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Ex1.xml" ContentType="application/vnd.ms-office.chartex+xml"/>
  <Override PartName="/ppt/charts/style3.xml" ContentType="application/vnd.ms-office.chartstyle+xml"/>
  <Override PartName="/ppt/charts/colors3.xml" ContentType="application/vnd.ms-office.chartcolorstyle+xml"/>
  <Override PartName="/ppt/charts/chartEx2.xml" ContentType="application/vnd.ms-office.chartex+xml"/>
  <Override PartName="/ppt/charts/style4.xml" ContentType="application/vnd.ms-office.chartstyle+xml"/>
  <Override PartName="/ppt/charts/colors4.xml" ContentType="application/vnd.ms-office.chartcolorstyle+xml"/>
  <Override PartName="/ppt/charts/chartEx3.xml" ContentType="application/vnd.ms-office.chartex+xml"/>
  <Override PartName="/ppt/charts/style5.xml" ContentType="application/vnd.ms-office.chartstyle+xml"/>
  <Override PartName="/ppt/charts/colors5.xml" ContentType="application/vnd.ms-office.chartcolorstyle+xml"/>
  <Override PartName="/ppt/charts/chartEx4.xml" ContentType="application/vnd.ms-office.chartex+xml"/>
  <Override PartName="/ppt/charts/style6.xml" ContentType="application/vnd.ms-office.chartstyle+xml"/>
  <Override PartName="/ppt/charts/colors6.xml" ContentType="application/vnd.ms-office.chartcolorstyle+xml"/>
  <Override PartName="/ppt/charts/chartEx5.xml" ContentType="application/vnd.ms-office.chartex+xml"/>
  <Override PartName="/ppt/charts/style7.xml" ContentType="application/vnd.ms-office.chartstyle+xml"/>
  <Override PartName="/ppt/charts/colors7.xml" ContentType="application/vnd.ms-office.chartcolorstyle+xml"/>
  <Override PartName="/ppt/charts/chartEx6.xml" ContentType="application/vnd.ms-office.chartex+xml"/>
  <Override PartName="/ppt/charts/style8.xml" ContentType="application/vnd.ms-office.chartstyle+xml"/>
  <Override PartName="/ppt/charts/colors8.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3.xml" ContentType="application/vnd.openxmlformats-officedocument.drawingml.chart+xml"/>
  <Override PartName="/ppt/charts/style9.xml" ContentType="application/vnd.ms-office.chartstyle+xml"/>
  <Override PartName="/ppt/charts/colors9.xml" ContentType="application/vnd.ms-office.chartcolorstyle+xml"/>
  <Override PartName="/ppt/charts/chart4.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5.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6.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7.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8.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9.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0.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1.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2.xml" ContentType="application/vnd.openxmlformats-officedocument.drawingml.chart+xml"/>
  <Override PartName="/ppt/charts/style18.xml" ContentType="application/vnd.ms-office.chartstyle+xml"/>
  <Override PartName="/ppt/charts/colors18.xml" ContentType="application/vnd.ms-office.chartcolorstyl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notesMasterIdLst>
    <p:notesMasterId r:id="rId28"/>
  </p:notesMasterIdLst>
  <p:sldIdLst>
    <p:sldId id="256" r:id="rId2"/>
    <p:sldId id="258" r:id="rId3"/>
    <p:sldId id="257" r:id="rId4"/>
    <p:sldId id="260" r:id="rId5"/>
    <p:sldId id="259" r:id="rId6"/>
    <p:sldId id="271" r:id="rId7"/>
    <p:sldId id="263" r:id="rId8"/>
    <p:sldId id="264" r:id="rId9"/>
    <p:sldId id="265" r:id="rId10"/>
    <p:sldId id="266" r:id="rId11"/>
    <p:sldId id="268" r:id="rId12"/>
    <p:sldId id="261" r:id="rId13"/>
    <p:sldId id="269" r:id="rId14"/>
    <p:sldId id="272" r:id="rId15"/>
    <p:sldId id="273" r:id="rId16"/>
    <p:sldId id="274" r:id="rId17"/>
    <p:sldId id="275" r:id="rId18"/>
    <p:sldId id="276" r:id="rId19"/>
    <p:sldId id="277" r:id="rId20"/>
    <p:sldId id="278" r:id="rId21"/>
    <p:sldId id="279" r:id="rId22"/>
    <p:sldId id="280" r:id="rId23"/>
    <p:sldId id="281" r:id="rId24"/>
    <p:sldId id="270" r:id="rId25"/>
    <p:sldId id="283" r:id="rId26"/>
    <p:sldId id="28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03F"/>
    <a:srgbClr val="04AD51"/>
    <a:srgbClr val="736EB6"/>
    <a:srgbClr val="009AAF"/>
    <a:srgbClr val="2A9BD9"/>
    <a:srgbClr val="239E5D"/>
    <a:srgbClr val="A15E8D"/>
    <a:srgbClr val="6D5894"/>
    <a:srgbClr val="6C5468"/>
    <a:srgbClr val="516A6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16.xml"/><Relationship Id="rId1" Type="http://schemas.microsoft.com/office/2011/relationships/chartStyle" Target="style16.xml"/></Relationships>
</file>

<file path=ppt/charts/_rels/chart11.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17.xml"/><Relationship Id="rId1" Type="http://schemas.microsoft.com/office/2011/relationships/chartStyle" Target="style17.xml"/></Relationships>
</file>

<file path=ppt/charts/_rels/chart12.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9.xml"/><Relationship Id="rId1" Type="http://schemas.microsoft.com/office/2011/relationships/chartStyle" Target="style9.xml"/></Relationships>
</file>

<file path=ppt/charts/_rels/chart4.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10.xml"/><Relationship Id="rId1" Type="http://schemas.microsoft.com/office/2011/relationships/chartStyle" Target="style10.xml"/></Relationships>
</file>

<file path=ppt/charts/_rels/chart5.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11.xml"/><Relationship Id="rId1" Type="http://schemas.microsoft.com/office/2011/relationships/chartStyle" Target="style11.xml"/></Relationships>
</file>

<file path=ppt/charts/_rels/chart6.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12.xml"/><Relationship Id="rId1" Type="http://schemas.microsoft.com/office/2011/relationships/chartStyle" Target="style12.xml"/></Relationships>
</file>

<file path=ppt/charts/_rels/chart7.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13.xml"/><Relationship Id="rId1" Type="http://schemas.microsoft.com/office/2011/relationships/chartStyle" Target="style13.xml"/></Relationships>
</file>

<file path=ppt/charts/_rels/chart8.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14.xml"/><Relationship Id="rId1" Type="http://schemas.microsoft.com/office/2011/relationships/chartStyle" Target="style14.xml"/></Relationships>
</file>

<file path=ppt/charts/_rels/chart9.xml.rels><?xml version="1.0" encoding="UTF-8" standalone="yes"?>
<Relationships xmlns="http://schemas.openxmlformats.org/package/2006/relationships"><Relationship Id="rId3" Type="http://schemas.openxmlformats.org/officeDocument/2006/relationships/oleObject" Target="file:///E:\Trainity%20Program\Project\Project%207-Car%20Features%20on%20Price%20and%20Profitability\Impact%20of%20Car.xlsx" TargetMode="External"/><Relationship Id="rId2" Type="http://schemas.microsoft.com/office/2011/relationships/chartColorStyle" Target="colors15.xml"/><Relationship Id="rId1" Type="http://schemas.microsoft.com/office/2011/relationships/chartStyle" Target="style15.xml"/></Relationships>
</file>

<file path=ppt/charts/_rels/chartEx1.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E:\Trainity%20Program\Project\Project%207-Car%20Features%20on%20Price%20and%20Profitability\Impact%20of%20Car.xlsx"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file:///E:\Trainity%20Program\Project\Project%207-Car%20Features%20on%20Price%20and%20Profitability\Impact%20of%20Car.xlsx" TargetMode="External"/></Relationships>
</file>

<file path=ppt/charts/_rels/chartEx3.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file:///E:\Trainity%20Program\Project\Project%207-Car%20Features%20on%20Price%20and%20Profitability\Impact%20of%20Car.xlsx" TargetMode="External"/></Relationships>
</file>

<file path=ppt/charts/_rels/chartEx4.xml.rels><?xml version="1.0" encoding="UTF-8" standalone="yes"?>
<Relationships xmlns="http://schemas.openxmlformats.org/package/2006/relationships"><Relationship Id="rId3" Type="http://schemas.microsoft.com/office/2011/relationships/chartColorStyle" Target="colors6.xml"/><Relationship Id="rId2" Type="http://schemas.microsoft.com/office/2011/relationships/chartStyle" Target="style6.xml"/><Relationship Id="rId1" Type="http://schemas.openxmlformats.org/officeDocument/2006/relationships/oleObject" Target="file:///E:\Trainity%20Program\Project\Project%207-Car%20Features%20on%20Price%20and%20Profitability\Impact%20of%20Car.xlsx" TargetMode="External"/></Relationships>
</file>

<file path=ppt/charts/_rels/chartEx5.xml.rels><?xml version="1.0" encoding="UTF-8" standalone="yes"?>
<Relationships xmlns="http://schemas.openxmlformats.org/package/2006/relationships"><Relationship Id="rId3" Type="http://schemas.microsoft.com/office/2011/relationships/chartColorStyle" Target="colors7.xml"/><Relationship Id="rId2" Type="http://schemas.microsoft.com/office/2011/relationships/chartStyle" Target="style7.xml"/><Relationship Id="rId1" Type="http://schemas.openxmlformats.org/officeDocument/2006/relationships/oleObject" Target="file:///E:\Trainity%20Program\Project\Project%207-Car%20Features%20on%20Price%20and%20Profitability\Impact%20of%20Car.xlsx" TargetMode="External"/></Relationships>
</file>

<file path=ppt/charts/_rels/chartEx6.xml.rels><?xml version="1.0" encoding="UTF-8" standalone="yes"?>
<Relationships xmlns="http://schemas.openxmlformats.org/package/2006/relationships"><Relationship Id="rId3" Type="http://schemas.microsoft.com/office/2011/relationships/chartColorStyle" Target="colors8.xml"/><Relationship Id="rId2" Type="http://schemas.microsoft.com/office/2011/relationships/chartStyle" Target="style8.xml"/><Relationship Id="rId1" Type="http://schemas.openxmlformats.org/officeDocument/2006/relationships/oleObject" Target="file:///E:\Trainity%20Program\Project\Project%207-Car%20Features%20on%20Price%20and%20Profitability\Impact%20of%20Car.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b="1" dirty="0">
                <a:solidFill>
                  <a:schemeClr val="bg2"/>
                </a:solidFill>
              </a:rPr>
              <a:t>Number of Nulls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w="0">
              <a:solidFill>
                <a:schemeClr val="bg1"/>
              </a:solidFill>
            </a:ln>
            <a:effectLst/>
          </c:spPr>
          <c:invertIfNegative val="0"/>
          <c:dPt>
            <c:idx val="0"/>
            <c:invertIfNegative val="0"/>
            <c:bubble3D val="0"/>
            <c:spPr>
              <a:solidFill>
                <a:srgbClr val="04AD51"/>
              </a:solidFill>
              <a:ln w="0">
                <a:solidFill>
                  <a:schemeClr val="bg1"/>
                </a:solidFill>
              </a:ln>
              <a:effectLst/>
            </c:spPr>
            <c:extLst>
              <c:ext xmlns:c16="http://schemas.microsoft.com/office/drawing/2014/chart" uri="{C3380CC4-5D6E-409C-BE32-E72D297353CC}">
                <c16:uniqueId val="{00000004-4300-4DCC-8666-504AB191BF72}"/>
              </c:ext>
            </c:extLst>
          </c:dPt>
          <c:dPt>
            <c:idx val="1"/>
            <c:invertIfNegative val="0"/>
            <c:bubble3D val="0"/>
            <c:spPr>
              <a:solidFill>
                <a:schemeClr val="bg2">
                  <a:lumMod val="75000"/>
                </a:schemeClr>
              </a:solidFill>
              <a:ln w="0">
                <a:solidFill>
                  <a:schemeClr val="bg1"/>
                </a:solidFill>
              </a:ln>
              <a:effectLst/>
            </c:spPr>
            <c:extLst>
              <c:ext xmlns:c16="http://schemas.microsoft.com/office/drawing/2014/chart" uri="{C3380CC4-5D6E-409C-BE32-E72D297353CC}">
                <c16:uniqueId val="{00000001-4300-4DCC-8666-504AB191BF72}"/>
              </c:ext>
            </c:extLst>
          </c:dPt>
          <c:dPt>
            <c:idx val="2"/>
            <c:invertIfNegative val="0"/>
            <c:bubble3D val="0"/>
            <c:spPr>
              <a:solidFill>
                <a:schemeClr val="accent1">
                  <a:lumMod val="60000"/>
                  <a:lumOff val="40000"/>
                </a:schemeClr>
              </a:solidFill>
              <a:ln w="0">
                <a:solidFill>
                  <a:schemeClr val="bg1"/>
                </a:solidFill>
              </a:ln>
              <a:effectLst/>
            </c:spPr>
            <c:extLst>
              <c:ext xmlns:c16="http://schemas.microsoft.com/office/drawing/2014/chart" uri="{C3380CC4-5D6E-409C-BE32-E72D297353CC}">
                <c16:uniqueId val="{00000002-4300-4DCC-8666-504AB191BF72}"/>
              </c:ext>
            </c:extLst>
          </c:dPt>
          <c:dPt>
            <c:idx val="3"/>
            <c:invertIfNegative val="0"/>
            <c:bubble3D val="0"/>
            <c:spPr>
              <a:solidFill>
                <a:srgbClr val="FFFF00"/>
              </a:solidFill>
              <a:ln w="0">
                <a:solidFill>
                  <a:schemeClr val="bg1"/>
                </a:solidFill>
              </a:ln>
              <a:effectLst/>
            </c:spPr>
            <c:extLst>
              <c:ext xmlns:c16="http://schemas.microsoft.com/office/drawing/2014/chart" uri="{C3380CC4-5D6E-409C-BE32-E72D297353CC}">
                <c16:uniqueId val="{00000003-4300-4DCC-8666-504AB191BF72}"/>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Car_Data!$T$5:$W$5</c:f>
              <c:strCache>
                <c:ptCount val="4"/>
                <c:pt idx="0">
                  <c:v>Engine Fuel Type</c:v>
                </c:pt>
                <c:pt idx="1">
                  <c:v>Engine HP</c:v>
                </c:pt>
                <c:pt idx="2">
                  <c:v>Engine Cylinders</c:v>
                </c:pt>
                <c:pt idx="3">
                  <c:v>Number of Doors</c:v>
                </c:pt>
              </c:strCache>
            </c:strRef>
          </c:cat>
          <c:val>
            <c:numRef>
              <c:f>Car_Data!$T$6:$W$6</c:f>
              <c:numCache>
                <c:formatCode>General</c:formatCode>
                <c:ptCount val="4"/>
                <c:pt idx="0">
                  <c:v>3</c:v>
                </c:pt>
                <c:pt idx="1">
                  <c:v>69</c:v>
                </c:pt>
                <c:pt idx="2">
                  <c:v>30</c:v>
                </c:pt>
                <c:pt idx="3">
                  <c:v>6</c:v>
                </c:pt>
              </c:numCache>
            </c:numRef>
          </c:val>
          <c:extLst>
            <c:ext xmlns:c16="http://schemas.microsoft.com/office/drawing/2014/chart" uri="{C3380CC4-5D6E-409C-BE32-E72D297353CC}">
              <c16:uniqueId val="{00000000-4300-4DCC-8666-504AB191BF72}"/>
            </c:ext>
          </c:extLst>
        </c:ser>
        <c:dLbls>
          <c:dLblPos val="outEnd"/>
          <c:showLegendKey val="0"/>
          <c:showVal val="1"/>
          <c:showCatName val="0"/>
          <c:showSerName val="0"/>
          <c:showPercent val="0"/>
          <c:showBubbleSize val="0"/>
        </c:dLbls>
        <c:gapWidth val="50"/>
        <c:axId val="292325023"/>
        <c:axId val="323730191"/>
      </c:barChart>
      <c:catAx>
        <c:axId val="29232502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323730191"/>
        <c:crosses val="autoZero"/>
        <c:auto val="1"/>
        <c:lblAlgn val="ctr"/>
        <c:lblOffset val="100"/>
        <c:noMultiLvlLbl val="0"/>
      </c:catAx>
      <c:valAx>
        <c:axId val="323730191"/>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29232502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kern="1200" spc="0" baseline="0" dirty="0">
                <a:solidFill>
                  <a:schemeClr val="bg2"/>
                </a:solidFill>
              </a:rPr>
              <a:t>Impact of Transmission Type on MSRP and its Body Style-Dependent Variations</a:t>
            </a: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3137621798284296"/>
          <c:y val="0.14783319705641865"/>
          <c:w val="0.85012395019744635"/>
          <c:h val="0.56031745009796907"/>
        </c:manualLayout>
      </c:layout>
      <c:scatterChart>
        <c:scatterStyle val="lineMarker"/>
        <c:varyColors val="0"/>
        <c:ser>
          <c:idx val="0"/>
          <c:order val="0"/>
          <c:tx>
            <c:strRef>
              <c:f>'Dashboard 3'!$B$49</c:f>
              <c:strCache>
                <c:ptCount val="1"/>
                <c:pt idx="0">
                  <c:v>2dr Hatchback</c:v>
                </c:pt>
              </c:strCache>
            </c:strRef>
          </c:tx>
          <c:spPr>
            <a:ln w="25400" cap="rnd">
              <a:noFill/>
              <a:round/>
            </a:ln>
            <a:effectLst/>
          </c:spPr>
          <c:marker>
            <c:symbol val="circle"/>
            <c:size val="5"/>
            <c:spPr>
              <a:solidFill>
                <a:schemeClr val="accent1"/>
              </a:solidFill>
              <a:ln w="9525">
                <a:solidFill>
                  <a:schemeClr val="accent1"/>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3'!$B$50:$B$53</c:f>
              <c:numCache>
                <c:formatCode>[$$-409]#,##0</c:formatCode>
                <c:ptCount val="4"/>
                <c:pt idx="0">
                  <c:v>1564038</c:v>
                </c:pt>
                <c:pt idx="1">
                  <c:v>2615808</c:v>
                </c:pt>
                <c:pt idx="2">
                  <c:v>95400</c:v>
                </c:pt>
                <c:pt idx="3">
                  <c:v>4259817</c:v>
                </c:pt>
              </c:numCache>
            </c:numRef>
          </c:yVal>
          <c:smooth val="0"/>
          <c:extLst>
            <c:ext xmlns:c16="http://schemas.microsoft.com/office/drawing/2014/chart" uri="{C3380CC4-5D6E-409C-BE32-E72D297353CC}">
              <c16:uniqueId val="{00000000-9888-432B-B38D-09B9DEFD4AB6}"/>
            </c:ext>
          </c:extLst>
        </c:ser>
        <c:ser>
          <c:idx val="1"/>
          <c:order val="1"/>
          <c:tx>
            <c:strRef>
              <c:f>'Dashboard 3'!$C$49</c:f>
              <c:strCache>
                <c:ptCount val="1"/>
                <c:pt idx="0">
                  <c:v>2dr SUV</c:v>
                </c:pt>
              </c:strCache>
            </c:strRef>
          </c:tx>
          <c:spPr>
            <a:ln w="25400" cap="rnd">
              <a:noFill/>
              <a:round/>
            </a:ln>
            <a:effectLst/>
          </c:spPr>
          <c:marker>
            <c:symbol val="circle"/>
            <c:size val="5"/>
            <c:spPr>
              <a:solidFill>
                <a:schemeClr val="accent2"/>
              </a:solidFill>
              <a:ln w="9525">
                <a:solidFill>
                  <a:schemeClr val="accent2"/>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3'!$C$50:$C$53</c:f>
              <c:numCache>
                <c:formatCode>[$$-409]#,##0</c:formatCode>
                <c:ptCount val="4"/>
                <c:pt idx="0">
                  <c:v>9484</c:v>
                </c:pt>
                <c:pt idx="1">
                  <c:v>819069</c:v>
                </c:pt>
                <c:pt idx="3">
                  <c:v>567343</c:v>
                </c:pt>
              </c:numCache>
            </c:numRef>
          </c:yVal>
          <c:smooth val="0"/>
          <c:extLst>
            <c:ext xmlns:c16="http://schemas.microsoft.com/office/drawing/2014/chart" uri="{C3380CC4-5D6E-409C-BE32-E72D297353CC}">
              <c16:uniqueId val="{00000001-9888-432B-B38D-09B9DEFD4AB6}"/>
            </c:ext>
          </c:extLst>
        </c:ser>
        <c:ser>
          <c:idx val="2"/>
          <c:order val="2"/>
          <c:tx>
            <c:strRef>
              <c:f>'Dashboard 3'!$D$49</c:f>
              <c:strCache>
                <c:ptCount val="1"/>
                <c:pt idx="0">
                  <c:v>4dr Hatchback</c:v>
                </c:pt>
              </c:strCache>
            </c:strRef>
          </c:tx>
          <c:spPr>
            <a:ln w="25400" cap="rnd">
              <a:noFill/>
              <a:round/>
            </a:ln>
            <a:effectLst/>
          </c:spPr>
          <c:marker>
            <c:symbol val="diamond"/>
            <c:size val="8"/>
            <c:spPr>
              <a:solidFill>
                <a:schemeClr val="accent3"/>
              </a:solidFill>
              <a:ln w="9525">
                <a:solidFill>
                  <a:schemeClr val="accent3"/>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3'!$D$50:$D$53</c:f>
              <c:numCache>
                <c:formatCode>[$$-409]#,##0</c:formatCode>
                <c:ptCount val="4"/>
                <c:pt idx="0">
                  <c:v>1579450</c:v>
                </c:pt>
                <c:pt idx="1">
                  <c:v>8389455</c:v>
                </c:pt>
                <c:pt idx="2">
                  <c:v>1213590</c:v>
                </c:pt>
                <c:pt idx="3">
                  <c:v>4556953</c:v>
                </c:pt>
              </c:numCache>
            </c:numRef>
          </c:yVal>
          <c:smooth val="0"/>
          <c:extLst>
            <c:ext xmlns:c16="http://schemas.microsoft.com/office/drawing/2014/chart" uri="{C3380CC4-5D6E-409C-BE32-E72D297353CC}">
              <c16:uniqueId val="{00000002-9888-432B-B38D-09B9DEFD4AB6}"/>
            </c:ext>
          </c:extLst>
        </c:ser>
        <c:ser>
          <c:idx val="3"/>
          <c:order val="3"/>
          <c:tx>
            <c:strRef>
              <c:f>'Dashboard 3'!$E$49</c:f>
              <c:strCache>
                <c:ptCount val="1"/>
                <c:pt idx="0">
                  <c:v>4dr SUV</c:v>
                </c:pt>
              </c:strCache>
            </c:strRef>
          </c:tx>
          <c:spPr>
            <a:ln w="25400" cap="rnd">
              <a:noFill/>
              <a:round/>
            </a:ln>
            <a:effectLst/>
          </c:spPr>
          <c:marker>
            <c:symbol val="circle"/>
            <c:size val="5"/>
            <c:spPr>
              <a:solidFill>
                <a:schemeClr val="accent4"/>
              </a:solidFill>
              <a:ln w="9525">
                <a:solidFill>
                  <a:schemeClr val="accent4"/>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3'!$E$50:$E$53</c:f>
              <c:numCache>
                <c:formatCode>[$$-409]#,##0</c:formatCode>
                <c:ptCount val="4"/>
                <c:pt idx="0">
                  <c:v>1051730</c:v>
                </c:pt>
                <c:pt idx="1">
                  <c:v>97733282</c:v>
                </c:pt>
                <c:pt idx="2">
                  <c:v>149400</c:v>
                </c:pt>
                <c:pt idx="3">
                  <c:v>1635205</c:v>
                </c:pt>
              </c:numCache>
            </c:numRef>
          </c:yVal>
          <c:smooth val="0"/>
          <c:extLst>
            <c:ext xmlns:c16="http://schemas.microsoft.com/office/drawing/2014/chart" uri="{C3380CC4-5D6E-409C-BE32-E72D297353CC}">
              <c16:uniqueId val="{00000003-9888-432B-B38D-09B9DEFD4AB6}"/>
            </c:ext>
          </c:extLst>
        </c:ser>
        <c:ser>
          <c:idx val="4"/>
          <c:order val="4"/>
          <c:tx>
            <c:strRef>
              <c:f>'Dashboard 3'!$F$49</c:f>
              <c:strCache>
                <c:ptCount val="1"/>
                <c:pt idx="0">
                  <c:v>Cargo Minivan</c:v>
                </c:pt>
              </c:strCache>
            </c:strRef>
          </c:tx>
          <c:spPr>
            <a:ln w="25400" cap="rnd">
              <a:noFill/>
              <a:round/>
            </a:ln>
            <a:effectLst/>
          </c:spPr>
          <c:marker>
            <c:symbol val="circle"/>
            <c:size val="5"/>
            <c:spPr>
              <a:solidFill>
                <a:schemeClr val="accent5"/>
              </a:solidFill>
              <a:ln w="9525">
                <a:solidFill>
                  <a:schemeClr val="accent5"/>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3'!$F$50:$F$53</c:f>
              <c:numCache>
                <c:formatCode>[$$-409]#,##0</c:formatCode>
                <c:ptCount val="4"/>
                <c:pt idx="1">
                  <c:v>1485390</c:v>
                </c:pt>
              </c:numCache>
            </c:numRef>
          </c:yVal>
          <c:smooth val="0"/>
          <c:extLst>
            <c:ext xmlns:c16="http://schemas.microsoft.com/office/drawing/2014/chart" uri="{C3380CC4-5D6E-409C-BE32-E72D297353CC}">
              <c16:uniqueId val="{00000004-9888-432B-B38D-09B9DEFD4AB6}"/>
            </c:ext>
          </c:extLst>
        </c:ser>
        <c:ser>
          <c:idx val="5"/>
          <c:order val="5"/>
          <c:tx>
            <c:strRef>
              <c:f>'Dashboard 3'!$G$49</c:f>
              <c:strCache>
                <c:ptCount val="1"/>
                <c:pt idx="0">
                  <c:v>Cargo Van</c:v>
                </c:pt>
              </c:strCache>
            </c:strRef>
          </c:tx>
          <c:spPr>
            <a:ln w="25400" cap="rnd">
              <a:noFill/>
              <a:round/>
            </a:ln>
            <a:effectLst/>
          </c:spPr>
          <c:marker>
            <c:symbol val="diamond"/>
            <c:size val="8"/>
            <c:spPr>
              <a:solidFill>
                <a:schemeClr val="accent6"/>
              </a:solidFill>
              <a:ln w="9525">
                <a:solidFill>
                  <a:schemeClr val="accent6"/>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3'!$G$50:$G$53</c:f>
              <c:numCache>
                <c:formatCode>[$$-409]#,##0</c:formatCode>
                <c:ptCount val="4"/>
                <c:pt idx="1">
                  <c:v>1451621</c:v>
                </c:pt>
              </c:numCache>
            </c:numRef>
          </c:yVal>
          <c:smooth val="0"/>
          <c:extLst>
            <c:ext xmlns:c16="http://schemas.microsoft.com/office/drawing/2014/chart" uri="{C3380CC4-5D6E-409C-BE32-E72D297353CC}">
              <c16:uniqueId val="{00000005-9888-432B-B38D-09B9DEFD4AB6}"/>
            </c:ext>
          </c:extLst>
        </c:ser>
        <c:ser>
          <c:idx val="6"/>
          <c:order val="6"/>
          <c:tx>
            <c:strRef>
              <c:f>'Dashboard 3'!$H$49</c:f>
              <c:strCache>
                <c:ptCount val="1"/>
                <c:pt idx="0">
                  <c:v>Convertible</c:v>
                </c:pt>
              </c:strCache>
            </c:strRef>
          </c:tx>
          <c:spPr>
            <a:ln w="25400" cap="rnd">
              <a:noFill/>
              <a:round/>
            </a:ln>
            <a:effectLst/>
          </c:spPr>
          <c:marker>
            <c:symbol val="diamond"/>
            <c:size val="8"/>
            <c:spPr>
              <a:solidFill>
                <a:schemeClr val="accent1">
                  <a:lumMod val="60000"/>
                </a:schemeClr>
              </a:solidFill>
              <a:ln w="9525">
                <a:solidFill>
                  <a:schemeClr val="accent1">
                    <a:lumMod val="60000"/>
                  </a:schemeClr>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3'!$H$50:$H$53</c:f>
              <c:numCache>
                <c:formatCode>[$$-409]#,##0</c:formatCode>
                <c:ptCount val="4"/>
                <c:pt idx="0">
                  <c:v>16381214</c:v>
                </c:pt>
                <c:pt idx="1">
                  <c:v>30454162</c:v>
                </c:pt>
                <c:pt idx="3">
                  <c:v>19954482</c:v>
                </c:pt>
              </c:numCache>
            </c:numRef>
          </c:yVal>
          <c:smooth val="0"/>
          <c:extLst>
            <c:ext xmlns:c16="http://schemas.microsoft.com/office/drawing/2014/chart" uri="{C3380CC4-5D6E-409C-BE32-E72D297353CC}">
              <c16:uniqueId val="{00000006-9888-432B-B38D-09B9DEFD4AB6}"/>
            </c:ext>
          </c:extLst>
        </c:ser>
        <c:ser>
          <c:idx val="7"/>
          <c:order val="7"/>
          <c:tx>
            <c:strRef>
              <c:f>'Dashboard 3'!$I$49</c:f>
              <c:strCache>
                <c:ptCount val="1"/>
                <c:pt idx="0">
                  <c:v>Convertible SUV</c:v>
                </c:pt>
              </c:strCache>
            </c:strRef>
          </c:tx>
          <c:spPr>
            <a:ln w="25400" cap="rnd">
              <a:noFill/>
              <a:round/>
            </a:ln>
            <a:effectLst/>
          </c:spPr>
          <c:marker>
            <c:symbol val="diamond"/>
            <c:size val="8"/>
            <c:spPr>
              <a:solidFill>
                <a:schemeClr val="accent2">
                  <a:lumMod val="60000"/>
                </a:schemeClr>
              </a:solidFill>
              <a:ln w="9525">
                <a:solidFill>
                  <a:schemeClr val="accent2">
                    <a:lumMod val="60000"/>
                  </a:schemeClr>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3'!$I$50:$I$53</c:f>
              <c:numCache>
                <c:formatCode>[$$-409]#,##0</c:formatCode>
                <c:ptCount val="4"/>
                <c:pt idx="1">
                  <c:v>311404</c:v>
                </c:pt>
                <c:pt idx="3">
                  <c:v>193896</c:v>
                </c:pt>
              </c:numCache>
            </c:numRef>
          </c:yVal>
          <c:smooth val="0"/>
          <c:extLst>
            <c:ext xmlns:c16="http://schemas.microsoft.com/office/drawing/2014/chart" uri="{C3380CC4-5D6E-409C-BE32-E72D297353CC}">
              <c16:uniqueId val="{00000007-9888-432B-B38D-09B9DEFD4AB6}"/>
            </c:ext>
          </c:extLst>
        </c:ser>
        <c:ser>
          <c:idx val="8"/>
          <c:order val="8"/>
          <c:tx>
            <c:strRef>
              <c:f>'Dashboard 3'!$J$49</c:f>
              <c:strCache>
                <c:ptCount val="1"/>
                <c:pt idx="0">
                  <c:v>Coupe</c:v>
                </c:pt>
              </c:strCache>
            </c:strRef>
          </c:tx>
          <c:spPr>
            <a:ln w="25400" cap="rnd">
              <a:noFill/>
              <a:round/>
            </a:ln>
            <a:effectLst/>
          </c:spPr>
          <c:marker>
            <c:symbol val="diamond"/>
            <c:size val="8"/>
            <c:spPr>
              <a:solidFill>
                <a:schemeClr val="accent3">
                  <a:lumMod val="60000"/>
                </a:schemeClr>
              </a:solidFill>
              <a:ln w="9525">
                <a:solidFill>
                  <a:schemeClr val="accent3">
                    <a:lumMod val="60000"/>
                  </a:schemeClr>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3'!$J$50:$J$53</c:f>
              <c:numCache>
                <c:formatCode>[$$-409]#,##0</c:formatCode>
                <c:ptCount val="4"/>
                <c:pt idx="0">
                  <c:v>31243133</c:v>
                </c:pt>
                <c:pt idx="1">
                  <c:v>31812649</c:v>
                </c:pt>
                <c:pt idx="3">
                  <c:v>29280936</c:v>
                </c:pt>
              </c:numCache>
            </c:numRef>
          </c:yVal>
          <c:smooth val="0"/>
          <c:extLst>
            <c:ext xmlns:c16="http://schemas.microsoft.com/office/drawing/2014/chart" uri="{C3380CC4-5D6E-409C-BE32-E72D297353CC}">
              <c16:uniqueId val="{00000008-9888-432B-B38D-09B9DEFD4AB6}"/>
            </c:ext>
          </c:extLst>
        </c:ser>
        <c:ser>
          <c:idx val="9"/>
          <c:order val="9"/>
          <c:tx>
            <c:strRef>
              <c:f>'Dashboard 3'!$K$49</c:f>
              <c:strCache>
                <c:ptCount val="1"/>
                <c:pt idx="0">
                  <c:v>Crew Cab Pickup</c:v>
                </c:pt>
              </c:strCache>
            </c:strRef>
          </c:tx>
          <c:spPr>
            <a:ln w="25400" cap="rnd">
              <a:noFill/>
              <a:round/>
            </a:ln>
            <a:effectLst/>
          </c:spPr>
          <c:marker>
            <c:symbol val="diamond"/>
            <c:size val="8"/>
            <c:spPr>
              <a:solidFill>
                <a:schemeClr val="accent4">
                  <a:lumMod val="60000"/>
                </a:schemeClr>
              </a:solidFill>
              <a:ln w="9525">
                <a:solidFill>
                  <a:schemeClr val="accent4">
                    <a:lumMod val="60000"/>
                  </a:schemeClr>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3'!$K$50:$K$53</c:f>
              <c:numCache>
                <c:formatCode>[$$-409]#,##0</c:formatCode>
                <c:ptCount val="4"/>
                <c:pt idx="1">
                  <c:v>24269438</c:v>
                </c:pt>
                <c:pt idx="3">
                  <c:v>1077700</c:v>
                </c:pt>
              </c:numCache>
            </c:numRef>
          </c:yVal>
          <c:smooth val="0"/>
          <c:extLst>
            <c:ext xmlns:c16="http://schemas.microsoft.com/office/drawing/2014/chart" uri="{C3380CC4-5D6E-409C-BE32-E72D297353CC}">
              <c16:uniqueId val="{00000009-9888-432B-B38D-09B9DEFD4AB6}"/>
            </c:ext>
          </c:extLst>
        </c:ser>
        <c:ser>
          <c:idx val="10"/>
          <c:order val="10"/>
          <c:tx>
            <c:strRef>
              <c:f>'Dashboard 3'!$L$49</c:f>
              <c:strCache>
                <c:ptCount val="1"/>
                <c:pt idx="0">
                  <c:v>Extended Cab Pickup</c:v>
                </c:pt>
              </c:strCache>
            </c:strRef>
          </c:tx>
          <c:spPr>
            <a:ln w="25400" cap="rnd">
              <a:noFill/>
              <a:round/>
            </a:ln>
            <a:effectLst/>
          </c:spPr>
          <c:marker>
            <c:symbol val="circle"/>
            <c:size val="5"/>
            <c:spPr>
              <a:solidFill>
                <a:schemeClr val="accent5">
                  <a:lumMod val="60000"/>
                </a:schemeClr>
              </a:solidFill>
              <a:ln w="9525">
                <a:solidFill>
                  <a:schemeClr val="accent5">
                    <a:lumMod val="60000"/>
                  </a:schemeClr>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3'!$L$50:$L$53</c:f>
              <c:numCache>
                <c:formatCode>[$$-409]#,##0</c:formatCode>
                <c:ptCount val="4"/>
                <c:pt idx="1">
                  <c:v>11213270</c:v>
                </c:pt>
                <c:pt idx="3">
                  <c:v>2797238</c:v>
                </c:pt>
              </c:numCache>
            </c:numRef>
          </c:yVal>
          <c:smooth val="0"/>
          <c:extLst>
            <c:ext xmlns:c16="http://schemas.microsoft.com/office/drawing/2014/chart" uri="{C3380CC4-5D6E-409C-BE32-E72D297353CC}">
              <c16:uniqueId val="{0000000A-9888-432B-B38D-09B9DEFD4AB6}"/>
            </c:ext>
          </c:extLst>
        </c:ser>
        <c:ser>
          <c:idx val="11"/>
          <c:order val="11"/>
          <c:tx>
            <c:strRef>
              <c:f>'Dashboard 3'!$M$49</c:f>
              <c:strCache>
                <c:ptCount val="1"/>
                <c:pt idx="0">
                  <c:v>Passenger Minivan</c:v>
                </c:pt>
              </c:strCache>
            </c:strRef>
          </c:tx>
          <c:spPr>
            <a:ln w="25400" cap="rnd">
              <a:noFill/>
              <a:round/>
            </a:ln>
            <a:effectLst/>
          </c:spPr>
          <c:marker>
            <c:symbol val="diamond"/>
            <c:size val="8"/>
            <c:spPr>
              <a:solidFill>
                <a:schemeClr val="accent6">
                  <a:lumMod val="60000"/>
                </a:schemeClr>
              </a:solidFill>
              <a:ln w="9525">
                <a:solidFill>
                  <a:schemeClr val="accent6">
                    <a:lumMod val="60000"/>
                  </a:schemeClr>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3'!$M$50:$M$53</c:f>
              <c:numCache>
                <c:formatCode>[$$-409]#,##0</c:formatCode>
                <c:ptCount val="4"/>
                <c:pt idx="1">
                  <c:v>10617898</c:v>
                </c:pt>
                <c:pt idx="3">
                  <c:v>66080</c:v>
                </c:pt>
              </c:numCache>
            </c:numRef>
          </c:yVal>
          <c:smooth val="0"/>
          <c:extLst>
            <c:ext xmlns:c16="http://schemas.microsoft.com/office/drawing/2014/chart" uri="{C3380CC4-5D6E-409C-BE32-E72D297353CC}">
              <c16:uniqueId val="{0000000B-9888-432B-B38D-09B9DEFD4AB6}"/>
            </c:ext>
          </c:extLst>
        </c:ser>
        <c:ser>
          <c:idx val="12"/>
          <c:order val="12"/>
          <c:tx>
            <c:strRef>
              <c:f>'Dashboard 3'!$N$49</c:f>
              <c:strCache>
                <c:ptCount val="1"/>
                <c:pt idx="0">
                  <c:v>Passenger Van</c:v>
                </c:pt>
              </c:strCache>
            </c:strRef>
          </c:tx>
          <c:spPr>
            <a:ln w="25400" cap="rnd">
              <a:noFill/>
              <a:round/>
            </a:ln>
            <a:effectLst/>
          </c:spPr>
          <c:marker>
            <c:symbol val="diamond"/>
            <c:size val="8"/>
            <c:spPr>
              <a:solidFill>
                <a:schemeClr val="accent1">
                  <a:lumMod val="80000"/>
                  <a:lumOff val="20000"/>
                </a:schemeClr>
              </a:solidFill>
              <a:ln w="9525">
                <a:solidFill>
                  <a:schemeClr val="accent1">
                    <a:lumMod val="80000"/>
                    <a:lumOff val="20000"/>
                  </a:schemeClr>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3'!$N$50:$N$53</c:f>
              <c:numCache>
                <c:formatCode>[$$-409]#,##0</c:formatCode>
                <c:ptCount val="4"/>
                <c:pt idx="1">
                  <c:v>3713946</c:v>
                </c:pt>
              </c:numCache>
            </c:numRef>
          </c:yVal>
          <c:smooth val="0"/>
          <c:extLst>
            <c:ext xmlns:c16="http://schemas.microsoft.com/office/drawing/2014/chart" uri="{C3380CC4-5D6E-409C-BE32-E72D297353CC}">
              <c16:uniqueId val="{0000000C-9888-432B-B38D-09B9DEFD4AB6}"/>
            </c:ext>
          </c:extLst>
        </c:ser>
        <c:ser>
          <c:idx val="13"/>
          <c:order val="13"/>
          <c:tx>
            <c:strRef>
              <c:f>'Dashboard 3'!$O$49</c:f>
              <c:strCache>
                <c:ptCount val="1"/>
                <c:pt idx="0">
                  <c:v>Regular Cab Pickup</c:v>
                </c:pt>
              </c:strCache>
            </c:strRef>
          </c:tx>
          <c:spPr>
            <a:ln w="25400" cap="rnd">
              <a:noFill/>
              <a:round/>
            </a:ln>
            <a:effectLst/>
          </c:spPr>
          <c:marker>
            <c:symbol val="diamond"/>
            <c:size val="8"/>
            <c:spPr>
              <a:solidFill>
                <a:schemeClr val="accent2">
                  <a:lumMod val="80000"/>
                  <a:lumOff val="20000"/>
                </a:schemeClr>
              </a:solidFill>
              <a:ln w="9525">
                <a:solidFill>
                  <a:schemeClr val="accent2">
                    <a:lumMod val="80000"/>
                    <a:lumOff val="20000"/>
                  </a:schemeClr>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3'!$O$50:$O$53</c:f>
              <c:numCache>
                <c:formatCode>[$$-409]#,##0</c:formatCode>
                <c:ptCount val="4"/>
                <c:pt idx="0">
                  <c:v>16000</c:v>
                </c:pt>
                <c:pt idx="1">
                  <c:v>4537355</c:v>
                </c:pt>
                <c:pt idx="3">
                  <c:v>1700499</c:v>
                </c:pt>
              </c:numCache>
            </c:numRef>
          </c:yVal>
          <c:smooth val="0"/>
          <c:extLst>
            <c:ext xmlns:c16="http://schemas.microsoft.com/office/drawing/2014/chart" uri="{C3380CC4-5D6E-409C-BE32-E72D297353CC}">
              <c16:uniqueId val="{0000000D-9888-432B-B38D-09B9DEFD4AB6}"/>
            </c:ext>
          </c:extLst>
        </c:ser>
        <c:ser>
          <c:idx val="14"/>
          <c:order val="14"/>
          <c:tx>
            <c:strRef>
              <c:f>'Dashboard 3'!$P$49</c:f>
              <c:strCache>
                <c:ptCount val="1"/>
                <c:pt idx="0">
                  <c:v>Sedan</c:v>
                </c:pt>
              </c:strCache>
            </c:strRef>
          </c:tx>
          <c:spPr>
            <a:ln w="25400" cap="rnd">
              <a:noFill/>
              <a:round/>
            </a:ln>
            <a:effectLst/>
          </c:spPr>
          <c:marker>
            <c:symbol val="diamond"/>
            <c:size val="8"/>
            <c:spPr>
              <a:solidFill>
                <a:schemeClr val="accent3">
                  <a:lumMod val="80000"/>
                  <a:lumOff val="20000"/>
                </a:schemeClr>
              </a:solidFill>
              <a:ln w="9525">
                <a:solidFill>
                  <a:schemeClr val="accent3">
                    <a:lumMod val="80000"/>
                    <a:lumOff val="20000"/>
                  </a:schemeClr>
                </a:solidFill>
              </a:ln>
              <a:effectLst/>
            </c:spPr>
          </c:marker>
          <c:dLbls>
            <c:dLbl>
              <c:idx val="0"/>
              <c:layout>
                <c:manualLayout>
                  <c:x val="-9.510760576096676E-2"/>
                  <c:y val="8.7064616410653592E-2"/>
                </c:manualLayout>
              </c:layout>
              <c:tx>
                <c:rich>
                  <a:bodyPr/>
                  <a:lstStyle/>
                  <a:p>
                    <a:fld id="{06B9412A-F622-4A3E-B761-6D95F465D85C}" type="CELLRANGE">
                      <a:rPr lang="en-US"/>
                      <a:pPr/>
                      <a:t>[CELLRANGE]</a:t>
                    </a:fld>
                    <a:endParaRPr lang="en-IN"/>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9888-432B-B38D-09B9DEFD4AB6}"/>
                </c:ext>
              </c:extLst>
            </c:dLbl>
            <c:dLbl>
              <c:idx val="1"/>
              <c:layout>
                <c:manualLayout>
                  <c:x val="-5.7598438439392857E-2"/>
                  <c:y val="0.49717295150044094"/>
                </c:manualLayout>
              </c:layout>
              <c:tx>
                <c:rich>
                  <a:bodyPr/>
                  <a:lstStyle/>
                  <a:p>
                    <a:fld id="{E3B14EBF-E1CB-4725-9652-DE05B3796EA2}" type="CELLRANGE">
                      <a:rPr lang="en-US"/>
                      <a:pPr/>
                      <a:t>[CELLRANGE]</a:t>
                    </a:fld>
                    <a:endParaRPr lang="en-IN"/>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9888-432B-B38D-09B9DEFD4AB6}"/>
                </c:ext>
              </c:extLst>
            </c:dLbl>
            <c:dLbl>
              <c:idx val="2"/>
              <c:layout>
                <c:manualLayout>
                  <c:x val="-7.060208543558695E-2"/>
                  <c:y val="6.1331479108856182E-2"/>
                </c:manualLayout>
              </c:layout>
              <c:tx>
                <c:rich>
                  <a:bodyPr/>
                  <a:lstStyle/>
                  <a:p>
                    <a:fld id="{47800EB2-D1D8-4D1A-9210-89E9648E3B76}" type="CELLRANGE">
                      <a:rPr lang="en-US"/>
                      <a:pPr/>
                      <a:t>[CELLRANGE]</a:t>
                    </a:fld>
                    <a:endParaRPr lang="en-IN"/>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9888-432B-B38D-09B9DEFD4AB6}"/>
                </c:ext>
              </c:extLst>
            </c:dLbl>
            <c:dLbl>
              <c:idx val="3"/>
              <c:layout>
                <c:manualLayout>
                  <c:x val="-4.6384637421976189E-2"/>
                  <c:y val="9.389521750354976E-2"/>
                </c:manualLayout>
              </c:layout>
              <c:tx>
                <c:rich>
                  <a:bodyPr/>
                  <a:lstStyle/>
                  <a:p>
                    <a:fld id="{7D4E3E46-2365-4BED-A1A6-ACCCA36C643B}" type="CELLRANGE">
                      <a:rPr lang="en-US"/>
                      <a:pPr/>
                      <a:t>[CELLRANGE]</a:t>
                    </a:fld>
                    <a:endParaRPr lang="en-IN"/>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9888-432B-B38D-09B9DEFD4AB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2"/>
                    </a:solidFill>
                    <a:latin typeface="+mn-lt"/>
                    <a:ea typeface="+mn-ea"/>
                    <a:cs typeface="+mn-cs"/>
                  </a:defRPr>
                </a:pPr>
                <a:endParaRPr lang="en-US"/>
              </a:p>
            </c:txPr>
            <c:dLblPos val="b"/>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0"/>
              </c:ext>
            </c:extLst>
          </c:dLbls>
          <c:xVal>
            <c:strRef>
              <c:f>'Dashboard 3'!$A$50:$A$53</c:f>
              <c:strCache>
                <c:ptCount val="4"/>
                <c:pt idx="0">
                  <c:v>AUTOMATED_MANUAL</c:v>
                </c:pt>
                <c:pt idx="1">
                  <c:v>AUTOMATIC</c:v>
                </c:pt>
                <c:pt idx="2">
                  <c:v>DIRECT_DRIVE</c:v>
                </c:pt>
                <c:pt idx="3">
                  <c:v>MANUAL</c:v>
                </c:pt>
              </c:strCache>
            </c:strRef>
          </c:xVal>
          <c:yVal>
            <c:numRef>
              <c:f>'Dashboard 3'!$P$50:$P$53</c:f>
              <c:numCache>
                <c:formatCode>[$$-409]#,##0</c:formatCode>
                <c:ptCount val="4"/>
                <c:pt idx="0">
                  <c:v>9929230</c:v>
                </c:pt>
                <c:pt idx="1">
                  <c:v>98436743</c:v>
                </c:pt>
                <c:pt idx="2">
                  <c:v>1590245</c:v>
                </c:pt>
                <c:pt idx="3">
                  <c:v>9740844</c:v>
                </c:pt>
              </c:numCache>
            </c:numRef>
          </c:yVal>
          <c:smooth val="0"/>
          <c:extLst>
            <c:ext xmlns:c15="http://schemas.microsoft.com/office/drawing/2012/chart" uri="{02D57815-91ED-43cb-92C2-25804820EDAC}">
              <c15:datalabelsRange>
                <c15:f>'Dashboard 3'!$A$50:$A$53</c15:f>
                <c15:dlblRangeCache>
                  <c:ptCount val="4"/>
                  <c:pt idx="0">
                    <c:v>AUTOMATED_MANUAL</c:v>
                  </c:pt>
                  <c:pt idx="1">
                    <c:v>AUTOMATIC</c:v>
                  </c:pt>
                  <c:pt idx="2">
                    <c:v>DIRECT_DRIVE</c:v>
                  </c:pt>
                  <c:pt idx="3">
                    <c:v>MANUAL</c:v>
                  </c:pt>
                </c15:dlblRangeCache>
              </c15:datalabelsRange>
            </c:ext>
            <c:ext xmlns:c16="http://schemas.microsoft.com/office/drawing/2014/chart" uri="{C3380CC4-5D6E-409C-BE32-E72D297353CC}">
              <c16:uniqueId val="{00000012-9888-432B-B38D-09B9DEFD4AB6}"/>
            </c:ext>
          </c:extLst>
        </c:ser>
        <c:ser>
          <c:idx val="15"/>
          <c:order val="15"/>
          <c:tx>
            <c:strRef>
              <c:f>'Dashboard 3'!$Q$49</c:f>
              <c:strCache>
                <c:ptCount val="1"/>
                <c:pt idx="0">
                  <c:v>Wagon</c:v>
                </c:pt>
              </c:strCache>
            </c:strRef>
          </c:tx>
          <c:spPr>
            <a:ln w="25400" cap="rnd">
              <a:noFill/>
              <a:round/>
            </a:ln>
            <a:effectLst/>
          </c:spPr>
          <c:marker>
            <c:symbol val="diamond"/>
            <c:size val="8"/>
            <c:spPr>
              <a:solidFill>
                <a:schemeClr val="accent4">
                  <a:lumMod val="80000"/>
                  <a:lumOff val="20000"/>
                </a:schemeClr>
              </a:solidFill>
              <a:ln w="9525">
                <a:solidFill>
                  <a:schemeClr val="accent4">
                    <a:lumMod val="80000"/>
                    <a:lumOff val="20000"/>
                  </a:schemeClr>
                </a:solidFill>
              </a:ln>
              <a:effectLst/>
            </c:spPr>
          </c:marker>
          <c:dLbls>
            <c:delete val="1"/>
          </c:dLbls>
          <c:xVal>
            <c:strRef>
              <c:f>'Dashboard 3'!$A$50:$A$53</c:f>
              <c:strCache>
                <c:ptCount val="4"/>
                <c:pt idx="0">
                  <c:v>AUTOMATED_MANUAL</c:v>
                </c:pt>
                <c:pt idx="1">
                  <c:v>AUTOMATIC</c:v>
                </c:pt>
                <c:pt idx="2">
                  <c:v>DIRECT_DRIVE</c:v>
                </c:pt>
                <c:pt idx="3">
                  <c:v>MANUAL</c:v>
                </c:pt>
              </c:strCache>
            </c:strRef>
          </c:xVal>
          <c:yVal>
            <c:numRef>
              <c:f>'Dashboard 3'!$Q$50:$Q$53</c:f>
              <c:numCache>
                <c:formatCode>[$$-409]#,##0</c:formatCode>
                <c:ptCount val="4"/>
                <c:pt idx="0">
                  <c:v>575735</c:v>
                </c:pt>
                <c:pt idx="1">
                  <c:v>11956512</c:v>
                </c:pt>
                <c:pt idx="2">
                  <c:v>171250</c:v>
                </c:pt>
                <c:pt idx="3">
                  <c:v>2426803</c:v>
                </c:pt>
              </c:numCache>
            </c:numRef>
          </c:yVal>
          <c:smooth val="0"/>
          <c:extLst>
            <c:ext xmlns:c16="http://schemas.microsoft.com/office/drawing/2014/chart" uri="{C3380CC4-5D6E-409C-BE32-E72D297353CC}">
              <c16:uniqueId val="{00000013-9888-432B-B38D-09B9DEFD4AB6}"/>
            </c:ext>
          </c:extLst>
        </c:ser>
        <c:dLbls>
          <c:dLblPos val="b"/>
          <c:showLegendKey val="0"/>
          <c:showVal val="1"/>
          <c:showCatName val="0"/>
          <c:showSerName val="0"/>
          <c:showPercent val="0"/>
          <c:showBubbleSize val="0"/>
        </c:dLbls>
        <c:axId val="146978527"/>
        <c:axId val="1334923248"/>
      </c:scatterChart>
      <c:valAx>
        <c:axId val="146978527"/>
        <c:scaling>
          <c:orientation val="minMax"/>
        </c:scaling>
        <c:delete val="1"/>
        <c:axPos val="b"/>
        <c:numFmt formatCode="General" sourceLinked="1"/>
        <c:majorTickMark val="none"/>
        <c:minorTickMark val="none"/>
        <c:tickLblPos val="nextTo"/>
        <c:crossAx val="1334923248"/>
        <c:crosses val="autoZero"/>
        <c:crossBetween val="midCat"/>
      </c:valAx>
      <c:valAx>
        <c:axId val="1334923248"/>
        <c:scaling>
          <c:orientation val="minMax"/>
        </c:scaling>
        <c:delete val="0"/>
        <c:axPos val="l"/>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en-US"/>
          </a:p>
        </c:txPr>
        <c:crossAx val="146978527"/>
        <c:crosses val="autoZero"/>
        <c:crossBetween val="midCat"/>
      </c:valAx>
      <c:spPr>
        <a:noFill/>
        <a:ln>
          <a:noFill/>
        </a:ln>
        <a:effectLst/>
      </c:spPr>
    </c:plotArea>
    <c:legend>
      <c:legendPos val="b"/>
      <c:layout>
        <c:manualLayout>
          <c:xMode val="edge"/>
          <c:yMode val="edge"/>
          <c:x val="5.9622301898040034E-2"/>
          <c:y val="0.81557215696398611"/>
          <c:w val="0.78887741016937385"/>
          <c:h val="0.1468595370250849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solid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[Impact of Car.xlsx]Dashboard 4!PivotTable13</c:name>
    <c:fmtId val="15"/>
  </c:pivotSource>
  <c:chart>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dLbl>
          <c:idx val="0"/>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dLbl>
          <c:idx val="0"/>
          <c:showLegendKey val="0"/>
          <c:showVal val="0"/>
          <c:showCatName val="0"/>
          <c:showSerName val="0"/>
          <c:showPercent val="0"/>
          <c:showBubbleSize val="0"/>
          <c:extLst>
            <c:ext xmlns:c15="http://schemas.microsoft.com/office/drawing/2012/chart" uri="{CE6537A1-D6FC-4f65-9D91-7224C49458BB}"/>
          </c:extLst>
        </c:dLbl>
      </c:pivotFmt>
      <c:pivotFmt>
        <c:idx val="13"/>
        <c:dLbl>
          <c:idx val="0"/>
          <c:showLegendKey val="0"/>
          <c:showVal val="0"/>
          <c:showCatName val="0"/>
          <c:showSerName val="0"/>
          <c:showPercent val="0"/>
          <c:showBubbleSize val="0"/>
          <c:extLst>
            <c:ext xmlns:c15="http://schemas.microsoft.com/office/drawing/2012/chart" uri="{CE6537A1-D6FC-4f65-9D91-7224C49458BB}"/>
          </c:extLst>
        </c:dLbl>
      </c:pivotFmt>
      <c:pivotFmt>
        <c:idx val="14"/>
        <c:dLbl>
          <c:idx val="0"/>
          <c:showLegendKey val="0"/>
          <c:showVal val="0"/>
          <c:showCatName val="0"/>
          <c:showSerName val="0"/>
          <c:showPercent val="0"/>
          <c:showBubbleSize val="0"/>
          <c:extLst>
            <c:ext xmlns:c15="http://schemas.microsoft.com/office/drawing/2012/chart" uri="{CE6537A1-D6FC-4f65-9D91-7224C49458BB}"/>
          </c:extLst>
        </c:dLbl>
      </c:pivotFmt>
      <c:pivotFmt>
        <c:idx val="15"/>
        <c:dLbl>
          <c:idx val="0"/>
          <c:showLegendKey val="0"/>
          <c:showVal val="0"/>
          <c:showCatName val="0"/>
          <c:showSerName val="0"/>
          <c:showPercent val="0"/>
          <c:showBubbleSize val="0"/>
          <c:extLst>
            <c:ext xmlns:c15="http://schemas.microsoft.com/office/drawing/2012/chart" uri="{CE6537A1-D6FC-4f65-9D91-7224C49458BB}"/>
          </c:extLst>
        </c:dLbl>
      </c:pivotFmt>
      <c:pivotFmt>
        <c:idx val="16"/>
        <c:dLbl>
          <c:idx val="0"/>
          <c:showLegendKey val="0"/>
          <c:showVal val="0"/>
          <c:showCatName val="0"/>
          <c:showSerName val="0"/>
          <c:showPercent val="0"/>
          <c:showBubbleSize val="0"/>
          <c:extLst>
            <c:ext xmlns:c15="http://schemas.microsoft.com/office/drawing/2012/chart" uri="{CE6537A1-D6FC-4f65-9D91-7224C49458BB}"/>
          </c:extLst>
        </c:dLbl>
      </c:pivotFmt>
      <c:pivotFmt>
        <c:idx val="17"/>
        <c:dLbl>
          <c:idx val="0"/>
          <c:showLegendKey val="0"/>
          <c:showVal val="0"/>
          <c:showCatName val="0"/>
          <c:showSerName val="0"/>
          <c:showPercent val="0"/>
          <c:showBubbleSize val="0"/>
          <c:extLst>
            <c:ext xmlns:c15="http://schemas.microsoft.com/office/drawing/2012/chart" uri="{CE6537A1-D6FC-4f65-9D91-7224C49458BB}"/>
          </c:extLst>
        </c:dLbl>
      </c:pivotFmt>
      <c:pivotFmt>
        <c:idx val="18"/>
        <c:dLbl>
          <c:idx val="0"/>
          <c:showLegendKey val="0"/>
          <c:showVal val="0"/>
          <c:showCatName val="0"/>
          <c:showSerName val="0"/>
          <c:showPercent val="0"/>
          <c:showBubbleSize val="0"/>
          <c:extLst>
            <c:ext xmlns:c15="http://schemas.microsoft.com/office/drawing/2012/chart" uri="{CE6537A1-D6FC-4f65-9D91-7224C49458BB}"/>
          </c:extLst>
        </c:dLbl>
      </c:pivotFmt>
      <c:pivotFmt>
        <c:idx val="19"/>
        <c:dLbl>
          <c:idx val="0"/>
          <c:showLegendKey val="0"/>
          <c:showVal val="0"/>
          <c:showCatName val="0"/>
          <c:showSerName val="0"/>
          <c:showPercent val="0"/>
          <c:showBubbleSize val="0"/>
          <c:extLst>
            <c:ext xmlns:c15="http://schemas.microsoft.com/office/drawing/2012/chart" uri="{CE6537A1-D6FC-4f65-9D91-7224C49458BB}"/>
          </c:extLst>
        </c:dLbl>
      </c:pivotFmt>
      <c:pivotFmt>
        <c:idx val="20"/>
        <c:dLbl>
          <c:idx val="0"/>
          <c:showLegendKey val="0"/>
          <c:showVal val="0"/>
          <c:showCatName val="0"/>
          <c:showSerName val="0"/>
          <c:showPercent val="0"/>
          <c:showBubbleSize val="0"/>
          <c:extLst>
            <c:ext xmlns:c15="http://schemas.microsoft.com/office/drawing/2012/chart" uri="{CE6537A1-D6FC-4f65-9D91-7224C49458BB}"/>
          </c:extLst>
        </c:dLbl>
      </c:pivotFmt>
      <c:pivotFmt>
        <c:idx val="21"/>
        <c:dLbl>
          <c:idx val="0"/>
          <c:showLegendKey val="0"/>
          <c:showVal val="0"/>
          <c:showCatName val="0"/>
          <c:showSerName val="0"/>
          <c:showPercent val="0"/>
          <c:showBubbleSize val="0"/>
          <c:extLst>
            <c:ext xmlns:c15="http://schemas.microsoft.com/office/drawing/2012/chart" uri="{CE6537A1-D6FC-4f65-9D91-7224C49458BB}"/>
          </c:extLst>
        </c:dLbl>
      </c:pivotFmt>
      <c:pivotFmt>
        <c:idx val="22"/>
        <c:dLbl>
          <c:idx val="0"/>
          <c:showLegendKey val="0"/>
          <c:showVal val="0"/>
          <c:showCatName val="0"/>
          <c:showSerName val="0"/>
          <c:showPercent val="0"/>
          <c:showBubbleSize val="0"/>
          <c:extLst>
            <c:ext xmlns:c15="http://schemas.microsoft.com/office/drawing/2012/chart" uri="{CE6537A1-D6FC-4f65-9D91-7224C49458BB}"/>
          </c:extLst>
        </c:dLbl>
      </c:pivotFmt>
      <c:pivotFmt>
        <c:idx val="23"/>
        <c:dLbl>
          <c:idx val="0"/>
          <c:showLegendKey val="0"/>
          <c:showVal val="0"/>
          <c:showCatName val="0"/>
          <c:showSerName val="0"/>
          <c:showPercent val="0"/>
          <c:showBubbleSize val="0"/>
          <c:extLst>
            <c:ext xmlns:c15="http://schemas.microsoft.com/office/drawing/2012/chart" uri="{CE6537A1-D6FC-4f65-9D91-7224C49458BB}"/>
          </c:extLst>
        </c:dLbl>
      </c:pivotFmt>
      <c:pivotFmt>
        <c:idx val="24"/>
        <c:dLbl>
          <c:idx val="0"/>
          <c:showLegendKey val="0"/>
          <c:showVal val="0"/>
          <c:showCatName val="0"/>
          <c:showSerName val="0"/>
          <c:showPercent val="0"/>
          <c:showBubbleSize val="0"/>
          <c:extLst>
            <c:ext xmlns:c15="http://schemas.microsoft.com/office/drawing/2012/chart" uri="{CE6537A1-D6FC-4f65-9D91-7224C49458BB}"/>
          </c:extLst>
        </c:dLbl>
      </c:pivotFmt>
      <c:pivotFmt>
        <c:idx val="25"/>
        <c:dLbl>
          <c:idx val="0"/>
          <c:showLegendKey val="0"/>
          <c:showVal val="0"/>
          <c:showCatName val="0"/>
          <c:showSerName val="0"/>
          <c:showPercent val="0"/>
          <c:showBubbleSize val="0"/>
          <c:extLst>
            <c:ext xmlns:c15="http://schemas.microsoft.com/office/drawing/2012/chart" uri="{CE6537A1-D6FC-4f65-9D91-7224C49458BB}"/>
          </c:extLst>
        </c:dLbl>
      </c:pivotFmt>
      <c:pivotFmt>
        <c:idx val="26"/>
        <c:dLbl>
          <c:idx val="0"/>
          <c:showLegendKey val="0"/>
          <c:showVal val="0"/>
          <c:showCatName val="0"/>
          <c:showSerName val="0"/>
          <c:showPercent val="0"/>
          <c:showBubbleSize val="0"/>
          <c:extLst>
            <c:ext xmlns:c15="http://schemas.microsoft.com/office/drawing/2012/chart" uri="{CE6537A1-D6FC-4f65-9D91-7224C49458BB}"/>
          </c:extLst>
        </c:dLbl>
      </c:pivotFmt>
      <c:pivotFmt>
        <c:idx val="27"/>
        <c:dLbl>
          <c:idx val="0"/>
          <c:showLegendKey val="0"/>
          <c:showVal val="0"/>
          <c:showCatName val="0"/>
          <c:showSerName val="0"/>
          <c:showPercent val="0"/>
          <c:showBubbleSize val="0"/>
          <c:extLst>
            <c:ext xmlns:c15="http://schemas.microsoft.com/office/drawing/2012/chart" uri="{CE6537A1-D6FC-4f65-9D91-7224C49458BB}"/>
          </c:extLst>
        </c:dLbl>
      </c:pivotFmt>
      <c:pivotFmt>
        <c:idx val="28"/>
        <c:dLbl>
          <c:idx val="0"/>
          <c:showLegendKey val="0"/>
          <c:showVal val="0"/>
          <c:showCatName val="0"/>
          <c:showSerName val="0"/>
          <c:showPercent val="0"/>
          <c:showBubbleSize val="0"/>
          <c:extLst>
            <c:ext xmlns:c15="http://schemas.microsoft.com/office/drawing/2012/chart" uri="{CE6537A1-D6FC-4f65-9D91-7224C49458BB}"/>
          </c:extLst>
        </c:dLbl>
      </c:pivotFmt>
      <c:pivotFmt>
        <c:idx val="29"/>
        <c:dLbl>
          <c:idx val="0"/>
          <c:showLegendKey val="0"/>
          <c:showVal val="0"/>
          <c:showCatName val="0"/>
          <c:showSerName val="0"/>
          <c:showPercent val="0"/>
          <c:showBubbleSize val="0"/>
          <c:extLst>
            <c:ext xmlns:c15="http://schemas.microsoft.com/office/drawing/2012/chart" uri="{CE6537A1-D6FC-4f65-9D91-7224C49458BB}"/>
          </c:extLst>
        </c:dLbl>
      </c:pivotFmt>
      <c:pivotFmt>
        <c:idx val="30"/>
        <c:dLbl>
          <c:idx val="0"/>
          <c:showLegendKey val="0"/>
          <c:showVal val="0"/>
          <c:showCatName val="0"/>
          <c:showSerName val="0"/>
          <c:showPercent val="0"/>
          <c:showBubbleSize val="0"/>
          <c:extLst>
            <c:ext xmlns:c15="http://schemas.microsoft.com/office/drawing/2012/chart" uri="{CE6537A1-D6FC-4f65-9D91-7224C49458BB}"/>
          </c:extLst>
        </c:dLbl>
      </c:pivotFmt>
      <c:pivotFmt>
        <c:idx val="31"/>
        <c:dLbl>
          <c:idx val="0"/>
          <c:showLegendKey val="0"/>
          <c:showVal val="0"/>
          <c:showCatName val="0"/>
          <c:showSerName val="0"/>
          <c:showPercent val="0"/>
          <c:showBubbleSize val="0"/>
          <c:extLst>
            <c:ext xmlns:c15="http://schemas.microsoft.com/office/drawing/2012/chart" uri="{CE6537A1-D6FC-4f65-9D91-7224C49458BB}"/>
          </c:extLst>
        </c:dLbl>
      </c:pivotFmt>
      <c:pivotFmt>
        <c:idx val="32"/>
        <c:dLbl>
          <c:idx val="0"/>
          <c:showLegendKey val="0"/>
          <c:showVal val="0"/>
          <c:showCatName val="0"/>
          <c:showSerName val="0"/>
          <c:showPercent val="0"/>
          <c:showBubbleSize val="0"/>
          <c:extLst>
            <c:ext xmlns:c15="http://schemas.microsoft.com/office/drawing/2012/chart" uri="{CE6537A1-D6FC-4f65-9D91-7224C49458BB}"/>
          </c:extLst>
        </c:dLbl>
      </c:pivotFmt>
      <c:pivotFmt>
        <c:idx val="33"/>
        <c:dLbl>
          <c:idx val="0"/>
          <c:showLegendKey val="0"/>
          <c:showVal val="0"/>
          <c:showCatName val="0"/>
          <c:showSerName val="0"/>
          <c:showPercent val="0"/>
          <c:showBubbleSize val="0"/>
          <c:extLst>
            <c:ext xmlns:c15="http://schemas.microsoft.com/office/drawing/2012/chart" uri="{CE6537A1-D6FC-4f65-9D91-7224C49458BB}"/>
          </c:extLst>
        </c:dLbl>
      </c:pivotFmt>
      <c:pivotFmt>
        <c:idx val="34"/>
        <c:dLbl>
          <c:idx val="0"/>
          <c:showLegendKey val="0"/>
          <c:showVal val="0"/>
          <c:showCatName val="0"/>
          <c:showSerName val="0"/>
          <c:showPercent val="0"/>
          <c:showBubbleSize val="0"/>
          <c:extLst>
            <c:ext xmlns:c15="http://schemas.microsoft.com/office/drawing/2012/chart" uri="{CE6537A1-D6FC-4f65-9D91-7224C49458BB}"/>
          </c:extLst>
        </c:dLbl>
      </c:pivotFmt>
      <c:pivotFmt>
        <c:idx val="35"/>
        <c:dLbl>
          <c:idx val="0"/>
          <c:showLegendKey val="0"/>
          <c:showVal val="0"/>
          <c:showCatName val="0"/>
          <c:showSerName val="0"/>
          <c:showPercent val="0"/>
          <c:showBubbleSize val="0"/>
          <c:extLst>
            <c:ext xmlns:c15="http://schemas.microsoft.com/office/drawing/2012/chart" uri="{CE6537A1-D6FC-4f65-9D91-7224C49458BB}"/>
          </c:extLst>
        </c:dLbl>
      </c:pivotFmt>
      <c:pivotFmt>
        <c:idx val="36"/>
        <c:dLbl>
          <c:idx val="0"/>
          <c:showLegendKey val="0"/>
          <c:showVal val="0"/>
          <c:showCatName val="0"/>
          <c:showSerName val="0"/>
          <c:showPercent val="0"/>
          <c:showBubbleSize val="0"/>
          <c:extLst>
            <c:ext xmlns:c15="http://schemas.microsoft.com/office/drawing/2012/chart" uri="{CE6537A1-D6FC-4f65-9D91-7224C49458BB}"/>
          </c:extLst>
        </c:dLbl>
      </c:pivotFmt>
      <c:pivotFmt>
        <c:idx val="37"/>
        <c:dLbl>
          <c:idx val="0"/>
          <c:showLegendKey val="0"/>
          <c:showVal val="0"/>
          <c:showCatName val="0"/>
          <c:showSerName val="0"/>
          <c:showPercent val="0"/>
          <c:showBubbleSize val="0"/>
          <c:extLst>
            <c:ext xmlns:c15="http://schemas.microsoft.com/office/drawing/2012/chart" uri="{CE6537A1-D6FC-4f65-9D91-7224C49458BB}"/>
          </c:extLst>
        </c:dLbl>
      </c:pivotFmt>
      <c:pivotFmt>
        <c:idx val="38"/>
        <c:dLbl>
          <c:idx val="0"/>
          <c:showLegendKey val="0"/>
          <c:showVal val="0"/>
          <c:showCatName val="0"/>
          <c:showSerName val="0"/>
          <c:showPercent val="0"/>
          <c:showBubbleSize val="0"/>
          <c:extLst>
            <c:ext xmlns:c15="http://schemas.microsoft.com/office/drawing/2012/chart" uri="{CE6537A1-D6FC-4f65-9D91-7224C49458BB}"/>
          </c:extLst>
        </c:dLbl>
      </c:pivotFmt>
      <c:pivotFmt>
        <c:idx val="39"/>
        <c:dLbl>
          <c:idx val="0"/>
          <c:showLegendKey val="0"/>
          <c:showVal val="0"/>
          <c:showCatName val="0"/>
          <c:showSerName val="0"/>
          <c:showPercent val="0"/>
          <c:showBubbleSize val="0"/>
          <c:extLst>
            <c:ext xmlns:c15="http://schemas.microsoft.com/office/drawing/2012/chart" uri="{CE6537A1-D6FC-4f65-9D91-7224C49458BB}"/>
          </c:extLst>
        </c:dLbl>
      </c:pivotFmt>
      <c:pivotFmt>
        <c:idx val="40"/>
        <c:dLbl>
          <c:idx val="0"/>
          <c:showLegendKey val="0"/>
          <c:showVal val="0"/>
          <c:showCatName val="0"/>
          <c:showSerName val="0"/>
          <c:showPercent val="0"/>
          <c:showBubbleSize val="0"/>
          <c:extLst>
            <c:ext xmlns:c15="http://schemas.microsoft.com/office/drawing/2012/chart" uri="{CE6537A1-D6FC-4f65-9D91-7224C49458BB}"/>
          </c:extLst>
        </c:dLbl>
      </c:pivotFmt>
      <c:pivotFmt>
        <c:idx val="41"/>
        <c:dLbl>
          <c:idx val="0"/>
          <c:showLegendKey val="0"/>
          <c:showVal val="0"/>
          <c:showCatName val="0"/>
          <c:showSerName val="0"/>
          <c:showPercent val="0"/>
          <c:showBubbleSize val="0"/>
          <c:extLst>
            <c:ext xmlns:c15="http://schemas.microsoft.com/office/drawing/2012/chart" uri="{CE6537A1-D6FC-4f65-9D91-7224C49458BB}"/>
          </c:extLst>
        </c:dLbl>
      </c:pivotFmt>
      <c:pivotFmt>
        <c:idx val="42"/>
        <c:dLbl>
          <c:idx val="0"/>
          <c:showLegendKey val="0"/>
          <c:showVal val="0"/>
          <c:showCatName val="0"/>
          <c:showSerName val="0"/>
          <c:showPercent val="0"/>
          <c:showBubbleSize val="0"/>
          <c:extLst>
            <c:ext xmlns:c15="http://schemas.microsoft.com/office/drawing/2012/chart" uri="{CE6537A1-D6FC-4f65-9D91-7224C49458BB}"/>
          </c:extLst>
        </c:dLbl>
      </c:pivotFmt>
      <c:pivotFmt>
        <c:idx val="43"/>
        <c:dLbl>
          <c:idx val="0"/>
          <c:showLegendKey val="0"/>
          <c:showVal val="0"/>
          <c:showCatName val="0"/>
          <c:showSerName val="0"/>
          <c:showPercent val="0"/>
          <c:showBubbleSize val="0"/>
          <c:extLst>
            <c:ext xmlns:c15="http://schemas.microsoft.com/office/drawing/2012/chart" uri="{CE6537A1-D6FC-4f65-9D91-7224C49458BB}"/>
          </c:extLst>
        </c:dLbl>
      </c:pivotFmt>
      <c:pivotFmt>
        <c:idx val="44"/>
        <c:dLbl>
          <c:idx val="0"/>
          <c:showLegendKey val="0"/>
          <c:showVal val="0"/>
          <c:showCatName val="0"/>
          <c:showSerName val="0"/>
          <c:showPercent val="0"/>
          <c:showBubbleSize val="0"/>
          <c:extLst>
            <c:ext xmlns:c15="http://schemas.microsoft.com/office/drawing/2012/chart" uri="{CE6537A1-D6FC-4f65-9D91-7224C49458BB}"/>
          </c:extLst>
        </c:dLbl>
      </c:pivotFmt>
      <c:pivotFmt>
        <c:idx val="45"/>
        <c:dLbl>
          <c:idx val="0"/>
          <c:showLegendKey val="0"/>
          <c:showVal val="0"/>
          <c:showCatName val="0"/>
          <c:showSerName val="0"/>
          <c:showPercent val="0"/>
          <c:showBubbleSize val="0"/>
          <c:extLst>
            <c:ext xmlns:c15="http://schemas.microsoft.com/office/drawing/2012/chart" uri="{CE6537A1-D6FC-4f65-9D91-7224C49458BB}"/>
          </c:extLst>
        </c:dLbl>
      </c:pivotFmt>
      <c:pivotFmt>
        <c:idx val="46"/>
        <c:dLbl>
          <c:idx val="0"/>
          <c:showLegendKey val="0"/>
          <c:showVal val="0"/>
          <c:showCatName val="0"/>
          <c:showSerName val="0"/>
          <c:showPercent val="0"/>
          <c:showBubbleSize val="0"/>
          <c:extLst>
            <c:ext xmlns:c15="http://schemas.microsoft.com/office/drawing/2012/chart" uri="{CE6537A1-D6FC-4f65-9D91-7224C49458BB}"/>
          </c:extLst>
        </c:dLbl>
      </c:pivotFmt>
      <c:pivotFmt>
        <c:idx val="47"/>
        <c:dLbl>
          <c:idx val="0"/>
          <c:showLegendKey val="0"/>
          <c:showVal val="0"/>
          <c:showCatName val="0"/>
          <c:showSerName val="0"/>
          <c:showPercent val="0"/>
          <c:showBubbleSize val="0"/>
          <c:extLst>
            <c:ext xmlns:c15="http://schemas.microsoft.com/office/drawing/2012/chart" uri="{CE6537A1-D6FC-4f65-9D91-7224C49458BB}"/>
          </c:extLst>
        </c:dLbl>
      </c:pivotFmt>
      <c:pivotFmt>
        <c:idx val="48"/>
        <c:dLbl>
          <c:idx val="0"/>
          <c:showLegendKey val="0"/>
          <c:showVal val="0"/>
          <c:showCatName val="0"/>
          <c:showSerName val="0"/>
          <c:showPercent val="0"/>
          <c:showBubbleSize val="0"/>
          <c:extLst>
            <c:ext xmlns:c15="http://schemas.microsoft.com/office/drawing/2012/chart" uri="{CE6537A1-D6FC-4f65-9D91-7224C49458BB}"/>
          </c:extLst>
        </c:dLbl>
      </c:pivotFmt>
      <c:pivotFmt>
        <c:idx val="49"/>
        <c:dLbl>
          <c:idx val="0"/>
          <c:showLegendKey val="0"/>
          <c:showVal val="0"/>
          <c:showCatName val="0"/>
          <c:showSerName val="0"/>
          <c:showPercent val="0"/>
          <c:showBubbleSize val="0"/>
          <c:extLst>
            <c:ext xmlns:c15="http://schemas.microsoft.com/office/drawing/2012/chart" uri="{CE6537A1-D6FC-4f65-9D91-7224C49458BB}"/>
          </c:extLst>
        </c:dLbl>
      </c:pivotFmt>
      <c:pivotFmt>
        <c:idx val="50"/>
        <c:dLbl>
          <c:idx val="0"/>
          <c:showLegendKey val="0"/>
          <c:showVal val="0"/>
          <c:showCatName val="0"/>
          <c:showSerName val="0"/>
          <c:showPercent val="0"/>
          <c:showBubbleSize val="0"/>
          <c:extLst>
            <c:ext xmlns:c15="http://schemas.microsoft.com/office/drawing/2012/chart" uri="{CE6537A1-D6FC-4f65-9D91-7224C49458BB}"/>
          </c:extLst>
        </c:dLbl>
      </c:pivotFmt>
      <c:pivotFmt>
        <c:idx val="51"/>
        <c:dLbl>
          <c:idx val="0"/>
          <c:showLegendKey val="0"/>
          <c:showVal val="0"/>
          <c:showCatName val="0"/>
          <c:showSerName val="0"/>
          <c:showPercent val="0"/>
          <c:showBubbleSize val="0"/>
          <c:extLst>
            <c:ext xmlns:c15="http://schemas.microsoft.com/office/drawing/2012/chart" uri="{CE6537A1-D6FC-4f65-9D91-7224C49458BB}"/>
          </c:extLst>
        </c:dLbl>
      </c:pivotFmt>
      <c:pivotFmt>
        <c:idx val="52"/>
        <c:dLbl>
          <c:idx val="0"/>
          <c:showLegendKey val="0"/>
          <c:showVal val="0"/>
          <c:showCatName val="0"/>
          <c:showSerName val="0"/>
          <c:showPercent val="0"/>
          <c:showBubbleSize val="0"/>
          <c:extLst>
            <c:ext xmlns:c15="http://schemas.microsoft.com/office/drawing/2012/chart" uri="{CE6537A1-D6FC-4f65-9D91-7224C49458BB}"/>
          </c:extLst>
        </c:dLbl>
      </c:pivotFmt>
      <c:pivotFmt>
        <c:idx val="53"/>
        <c:dLbl>
          <c:idx val="0"/>
          <c:showLegendKey val="0"/>
          <c:showVal val="0"/>
          <c:showCatName val="0"/>
          <c:showSerName val="0"/>
          <c:showPercent val="0"/>
          <c:showBubbleSize val="0"/>
          <c:extLst>
            <c:ext xmlns:c15="http://schemas.microsoft.com/office/drawing/2012/chart" uri="{CE6537A1-D6FC-4f65-9D91-7224C49458BB}"/>
          </c:extLst>
        </c:dLbl>
      </c:pivotFmt>
      <c:pivotFmt>
        <c:idx val="54"/>
        <c:dLbl>
          <c:idx val="0"/>
          <c:showLegendKey val="0"/>
          <c:showVal val="0"/>
          <c:showCatName val="0"/>
          <c:showSerName val="0"/>
          <c:showPercent val="0"/>
          <c:showBubbleSize val="0"/>
          <c:extLst>
            <c:ext xmlns:c15="http://schemas.microsoft.com/office/drawing/2012/chart" uri="{CE6537A1-D6FC-4f65-9D91-7224C49458BB}"/>
          </c:extLst>
        </c:dLbl>
      </c:pivotFmt>
      <c:pivotFmt>
        <c:idx val="55"/>
        <c:dLbl>
          <c:idx val="0"/>
          <c:showLegendKey val="0"/>
          <c:showVal val="0"/>
          <c:showCatName val="0"/>
          <c:showSerName val="0"/>
          <c:showPercent val="0"/>
          <c:showBubbleSize val="0"/>
          <c:extLst>
            <c:ext xmlns:c15="http://schemas.microsoft.com/office/drawing/2012/chart" uri="{CE6537A1-D6FC-4f65-9D91-7224C49458BB}"/>
          </c:extLst>
        </c:dLbl>
      </c:pivotFmt>
      <c:pivotFmt>
        <c:idx val="56"/>
        <c:dLbl>
          <c:idx val="0"/>
          <c:showLegendKey val="0"/>
          <c:showVal val="0"/>
          <c:showCatName val="0"/>
          <c:showSerName val="0"/>
          <c:showPercent val="0"/>
          <c:showBubbleSize val="0"/>
          <c:extLst>
            <c:ext xmlns:c15="http://schemas.microsoft.com/office/drawing/2012/chart" uri="{CE6537A1-D6FC-4f65-9D91-7224C49458BB}"/>
          </c:extLst>
        </c:dLbl>
      </c:pivotFmt>
      <c:pivotFmt>
        <c:idx val="57"/>
        <c:dLbl>
          <c:idx val="0"/>
          <c:showLegendKey val="0"/>
          <c:showVal val="0"/>
          <c:showCatName val="0"/>
          <c:showSerName val="0"/>
          <c:showPercent val="0"/>
          <c:showBubbleSize val="0"/>
          <c:extLst>
            <c:ext xmlns:c15="http://schemas.microsoft.com/office/drawing/2012/chart" uri="{CE6537A1-D6FC-4f65-9D91-7224C49458BB}"/>
          </c:extLst>
        </c:dLbl>
      </c:pivotFmt>
      <c:pivotFmt>
        <c:idx val="58"/>
        <c:dLbl>
          <c:idx val="0"/>
          <c:showLegendKey val="0"/>
          <c:showVal val="0"/>
          <c:showCatName val="0"/>
          <c:showSerName val="0"/>
          <c:showPercent val="0"/>
          <c:showBubbleSize val="0"/>
          <c:extLst>
            <c:ext xmlns:c15="http://schemas.microsoft.com/office/drawing/2012/chart" uri="{CE6537A1-D6FC-4f65-9D91-7224C49458BB}"/>
          </c:extLst>
        </c:dLbl>
      </c:pivotFmt>
      <c:pivotFmt>
        <c:idx val="59"/>
        <c:dLbl>
          <c:idx val="0"/>
          <c:showLegendKey val="0"/>
          <c:showVal val="0"/>
          <c:showCatName val="0"/>
          <c:showSerName val="0"/>
          <c:showPercent val="0"/>
          <c:showBubbleSize val="0"/>
          <c:extLst>
            <c:ext xmlns:c15="http://schemas.microsoft.com/office/drawing/2012/chart" uri="{CE6537A1-D6FC-4f65-9D91-7224C49458BB}"/>
          </c:extLst>
        </c:dLbl>
      </c:pivotFmt>
      <c:pivotFmt>
        <c:idx val="60"/>
        <c:dLbl>
          <c:idx val="0"/>
          <c:showLegendKey val="0"/>
          <c:showVal val="0"/>
          <c:showCatName val="0"/>
          <c:showSerName val="0"/>
          <c:showPercent val="0"/>
          <c:showBubbleSize val="0"/>
          <c:extLst>
            <c:ext xmlns:c15="http://schemas.microsoft.com/office/drawing/2012/chart" uri="{CE6537A1-D6FC-4f65-9D91-7224C49458BB}"/>
          </c:extLst>
        </c:dLbl>
      </c:pivotFmt>
      <c:pivotFmt>
        <c:idx val="61"/>
        <c:dLbl>
          <c:idx val="0"/>
          <c:showLegendKey val="0"/>
          <c:showVal val="0"/>
          <c:showCatName val="0"/>
          <c:showSerName val="0"/>
          <c:showPercent val="0"/>
          <c:showBubbleSize val="0"/>
          <c:extLst>
            <c:ext xmlns:c15="http://schemas.microsoft.com/office/drawing/2012/chart" uri="{CE6537A1-D6FC-4f65-9D91-7224C49458BB}"/>
          </c:extLst>
        </c:dLbl>
      </c:pivotFmt>
      <c:pivotFmt>
        <c:idx val="62"/>
        <c:dLbl>
          <c:idx val="0"/>
          <c:showLegendKey val="0"/>
          <c:showVal val="0"/>
          <c:showCatName val="0"/>
          <c:showSerName val="0"/>
          <c:showPercent val="0"/>
          <c:showBubbleSize val="0"/>
          <c:extLst>
            <c:ext xmlns:c15="http://schemas.microsoft.com/office/drawing/2012/chart" uri="{CE6537A1-D6FC-4f65-9D91-7224C49458BB}"/>
          </c:extLst>
        </c:dLbl>
      </c:pivotFmt>
      <c:pivotFmt>
        <c:idx val="63"/>
        <c:dLbl>
          <c:idx val="0"/>
          <c:showLegendKey val="0"/>
          <c:showVal val="0"/>
          <c:showCatName val="0"/>
          <c:showSerName val="0"/>
          <c:showPercent val="0"/>
          <c:showBubbleSize val="0"/>
          <c:extLst>
            <c:ext xmlns:c15="http://schemas.microsoft.com/office/drawing/2012/chart" uri="{CE6537A1-D6FC-4f65-9D91-7224C49458BB}"/>
          </c:extLst>
        </c:dLbl>
      </c:pivotFmt>
      <c:pivotFmt>
        <c:idx val="6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w="9525">
              <a:solidFill>
                <a:schemeClr val="accent5">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w="9525">
              <a:solidFill>
                <a:schemeClr val="accent6">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w="9525">
              <a:solidFill>
                <a:schemeClr val="accent1">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w="9525">
              <a:solidFill>
                <a:schemeClr val="accent2">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w="9525">
              <a:solidFill>
                <a:schemeClr val="accent3">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w="9525">
              <a:solidFill>
                <a:schemeClr val="accent4">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w="9525">
              <a:solidFill>
                <a:schemeClr val="accent5">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w="9525">
              <a:solidFill>
                <a:schemeClr val="accent6">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w="9525">
              <a:solidFill>
                <a:schemeClr val="accent1">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w="9525">
              <a:solidFill>
                <a:schemeClr val="accent2">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w="9525">
              <a:solidFill>
                <a:schemeClr val="accent3">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w="9525">
              <a:solidFill>
                <a:schemeClr val="accent4">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w="9525">
              <a:solidFill>
                <a:schemeClr val="accent5">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w="9525">
              <a:solidFill>
                <a:schemeClr val="accent6">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w="9525">
              <a:solidFill>
                <a:schemeClr val="accent1">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w="9525">
              <a:solidFill>
                <a:schemeClr val="accent2">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w="9525">
              <a:solidFill>
                <a:schemeClr val="accent5">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w="9525">
              <a:solidFill>
                <a:schemeClr val="accent6">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w="9525">
              <a:solidFill>
                <a:schemeClr val="accent1">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w="9525">
              <a:solidFill>
                <a:schemeClr val="accent2">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w="9525">
              <a:solidFill>
                <a:schemeClr val="accent3">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w="9525">
              <a:solidFill>
                <a:schemeClr val="accent4">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w="9525">
              <a:solidFill>
                <a:schemeClr val="accent5">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w="9525">
              <a:solidFill>
                <a:schemeClr val="accent6">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w="9525">
              <a:solidFill>
                <a:schemeClr val="accent1">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w="9525">
              <a:solidFill>
                <a:schemeClr val="accent2">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w="9525">
              <a:solidFill>
                <a:schemeClr val="accent3">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w="9525">
              <a:solidFill>
                <a:schemeClr val="accent4">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w="9525">
              <a:solidFill>
                <a:schemeClr val="accent5">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w="9525">
              <a:solidFill>
                <a:schemeClr val="accent6">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w="9525">
              <a:solidFill>
                <a:schemeClr val="accent1">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w="9525">
              <a:solidFill>
                <a:schemeClr val="accent2">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w="9525">
              <a:solidFill>
                <a:schemeClr val="accent5">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w="9525">
              <a:solidFill>
                <a:schemeClr val="accent6">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w="9525">
              <a:solidFill>
                <a:schemeClr val="accent1">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w="9525">
              <a:solidFill>
                <a:schemeClr val="accent2">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w="9525">
              <a:solidFill>
                <a:schemeClr val="accent3">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w="9525">
              <a:solidFill>
                <a:schemeClr val="accent4">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w="9525">
              <a:solidFill>
                <a:schemeClr val="accent5">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w="9525">
              <a:solidFill>
                <a:schemeClr val="accent6">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w="9525">
              <a:solidFill>
                <a:schemeClr val="accent1">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w="9525">
              <a:solidFill>
                <a:schemeClr val="accent2">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w="9525">
              <a:solidFill>
                <a:schemeClr val="accent3">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w="9525">
              <a:solidFill>
                <a:schemeClr val="accent4">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w="9525">
              <a:solidFill>
                <a:schemeClr val="accent5">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w="9525">
              <a:solidFill>
                <a:schemeClr val="accent6">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w="9525">
              <a:solidFill>
                <a:schemeClr val="accent1">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w="9525">
              <a:solidFill>
                <a:schemeClr val="accent2">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'Dashboard 4'!$B$4:$B$6</c:f>
              <c:strCache>
                <c:ptCount val="1"/>
                <c:pt idx="0">
                  <c:v>2dr Hatchback - Average of highway MPG</c:v>
                </c:pt>
              </c:strCache>
            </c:strRef>
          </c:tx>
          <c:spPr>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4'!$B$7:$B$34</c:f>
              <c:numCache>
                <c:formatCode>General</c:formatCode>
                <c:ptCount val="28"/>
                <c:pt idx="0">
                  <c:v>30.4</c:v>
                </c:pt>
                <c:pt idx="1">
                  <c:v>30.066666666666666</c:v>
                </c:pt>
                <c:pt idx="2">
                  <c:v>29.696969696969695</c:v>
                </c:pt>
                <c:pt idx="3">
                  <c:v>28.533333333333335</c:v>
                </c:pt>
                <c:pt idx="4">
                  <c:v>27.35</c:v>
                </c:pt>
                <c:pt idx="5">
                  <c:v>30.142857142857142</c:v>
                </c:pt>
                <c:pt idx="6">
                  <c:v>29</c:v>
                </c:pt>
                <c:pt idx="7">
                  <c:v>26.111111111111111</c:v>
                </c:pt>
                <c:pt idx="8">
                  <c:v>23.2</c:v>
                </c:pt>
                <c:pt idx="9">
                  <c:v>30.333333333333332</c:v>
                </c:pt>
                <c:pt idx="10">
                  <c:v>30.416666666666668</c:v>
                </c:pt>
                <c:pt idx="11">
                  <c:v>29</c:v>
                </c:pt>
                <c:pt idx="12">
                  <c:v>25.25</c:v>
                </c:pt>
                <c:pt idx="13">
                  <c:v>29.75</c:v>
                </c:pt>
                <c:pt idx="14">
                  <c:v>29.714285714285715</c:v>
                </c:pt>
                <c:pt idx="15">
                  <c:v>30.333333333333332</c:v>
                </c:pt>
                <c:pt idx="16">
                  <c:v>27.25</c:v>
                </c:pt>
                <c:pt idx="17">
                  <c:v>25.53846153846154</c:v>
                </c:pt>
                <c:pt idx="18">
                  <c:v>27.318181818181817</c:v>
                </c:pt>
                <c:pt idx="19">
                  <c:v>29</c:v>
                </c:pt>
                <c:pt idx="20">
                  <c:v>27.76923076923077</c:v>
                </c:pt>
                <c:pt idx="21">
                  <c:v>27.833333333333332</c:v>
                </c:pt>
                <c:pt idx="22">
                  <c:v>30.739130434782609</c:v>
                </c:pt>
                <c:pt idx="23">
                  <c:v>31.94736842105263</c:v>
                </c:pt>
                <c:pt idx="24">
                  <c:v>34.703703703703702</c:v>
                </c:pt>
                <c:pt idx="25">
                  <c:v>35.123595505617978</c:v>
                </c:pt>
                <c:pt idx="26">
                  <c:v>35.564516129032256</c:v>
                </c:pt>
                <c:pt idx="27">
                  <c:v>37.4375</c:v>
                </c:pt>
              </c:numCache>
            </c:numRef>
          </c:val>
          <c:smooth val="0"/>
          <c:extLst>
            <c:ext xmlns:c16="http://schemas.microsoft.com/office/drawing/2014/chart" uri="{C3380CC4-5D6E-409C-BE32-E72D297353CC}">
              <c16:uniqueId val="{00000000-92C8-4397-8571-6E63DC69E8B2}"/>
            </c:ext>
          </c:extLst>
        </c:ser>
        <c:ser>
          <c:idx val="1"/>
          <c:order val="1"/>
          <c:tx>
            <c:strRef>
              <c:f>'Dashboard 4'!$C$4:$C$6</c:f>
              <c:strCache>
                <c:ptCount val="1"/>
                <c:pt idx="0">
                  <c:v>2dr Hatchback - Average of city mpg</c:v>
                </c:pt>
              </c:strCache>
            </c:strRef>
          </c:tx>
          <c:spPr>
            <a:ln w="34925" cap="rnd">
              <a:solidFill>
                <a:schemeClr val="accent2"/>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4'!$C$7:$C$34</c:f>
              <c:numCache>
                <c:formatCode>General</c:formatCode>
                <c:ptCount val="28"/>
                <c:pt idx="0">
                  <c:v>23.6</c:v>
                </c:pt>
                <c:pt idx="1">
                  <c:v>22.333333333333332</c:v>
                </c:pt>
                <c:pt idx="2">
                  <c:v>22.666666666666668</c:v>
                </c:pt>
                <c:pt idx="3">
                  <c:v>21.733333333333334</c:v>
                </c:pt>
                <c:pt idx="4">
                  <c:v>20.6</c:v>
                </c:pt>
                <c:pt idx="5">
                  <c:v>23.142857142857142</c:v>
                </c:pt>
                <c:pt idx="6">
                  <c:v>21.5</c:v>
                </c:pt>
                <c:pt idx="7">
                  <c:v>19.333333333333332</c:v>
                </c:pt>
                <c:pt idx="8">
                  <c:v>17.2</c:v>
                </c:pt>
                <c:pt idx="9">
                  <c:v>24</c:v>
                </c:pt>
                <c:pt idx="10">
                  <c:v>23.083333333333332</c:v>
                </c:pt>
                <c:pt idx="11">
                  <c:v>22.285714285714285</c:v>
                </c:pt>
                <c:pt idx="12">
                  <c:v>17</c:v>
                </c:pt>
                <c:pt idx="13">
                  <c:v>22</c:v>
                </c:pt>
                <c:pt idx="14">
                  <c:v>22.285714285714285</c:v>
                </c:pt>
                <c:pt idx="15">
                  <c:v>22.555555555555557</c:v>
                </c:pt>
                <c:pt idx="16">
                  <c:v>19.666666666666668</c:v>
                </c:pt>
                <c:pt idx="17">
                  <c:v>17.923076923076923</c:v>
                </c:pt>
                <c:pt idx="18">
                  <c:v>19.40909090909091</c:v>
                </c:pt>
                <c:pt idx="19">
                  <c:v>20.25</c:v>
                </c:pt>
                <c:pt idx="20">
                  <c:v>19.384615384615383</c:v>
                </c:pt>
                <c:pt idx="21">
                  <c:v>19.833333333333332</c:v>
                </c:pt>
                <c:pt idx="22">
                  <c:v>21.695652173913043</c:v>
                </c:pt>
                <c:pt idx="23">
                  <c:v>23.05263157894737</c:v>
                </c:pt>
                <c:pt idx="24">
                  <c:v>27.74074074074074</c:v>
                </c:pt>
                <c:pt idx="25">
                  <c:v>27.40449438202247</c:v>
                </c:pt>
                <c:pt idx="26">
                  <c:v>28.032258064516128</c:v>
                </c:pt>
                <c:pt idx="27">
                  <c:v>31.75</c:v>
                </c:pt>
              </c:numCache>
            </c:numRef>
          </c:val>
          <c:smooth val="0"/>
          <c:extLst>
            <c:ext xmlns:c16="http://schemas.microsoft.com/office/drawing/2014/chart" uri="{C3380CC4-5D6E-409C-BE32-E72D297353CC}">
              <c16:uniqueId val="{00000001-92C8-4397-8571-6E63DC69E8B2}"/>
            </c:ext>
          </c:extLst>
        </c:ser>
        <c:ser>
          <c:idx val="2"/>
          <c:order val="2"/>
          <c:tx>
            <c:strRef>
              <c:f>'Dashboard 4'!$D$4:$D$6</c:f>
              <c:strCache>
                <c:ptCount val="1"/>
                <c:pt idx="0">
                  <c:v>2dr SUV - Average of highway MPG</c:v>
                </c:pt>
              </c:strCache>
            </c:strRef>
          </c:tx>
          <c:spPr>
            <a:ln w="34925" cap="rnd">
              <a:solidFill>
                <a:schemeClr val="accent3"/>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4'!$D$7:$D$34</c:f>
              <c:numCache>
                <c:formatCode>General</c:formatCode>
                <c:ptCount val="28"/>
                <c:pt idx="0">
                  <c:v>20</c:v>
                </c:pt>
                <c:pt idx="1">
                  <c:v>16.25</c:v>
                </c:pt>
                <c:pt idx="2">
                  <c:v>17.470588235294116</c:v>
                </c:pt>
                <c:pt idx="3">
                  <c:v>18.473684210526315</c:v>
                </c:pt>
                <c:pt idx="4">
                  <c:v>18.428571428571427</c:v>
                </c:pt>
                <c:pt idx="5">
                  <c:v>16</c:v>
                </c:pt>
                <c:pt idx="6">
                  <c:v>20</c:v>
                </c:pt>
                <c:pt idx="7">
                  <c:v>22</c:v>
                </c:pt>
                <c:pt idx="8">
                  <c:v>26</c:v>
                </c:pt>
                <c:pt idx="9">
                  <c:v>18.75</c:v>
                </c:pt>
                <c:pt idx="10">
                  <c:v>18.75</c:v>
                </c:pt>
                <c:pt idx="11">
                  <c:v>18.666666666666668</c:v>
                </c:pt>
                <c:pt idx="12">
                  <c:v>19</c:v>
                </c:pt>
                <c:pt idx="13">
                  <c:v>18.75</c:v>
                </c:pt>
                <c:pt idx="14">
                  <c:v>18.75</c:v>
                </c:pt>
                <c:pt idx="15">
                  <c:v>18.666666666666668</c:v>
                </c:pt>
                <c:pt idx="25">
                  <c:v>30</c:v>
                </c:pt>
                <c:pt idx="26">
                  <c:v>30</c:v>
                </c:pt>
                <c:pt idx="27">
                  <c:v>29</c:v>
                </c:pt>
              </c:numCache>
            </c:numRef>
          </c:val>
          <c:smooth val="0"/>
          <c:extLst>
            <c:ext xmlns:c16="http://schemas.microsoft.com/office/drawing/2014/chart" uri="{C3380CC4-5D6E-409C-BE32-E72D297353CC}">
              <c16:uniqueId val="{00000020-92C8-4397-8571-6E63DC69E8B2}"/>
            </c:ext>
          </c:extLst>
        </c:ser>
        <c:ser>
          <c:idx val="3"/>
          <c:order val="3"/>
          <c:tx>
            <c:strRef>
              <c:f>'Dashboard 4'!$E$4:$E$6</c:f>
              <c:strCache>
                <c:ptCount val="1"/>
                <c:pt idx="0">
                  <c:v>2dr SUV - Average of city mpg</c:v>
                </c:pt>
              </c:strCache>
            </c:strRef>
          </c:tx>
          <c:spPr>
            <a:ln w="34925" cap="rnd">
              <a:solidFill>
                <a:schemeClr val="accent4"/>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4'!$E$7:$E$34</c:f>
              <c:numCache>
                <c:formatCode>General</c:formatCode>
                <c:ptCount val="28"/>
                <c:pt idx="0">
                  <c:v>15.285714285714286</c:v>
                </c:pt>
                <c:pt idx="1">
                  <c:v>12.5</c:v>
                </c:pt>
                <c:pt idx="2">
                  <c:v>13.176470588235293</c:v>
                </c:pt>
                <c:pt idx="3">
                  <c:v>13.578947368421053</c:v>
                </c:pt>
                <c:pt idx="4">
                  <c:v>13.857142857142858</c:v>
                </c:pt>
                <c:pt idx="5">
                  <c:v>12</c:v>
                </c:pt>
                <c:pt idx="6">
                  <c:v>16.2</c:v>
                </c:pt>
                <c:pt idx="7">
                  <c:v>18.666666666666668</c:v>
                </c:pt>
                <c:pt idx="8">
                  <c:v>22</c:v>
                </c:pt>
                <c:pt idx="9">
                  <c:v>14</c:v>
                </c:pt>
                <c:pt idx="10">
                  <c:v>14.25</c:v>
                </c:pt>
                <c:pt idx="11">
                  <c:v>14.333333333333334</c:v>
                </c:pt>
                <c:pt idx="12">
                  <c:v>14.25</c:v>
                </c:pt>
                <c:pt idx="13">
                  <c:v>14.083333333333334</c:v>
                </c:pt>
                <c:pt idx="14">
                  <c:v>14.25</c:v>
                </c:pt>
                <c:pt idx="15">
                  <c:v>14.333333333333334</c:v>
                </c:pt>
                <c:pt idx="25">
                  <c:v>21</c:v>
                </c:pt>
                <c:pt idx="26">
                  <c:v>21</c:v>
                </c:pt>
                <c:pt idx="27">
                  <c:v>21</c:v>
                </c:pt>
              </c:numCache>
            </c:numRef>
          </c:val>
          <c:smooth val="0"/>
          <c:extLst>
            <c:ext xmlns:c16="http://schemas.microsoft.com/office/drawing/2014/chart" uri="{C3380CC4-5D6E-409C-BE32-E72D297353CC}">
              <c16:uniqueId val="{00000021-92C8-4397-8571-6E63DC69E8B2}"/>
            </c:ext>
          </c:extLst>
        </c:ser>
        <c:ser>
          <c:idx val="4"/>
          <c:order val="4"/>
          <c:tx>
            <c:strRef>
              <c:f>'Dashboard 4'!$F$4:$F$6</c:f>
              <c:strCache>
                <c:ptCount val="1"/>
                <c:pt idx="0">
                  <c:v>4dr Hatchback - Average of highway MPG</c:v>
                </c:pt>
              </c:strCache>
            </c:strRef>
          </c:tx>
          <c:spPr>
            <a:ln w="34925" cap="rnd">
              <a:solidFill>
                <a:schemeClr val="accent5"/>
              </a:solidFill>
              <a:round/>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4'!$F$7:$F$34</c:f>
              <c:numCache>
                <c:formatCode>General</c:formatCode>
                <c:ptCount val="28"/>
                <c:pt idx="0">
                  <c:v>31</c:v>
                </c:pt>
                <c:pt idx="2">
                  <c:v>28.375</c:v>
                </c:pt>
                <c:pt idx="3">
                  <c:v>27.3</c:v>
                </c:pt>
                <c:pt idx="4">
                  <c:v>27.142857142857142</c:v>
                </c:pt>
                <c:pt idx="5">
                  <c:v>27.666666666666668</c:v>
                </c:pt>
                <c:pt idx="6">
                  <c:v>26.125</c:v>
                </c:pt>
                <c:pt idx="7">
                  <c:v>26.5</c:v>
                </c:pt>
                <c:pt idx="8">
                  <c:v>24.5</c:v>
                </c:pt>
                <c:pt idx="14">
                  <c:v>34</c:v>
                </c:pt>
                <c:pt idx="15">
                  <c:v>30.6</c:v>
                </c:pt>
                <c:pt idx="16">
                  <c:v>28.75</c:v>
                </c:pt>
                <c:pt idx="17">
                  <c:v>27.53846153846154</c:v>
                </c:pt>
                <c:pt idx="18">
                  <c:v>28.5</c:v>
                </c:pt>
                <c:pt idx="19">
                  <c:v>30.8</c:v>
                </c:pt>
                <c:pt idx="20">
                  <c:v>29.5</c:v>
                </c:pt>
                <c:pt idx="21">
                  <c:v>28.931034482758619</c:v>
                </c:pt>
                <c:pt idx="22">
                  <c:v>32.703703703703702</c:v>
                </c:pt>
                <c:pt idx="23">
                  <c:v>33.373134328358212</c:v>
                </c:pt>
                <c:pt idx="24">
                  <c:v>45.468085106382979</c:v>
                </c:pt>
                <c:pt idx="25">
                  <c:v>41.517241379310342</c:v>
                </c:pt>
                <c:pt idx="26">
                  <c:v>42.28</c:v>
                </c:pt>
                <c:pt idx="27">
                  <c:v>40.294117647058826</c:v>
                </c:pt>
              </c:numCache>
            </c:numRef>
          </c:val>
          <c:smooth val="0"/>
          <c:extLst>
            <c:ext xmlns:c16="http://schemas.microsoft.com/office/drawing/2014/chart" uri="{C3380CC4-5D6E-409C-BE32-E72D297353CC}">
              <c16:uniqueId val="{00000022-92C8-4397-8571-6E63DC69E8B2}"/>
            </c:ext>
          </c:extLst>
        </c:ser>
        <c:ser>
          <c:idx val="5"/>
          <c:order val="5"/>
          <c:tx>
            <c:strRef>
              <c:f>'Dashboard 4'!$G$4:$G$6</c:f>
              <c:strCache>
                <c:ptCount val="1"/>
                <c:pt idx="0">
                  <c:v>4dr Hatchback - Average of city mpg</c:v>
                </c:pt>
              </c:strCache>
            </c:strRef>
          </c:tx>
          <c:spPr>
            <a:ln w="34925" cap="rnd">
              <a:solidFill>
                <a:schemeClr val="accent6"/>
              </a:solidFill>
              <a:round/>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4'!$G$7:$G$34</c:f>
              <c:numCache>
                <c:formatCode>General</c:formatCode>
                <c:ptCount val="28"/>
                <c:pt idx="0">
                  <c:v>22</c:v>
                </c:pt>
                <c:pt idx="2">
                  <c:v>21.75</c:v>
                </c:pt>
                <c:pt idx="3">
                  <c:v>21.4</c:v>
                </c:pt>
                <c:pt idx="4">
                  <c:v>21.285714285714285</c:v>
                </c:pt>
                <c:pt idx="5">
                  <c:v>22</c:v>
                </c:pt>
                <c:pt idx="6">
                  <c:v>18.625</c:v>
                </c:pt>
                <c:pt idx="7">
                  <c:v>18.8</c:v>
                </c:pt>
                <c:pt idx="8">
                  <c:v>18</c:v>
                </c:pt>
                <c:pt idx="14">
                  <c:v>27</c:v>
                </c:pt>
                <c:pt idx="15">
                  <c:v>22.8</c:v>
                </c:pt>
                <c:pt idx="16">
                  <c:v>20.583333333333332</c:v>
                </c:pt>
                <c:pt idx="17">
                  <c:v>18.615384615384617</c:v>
                </c:pt>
                <c:pt idx="18">
                  <c:v>20.5</c:v>
                </c:pt>
                <c:pt idx="19">
                  <c:v>23.6</c:v>
                </c:pt>
                <c:pt idx="20">
                  <c:v>21.8125</c:v>
                </c:pt>
                <c:pt idx="21">
                  <c:v>21.448275862068964</c:v>
                </c:pt>
                <c:pt idx="22">
                  <c:v>25.648148148148149</c:v>
                </c:pt>
                <c:pt idx="23">
                  <c:v>26.35820895522388</c:v>
                </c:pt>
                <c:pt idx="24">
                  <c:v>43.829787234042556</c:v>
                </c:pt>
                <c:pt idx="25">
                  <c:v>35.855172413793106</c:v>
                </c:pt>
                <c:pt idx="26">
                  <c:v>37.456000000000003</c:v>
                </c:pt>
                <c:pt idx="27">
                  <c:v>34.756302521008401</c:v>
                </c:pt>
              </c:numCache>
            </c:numRef>
          </c:val>
          <c:smooth val="0"/>
          <c:extLst>
            <c:ext xmlns:c16="http://schemas.microsoft.com/office/drawing/2014/chart" uri="{C3380CC4-5D6E-409C-BE32-E72D297353CC}">
              <c16:uniqueId val="{00000023-92C8-4397-8571-6E63DC69E8B2}"/>
            </c:ext>
          </c:extLst>
        </c:ser>
        <c:ser>
          <c:idx val="6"/>
          <c:order val="6"/>
          <c:tx>
            <c:strRef>
              <c:f>'Dashboard 4'!$H$4:$H$6</c:f>
              <c:strCache>
                <c:ptCount val="1"/>
                <c:pt idx="0">
                  <c:v>4dr SUV - Average of highway MPG</c:v>
                </c:pt>
              </c:strCache>
            </c:strRef>
          </c:tx>
          <c:spPr>
            <a:ln w="34925" cap="rnd">
              <a:solidFill>
                <a:schemeClr val="accent1">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4'!$H$7:$H$34</c:f>
              <c:numCache>
                <c:formatCode>General</c:formatCode>
                <c:ptCount val="28"/>
                <c:pt idx="1">
                  <c:v>19.333333333333332</c:v>
                </c:pt>
                <c:pt idx="2">
                  <c:v>21.333333333333332</c:v>
                </c:pt>
                <c:pt idx="3">
                  <c:v>21</c:v>
                </c:pt>
                <c:pt idx="4">
                  <c:v>20</c:v>
                </c:pt>
                <c:pt idx="6">
                  <c:v>21.6</c:v>
                </c:pt>
                <c:pt idx="7">
                  <c:v>19.7</c:v>
                </c:pt>
                <c:pt idx="8">
                  <c:v>22.111111111111111</c:v>
                </c:pt>
                <c:pt idx="9">
                  <c:v>18.3</c:v>
                </c:pt>
                <c:pt idx="10">
                  <c:v>17.733333333333334</c:v>
                </c:pt>
                <c:pt idx="11">
                  <c:v>18.727272727272727</c:v>
                </c:pt>
                <c:pt idx="12">
                  <c:v>19.794117647058822</c:v>
                </c:pt>
                <c:pt idx="13">
                  <c:v>19.228571428571428</c:v>
                </c:pt>
                <c:pt idx="14">
                  <c:v>19.040816326530614</c:v>
                </c:pt>
                <c:pt idx="15">
                  <c:v>19.333333333333332</c:v>
                </c:pt>
                <c:pt idx="16">
                  <c:v>20.355555555555554</c:v>
                </c:pt>
                <c:pt idx="17">
                  <c:v>20.508474576271187</c:v>
                </c:pt>
                <c:pt idx="18">
                  <c:v>20.794117647058822</c:v>
                </c:pt>
                <c:pt idx="19">
                  <c:v>22.591397849462364</c:v>
                </c:pt>
                <c:pt idx="20">
                  <c:v>23.192982456140349</c:v>
                </c:pt>
                <c:pt idx="21">
                  <c:v>23.583333333333332</c:v>
                </c:pt>
                <c:pt idx="22">
                  <c:v>23.844444444444445</c:v>
                </c:pt>
                <c:pt idx="23">
                  <c:v>24.473684210526315</c:v>
                </c:pt>
                <c:pt idx="24">
                  <c:v>24.223140495867767</c:v>
                </c:pt>
                <c:pt idx="25">
                  <c:v>25.770072992700729</c:v>
                </c:pt>
                <c:pt idx="26">
                  <c:v>26.245346869712353</c:v>
                </c:pt>
                <c:pt idx="27">
                  <c:v>25.756250000000001</c:v>
                </c:pt>
              </c:numCache>
            </c:numRef>
          </c:val>
          <c:smooth val="0"/>
          <c:extLst>
            <c:ext xmlns:c16="http://schemas.microsoft.com/office/drawing/2014/chart" uri="{C3380CC4-5D6E-409C-BE32-E72D297353CC}">
              <c16:uniqueId val="{00000024-92C8-4397-8571-6E63DC69E8B2}"/>
            </c:ext>
          </c:extLst>
        </c:ser>
        <c:ser>
          <c:idx val="7"/>
          <c:order val="7"/>
          <c:tx>
            <c:strRef>
              <c:f>'Dashboard 4'!$I$4:$I$6</c:f>
              <c:strCache>
                <c:ptCount val="1"/>
                <c:pt idx="0">
                  <c:v>4dr SUV - Average of city mpg</c:v>
                </c:pt>
              </c:strCache>
            </c:strRef>
          </c:tx>
          <c:spPr>
            <a:ln w="34925" cap="rnd">
              <a:solidFill>
                <a:schemeClr val="accent2">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4'!$I$7:$I$34</c:f>
              <c:numCache>
                <c:formatCode>General</c:formatCode>
                <c:ptCount val="28"/>
                <c:pt idx="1">
                  <c:v>14.333333333333334</c:v>
                </c:pt>
                <c:pt idx="2">
                  <c:v>15.666666666666666</c:v>
                </c:pt>
                <c:pt idx="3">
                  <c:v>15.5</c:v>
                </c:pt>
                <c:pt idx="4">
                  <c:v>15</c:v>
                </c:pt>
                <c:pt idx="6">
                  <c:v>18.8</c:v>
                </c:pt>
                <c:pt idx="7">
                  <c:v>16</c:v>
                </c:pt>
                <c:pt idx="8">
                  <c:v>18.222222222222221</c:v>
                </c:pt>
                <c:pt idx="9">
                  <c:v>13.3</c:v>
                </c:pt>
                <c:pt idx="10">
                  <c:v>13.6</c:v>
                </c:pt>
                <c:pt idx="11">
                  <c:v>14.454545454545455</c:v>
                </c:pt>
                <c:pt idx="12">
                  <c:v>15.735294117647058</c:v>
                </c:pt>
                <c:pt idx="13">
                  <c:v>14.971428571428572</c:v>
                </c:pt>
                <c:pt idx="14">
                  <c:v>14.653061224489797</c:v>
                </c:pt>
                <c:pt idx="15">
                  <c:v>14.19047619047619</c:v>
                </c:pt>
                <c:pt idx="16">
                  <c:v>15.666666666666666</c:v>
                </c:pt>
                <c:pt idx="17">
                  <c:v>15.440677966101696</c:v>
                </c:pt>
                <c:pt idx="18">
                  <c:v>15.75</c:v>
                </c:pt>
                <c:pt idx="19">
                  <c:v>17.397849462365592</c:v>
                </c:pt>
                <c:pt idx="20">
                  <c:v>18.12280701754386</c:v>
                </c:pt>
                <c:pt idx="21">
                  <c:v>18.680555555555557</c:v>
                </c:pt>
                <c:pt idx="22">
                  <c:v>19.155555555555555</c:v>
                </c:pt>
                <c:pt idx="23">
                  <c:v>19.12280701754386</c:v>
                </c:pt>
                <c:pt idx="24">
                  <c:v>18.15702479338843</c:v>
                </c:pt>
                <c:pt idx="25">
                  <c:v>19.034671532846716</c:v>
                </c:pt>
                <c:pt idx="26">
                  <c:v>19.646362098138749</c:v>
                </c:pt>
                <c:pt idx="27">
                  <c:v>19.391666666666666</c:v>
                </c:pt>
              </c:numCache>
            </c:numRef>
          </c:val>
          <c:smooth val="0"/>
          <c:extLst>
            <c:ext xmlns:c16="http://schemas.microsoft.com/office/drawing/2014/chart" uri="{C3380CC4-5D6E-409C-BE32-E72D297353CC}">
              <c16:uniqueId val="{00000025-92C8-4397-8571-6E63DC69E8B2}"/>
            </c:ext>
          </c:extLst>
        </c:ser>
        <c:ser>
          <c:idx val="8"/>
          <c:order val="8"/>
          <c:tx>
            <c:strRef>
              <c:f>'Dashboard 4'!$J$4:$J$6</c:f>
              <c:strCache>
                <c:ptCount val="1"/>
                <c:pt idx="0">
                  <c:v>Cargo Minivan - Average of highway MPG</c:v>
                </c:pt>
              </c:strCache>
            </c:strRef>
          </c:tx>
          <c:spPr>
            <a:ln w="34925" cap="rnd">
              <a:solidFill>
                <a:schemeClr val="accent3">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4'!$J$7:$J$34</c:f>
              <c:numCache>
                <c:formatCode>General</c:formatCode>
                <c:ptCount val="28"/>
                <c:pt idx="0">
                  <c:v>20</c:v>
                </c:pt>
                <c:pt idx="4">
                  <c:v>21</c:v>
                </c:pt>
                <c:pt idx="5">
                  <c:v>21.5</c:v>
                </c:pt>
                <c:pt idx="6">
                  <c:v>23</c:v>
                </c:pt>
                <c:pt idx="7">
                  <c:v>21</c:v>
                </c:pt>
                <c:pt idx="11">
                  <c:v>22</c:v>
                </c:pt>
                <c:pt idx="12">
                  <c:v>21</c:v>
                </c:pt>
                <c:pt idx="13">
                  <c:v>20.666666666666668</c:v>
                </c:pt>
                <c:pt idx="14">
                  <c:v>19.600000000000001</c:v>
                </c:pt>
                <c:pt idx="15">
                  <c:v>20.857142857142858</c:v>
                </c:pt>
                <c:pt idx="16">
                  <c:v>23</c:v>
                </c:pt>
                <c:pt idx="17">
                  <c:v>22.666666666666668</c:v>
                </c:pt>
                <c:pt idx="18">
                  <c:v>23</c:v>
                </c:pt>
                <c:pt idx="25">
                  <c:v>28</c:v>
                </c:pt>
                <c:pt idx="26">
                  <c:v>27.692307692307693</c:v>
                </c:pt>
                <c:pt idx="27">
                  <c:v>26.666666666666668</c:v>
                </c:pt>
              </c:numCache>
            </c:numRef>
          </c:val>
          <c:smooth val="0"/>
          <c:extLst>
            <c:ext xmlns:c16="http://schemas.microsoft.com/office/drawing/2014/chart" uri="{C3380CC4-5D6E-409C-BE32-E72D297353CC}">
              <c16:uniqueId val="{00000026-92C8-4397-8571-6E63DC69E8B2}"/>
            </c:ext>
          </c:extLst>
        </c:ser>
        <c:ser>
          <c:idx val="9"/>
          <c:order val="9"/>
          <c:tx>
            <c:strRef>
              <c:f>'Dashboard 4'!$K$4:$K$6</c:f>
              <c:strCache>
                <c:ptCount val="1"/>
                <c:pt idx="0">
                  <c:v>Cargo Minivan - Average of city mpg</c:v>
                </c:pt>
              </c:strCache>
            </c:strRef>
          </c:tx>
          <c:spPr>
            <a:ln w="34925" cap="rnd">
              <a:solidFill>
                <a:schemeClr val="accent4">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4'!$K$7:$K$34</c:f>
              <c:numCache>
                <c:formatCode>General</c:formatCode>
                <c:ptCount val="28"/>
                <c:pt idx="0">
                  <c:v>18</c:v>
                </c:pt>
                <c:pt idx="4">
                  <c:v>17</c:v>
                </c:pt>
                <c:pt idx="5">
                  <c:v>16.5</c:v>
                </c:pt>
                <c:pt idx="6">
                  <c:v>16.5</c:v>
                </c:pt>
                <c:pt idx="7">
                  <c:v>15</c:v>
                </c:pt>
                <c:pt idx="11">
                  <c:v>16</c:v>
                </c:pt>
                <c:pt idx="12">
                  <c:v>16</c:v>
                </c:pt>
                <c:pt idx="13">
                  <c:v>15.166666666666666</c:v>
                </c:pt>
                <c:pt idx="14">
                  <c:v>14.6</c:v>
                </c:pt>
                <c:pt idx="15">
                  <c:v>15.428571428571429</c:v>
                </c:pt>
                <c:pt idx="16">
                  <c:v>16.333333333333332</c:v>
                </c:pt>
                <c:pt idx="17">
                  <c:v>16</c:v>
                </c:pt>
                <c:pt idx="18">
                  <c:v>16</c:v>
                </c:pt>
                <c:pt idx="25">
                  <c:v>22</c:v>
                </c:pt>
                <c:pt idx="26">
                  <c:v>21.923076923076923</c:v>
                </c:pt>
                <c:pt idx="27">
                  <c:v>21.333333333333332</c:v>
                </c:pt>
              </c:numCache>
            </c:numRef>
          </c:val>
          <c:smooth val="0"/>
          <c:extLst>
            <c:ext xmlns:c16="http://schemas.microsoft.com/office/drawing/2014/chart" uri="{C3380CC4-5D6E-409C-BE32-E72D297353CC}">
              <c16:uniqueId val="{00000027-92C8-4397-8571-6E63DC69E8B2}"/>
            </c:ext>
          </c:extLst>
        </c:ser>
        <c:ser>
          <c:idx val="10"/>
          <c:order val="10"/>
          <c:tx>
            <c:strRef>
              <c:f>'Dashboard 4'!$L$4:$L$6</c:f>
              <c:strCache>
                <c:ptCount val="1"/>
                <c:pt idx="0">
                  <c:v>Cargo Van - Average of highway MPG</c:v>
                </c:pt>
              </c:strCache>
            </c:strRef>
          </c:tx>
          <c:spPr>
            <a:ln w="34925" cap="rnd">
              <a:solidFill>
                <a:schemeClr val="accent5">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4'!$L$7:$L$34</c:f>
              <c:numCache>
                <c:formatCode>General</c:formatCode>
                <c:ptCount val="28"/>
                <c:pt idx="4">
                  <c:v>19.333333333333332</c:v>
                </c:pt>
                <c:pt idx="5">
                  <c:v>19</c:v>
                </c:pt>
                <c:pt idx="6">
                  <c:v>14.555555555555555</c:v>
                </c:pt>
                <c:pt idx="7">
                  <c:v>17.125</c:v>
                </c:pt>
                <c:pt idx="8">
                  <c:v>17.2</c:v>
                </c:pt>
                <c:pt idx="9">
                  <c:v>16.666666666666668</c:v>
                </c:pt>
                <c:pt idx="10">
                  <c:v>16.399999999999999</c:v>
                </c:pt>
                <c:pt idx="11">
                  <c:v>15.8</c:v>
                </c:pt>
                <c:pt idx="12">
                  <c:v>14.6</c:v>
                </c:pt>
                <c:pt idx="13">
                  <c:v>15</c:v>
                </c:pt>
                <c:pt idx="22">
                  <c:v>16.666666666666668</c:v>
                </c:pt>
                <c:pt idx="23">
                  <c:v>16.666666666666668</c:v>
                </c:pt>
                <c:pt idx="24">
                  <c:v>16.857142857142858</c:v>
                </c:pt>
                <c:pt idx="25">
                  <c:v>17</c:v>
                </c:pt>
                <c:pt idx="26">
                  <c:v>16</c:v>
                </c:pt>
              </c:numCache>
            </c:numRef>
          </c:val>
          <c:smooth val="0"/>
          <c:extLst>
            <c:ext xmlns:c16="http://schemas.microsoft.com/office/drawing/2014/chart" uri="{C3380CC4-5D6E-409C-BE32-E72D297353CC}">
              <c16:uniqueId val="{00000028-92C8-4397-8571-6E63DC69E8B2}"/>
            </c:ext>
          </c:extLst>
        </c:ser>
        <c:ser>
          <c:idx val="11"/>
          <c:order val="11"/>
          <c:tx>
            <c:strRef>
              <c:f>'Dashboard 4'!$M$4:$M$6</c:f>
              <c:strCache>
                <c:ptCount val="1"/>
                <c:pt idx="0">
                  <c:v>Cargo Van - Average of city mpg</c:v>
                </c:pt>
              </c:strCache>
            </c:strRef>
          </c:tx>
          <c:spPr>
            <a:ln w="34925" cap="rnd">
              <a:solidFill>
                <a:schemeClr val="accent6">
                  <a:lumMod val="6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4'!$M$7:$M$34</c:f>
              <c:numCache>
                <c:formatCode>General</c:formatCode>
                <c:ptCount val="28"/>
                <c:pt idx="4">
                  <c:v>14.5</c:v>
                </c:pt>
                <c:pt idx="5">
                  <c:v>14.6</c:v>
                </c:pt>
                <c:pt idx="6">
                  <c:v>12.222222222222221</c:v>
                </c:pt>
                <c:pt idx="7">
                  <c:v>13</c:v>
                </c:pt>
                <c:pt idx="8">
                  <c:v>12.8</c:v>
                </c:pt>
                <c:pt idx="9">
                  <c:v>13.333333333333334</c:v>
                </c:pt>
                <c:pt idx="10">
                  <c:v>12.6</c:v>
                </c:pt>
                <c:pt idx="11">
                  <c:v>12.6</c:v>
                </c:pt>
                <c:pt idx="12">
                  <c:v>12.6</c:v>
                </c:pt>
                <c:pt idx="13">
                  <c:v>13</c:v>
                </c:pt>
                <c:pt idx="22">
                  <c:v>12.666666666666666</c:v>
                </c:pt>
                <c:pt idx="23">
                  <c:v>12.666666666666666</c:v>
                </c:pt>
                <c:pt idx="24">
                  <c:v>12.428571428571429</c:v>
                </c:pt>
                <c:pt idx="25">
                  <c:v>11</c:v>
                </c:pt>
                <c:pt idx="26">
                  <c:v>11</c:v>
                </c:pt>
              </c:numCache>
            </c:numRef>
          </c:val>
          <c:smooth val="0"/>
          <c:extLst>
            <c:ext xmlns:c16="http://schemas.microsoft.com/office/drawing/2014/chart" uri="{C3380CC4-5D6E-409C-BE32-E72D297353CC}">
              <c16:uniqueId val="{00000029-92C8-4397-8571-6E63DC69E8B2}"/>
            </c:ext>
          </c:extLst>
        </c:ser>
        <c:ser>
          <c:idx val="12"/>
          <c:order val="12"/>
          <c:tx>
            <c:strRef>
              <c:f>'Dashboard 4'!$N$4:$N$6</c:f>
              <c:strCache>
                <c:ptCount val="1"/>
                <c:pt idx="0">
                  <c:v>Convertible - Average of highway MPG</c:v>
                </c:pt>
              </c:strCache>
            </c:strRef>
          </c:tx>
          <c:spPr>
            <a:ln w="34925" cap="rnd">
              <a:solidFill>
                <a:schemeClr val="accent1">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4'!$N$7:$N$34</c:f>
              <c:numCache>
                <c:formatCode>General</c:formatCode>
                <c:ptCount val="28"/>
                <c:pt idx="0">
                  <c:v>23.5</c:v>
                </c:pt>
                <c:pt idx="1">
                  <c:v>22.625</c:v>
                </c:pt>
                <c:pt idx="2">
                  <c:v>25.5</c:v>
                </c:pt>
                <c:pt idx="3">
                  <c:v>24.46153846153846</c:v>
                </c:pt>
                <c:pt idx="4">
                  <c:v>26</c:v>
                </c:pt>
                <c:pt idx="5">
                  <c:v>24.5</c:v>
                </c:pt>
                <c:pt idx="6">
                  <c:v>23.8</c:v>
                </c:pt>
                <c:pt idx="7">
                  <c:v>25.285714285714285</c:v>
                </c:pt>
                <c:pt idx="8">
                  <c:v>23.666666666666668</c:v>
                </c:pt>
                <c:pt idx="9">
                  <c:v>21.5</c:v>
                </c:pt>
                <c:pt idx="10">
                  <c:v>25.285714285714285</c:v>
                </c:pt>
                <c:pt idx="11">
                  <c:v>23.4375</c:v>
                </c:pt>
                <c:pt idx="12">
                  <c:v>24.071428571428573</c:v>
                </c:pt>
                <c:pt idx="13">
                  <c:v>20.23076923076923</c:v>
                </c:pt>
                <c:pt idx="14">
                  <c:v>20.100000000000001</c:v>
                </c:pt>
                <c:pt idx="15">
                  <c:v>20.727272727272727</c:v>
                </c:pt>
                <c:pt idx="16">
                  <c:v>22.857142857142858</c:v>
                </c:pt>
                <c:pt idx="17">
                  <c:v>22.76</c:v>
                </c:pt>
                <c:pt idx="18">
                  <c:v>23.511111111111113</c:v>
                </c:pt>
                <c:pt idx="19">
                  <c:v>23.761904761904763</c:v>
                </c:pt>
                <c:pt idx="20">
                  <c:v>24.61904761904762</c:v>
                </c:pt>
                <c:pt idx="21">
                  <c:v>23.944444444444443</c:v>
                </c:pt>
                <c:pt idx="22">
                  <c:v>23.576923076923077</c:v>
                </c:pt>
                <c:pt idx="23">
                  <c:v>23.181818181818183</c:v>
                </c:pt>
                <c:pt idx="24">
                  <c:v>26.647727272727273</c:v>
                </c:pt>
                <c:pt idx="25">
                  <c:v>27.625</c:v>
                </c:pt>
                <c:pt idx="26">
                  <c:v>27.876923076923077</c:v>
                </c:pt>
                <c:pt idx="27">
                  <c:v>27.80263157894737</c:v>
                </c:pt>
              </c:numCache>
            </c:numRef>
          </c:val>
          <c:smooth val="0"/>
          <c:extLst>
            <c:ext xmlns:c16="http://schemas.microsoft.com/office/drawing/2014/chart" uri="{C3380CC4-5D6E-409C-BE32-E72D297353CC}">
              <c16:uniqueId val="{0000002A-92C8-4397-8571-6E63DC69E8B2}"/>
            </c:ext>
          </c:extLst>
        </c:ser>
        <c:ser>
          <c:idx val="13"/>
          <c:order val="13"/>
          <c:tx>
            <c:strRef>
              <c:f>'Dashboard 4'!$O$4:$O$6</c:f>
              <c:strCache>
                <c:ptCount val="1"/>
                <c:pt idx="0">
                  <c:v>Convertible - Average of city mpg</c:v>
                </c:pt>
              </c:strCache>
            </c:strRef>
          </c:tx>
          <c:spPr>
            <a:ln w="34925" cap="rnd">
              <a:solidFill>
                <a:schemeClr val="accent2">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4'!$O$7:$O$34</c:f>
              <c:numCache>
                <c:formatCode>General</c:formatCode>
                <c:ptCount val="28"/>
                <c:pt idx="0">
                  <c:v>15.5</c:v>
                </c:pt>
                <c:pt idx="1">
                  <c:v>15.875</c:v>
                </c:pt>
                <c:pt idx="2">
                  <c:v>18.583333333333332</c:v>
                </c:pt>
                <c:pt idx="3">
                  <c:v>17.615384615384617</c:v>
                </c:pt>
                <c:pt idx="4">
                  <c:v>17.75</c:v>
                </c:pt>
                <c:pt idx="5">
                  <c:v>16.75</c:v>
                </c:pt>
                <c:pt idx="6">
                  <c:v>17.399999999999999</c:v>
                </c:pt>
                <c:pt idx="7">
                  <c:v>18.428571428571427</c:v>
                </c:pt>
                <c:pt idx="8">
                  <c:v>17</c:v>
                </c:pt>
                <c:pt idx="9">
                  <c:v>15</c:v>
                </c:pt>
                <c:pt idx="10">
                  <c:v>17.571428571428573</c:v>
                </c:pt>
                <c:pt idx="11">
                  <c:v>16.75</c:v>
                </c:pt>
                <c:pt idx="12">
                  <c:v>17.214285714285715</c:v>
                </c:pt>
                <c:pt idx="13">
                  <c:v>14.153846153846153</c:v>
                </c:pt>
                <c:pt idx="14">
                  <c:v>14.3</c:v>
                </c:pt>
                <c:pt idx="15">
                  <c:v>14.727272727272727</c:v>
                </c:pt>
                <c:pt idx="16">
                  <c:v>15.142857142857142</c:v>
                </c:pt>
                <c:pt idx="17">
                  <c:v>15.56</c:v>
                </c:pt>
                <c:pt idx="18">
                  <c:v>16.31111111111111</c:v>
                </c:pt>
                <c:pt idx="19">
                  <c:v>16.61904761904762</c:v>
                </c:pt>
                <c:pt idx="20">
                  <c:v>17</c:v>
                </c:pt>
                <c:pt idx="21">
                  <c:v>16.5</c:v>
                </c:pt>
                <c:pt idx="22">
                  <c:v>15.346153846153847</c:v>
                </c:pt>
                <c:pt idx="23">
                  <c:v>15.5</c:v>
                </c:pt>
                <c:pt idx="24">
                  <c:v>18.863636363636363</c:v>
                </c:pt>
                <c:pt idx="25">
                  <c:v>19.543749999999999</c:v>
                </c:pt>
                <c:pt idx="26">
                  <c:v>19.446153846153845</c:v>
                </c:pt>
                <c:pt idx="27">
                  <c:v>19.5</c:v>
                </c:pt>
              </c:numCache>
            </c:numRef>
          </c:val>
          <c:smooth val="0"/>
          <c:extLst>
            <c:ext xmlns:c16="http://schemas.microsoft.com/office/drawing/2014/chart" uri="{C3380CC4-5D6E-409C-BE32-E72D297353CC}">
              <c16:uniqueId val="{0000002B-92C8-4397-8571-6E63DC69E8B2}"/>
            </c:ext>
          </c:extLst>
        </c:ser>
        <c:ser>
          <c:idx val="14"/>
          <c:order val="14"/>
          <c:tx>
            <c:strRef>
              <c:f>'Dashboard 4'!$P$4:$P$6</c:f>
              <c:strCache>
                <c:ptCount val="1"/>
                <c:pt idx="0">
                  <c:v>Convertible SUV - Average of highway MPG</c:v>
                </c:pt>
              </c:strCache>
            </c:strRef>
          </c:tx>
          <c:spPr>
            <a:ln w="34925" cap="rnd">
              <a:solidFill>
                <a:schemeClr val="accent3">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4'!$P$7:$P$34</c:f>
              <c:numCache>
                <c:formatCode>General</c:formatCode>
                <c:ptCount val="28"/>
                <c:pt idx="3">
                  <c:v>26</c:v>
                </c:pt>
                <c:pt idx="4">
                  <c:v>26</c:v>
                </c:pt>
                <c:pt idx="5">
                  <c:v>26</c:v>
                </c:pt>
                <c:pt idx="6">
                  <c:v>24</c:v>
                </c:pt>
                <c:pt idx="7">
                  <c:v>20.666666666666668</c:v>
                </c:pt>
                <c:pt idx="8">
                  <c:v>24</c:v>
                </c:pt>
                <c:pt idx="12">
                  <c:v>23.285714285714285</c:v>
                </c:pt>
                <c:pt idx="13">
                  <c:v>23.4</c:v>
                </c:pt>
                <c:pt idx="22">
                  <c:v>22</c:v>
                </c:pt>
                <c:pt idx="23">
                  <c:v>22</c:v>
                </c:pt>
                <c:pt idx="24">
                  <c:v>22</c:v>
                </c:pt>
                <c:pt idx="27">
                  <c:v>28</c:v>
                </c:pt>
              </c:numCache>
            </c:numRef>
          </c:val>
          <c:smooth val="0"/>
          <c:extLst>
            <c:ext xmlns:c16="http://schemas.microsoft.com/office/drawing/2014/chart" uri="{C3380CC4-5D6E-409C-BE32-E72D297353CC}">
              <c16:uniqueId val="{0000002C-92C8-4397-8571-6E63DC69E8B2}"/>
            </c:ext>
          </c:extLst>
        </c:ser>
        <c:ser>
          <c:idx val="15"/>
          <c:order val="15"/>
          <c:tx>
            <c:strRef>
              <c:f>'Dashboard 4'!$Q$4:$Q$6</c:f>
              <c:strCache>
                <c:ptCount val="1"/>
                <c:pt idx="0">
                  <c:v>Convertible SUV - Average of city mpg</c:v>
                </c:pt>
              </c:strCache>
            </c:strRef>
          </c:tx>
          <c:spPr>
            <a:ln w="34925" cap="rnd">
              <a:solidFill>
                <a:schemeClr val="accent4">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4'!$Q$7:$Q$34</c:f>
              <c:numCache>
                <c:formatCode>General</c:formatCode>
                <c:ptCount val="28"/>
                <c:pt idx="3">
                  <c:v>24</c:v>
                </c:pt>
                <c:pt idx="4">
                  <c:v>24</c:v>
                </c:pt>
                <c:pt idx="5">
                  <c:v>24</c:v>
                </c:pt>
                <c:pt idx="6">
                  <c:v>21</c:v>
                </c:pt>
                <c:pt idx="7">
                  <c:v>18</c:v>
                </c:pt>
                <c:pt idx="8">
                  <c:v>21</c:v>
                </c:pt>
                <c:pt idx="12">
                  <c:v>20</c:v>
                </c:pt>
                <c:pt idx="13">
                  <c:v>20</c:v>
                </c:pt>
                <c:pt idx="22">
                  <c:v>17</c:v>
                </c:pt>
                <c:pt idx="23">
                  <c:v>17</c:v>
                </c:pt>
                <c:pt idx="24">
                  <c:v>17</c:v>
                </c:pt>
                <c:pt idx="27">
                  <c:v>20</c:v>
                </c:pt>
              </c:numCache>
            </c:numRef>
          </c:val>
          <c:smooth val="0"/>
          <c:extLst>
            <c:ext xmlns:c16="http://schemas.microsoft.com/office/drawing/2014/chart" uri="{C3380CC4-5D6E-409C-BE32-E72D297353CC}">
              <c16:uniqueId val="{0000002D-92C8-4397-8571-6E63DC69E8B2}"/>
            </c:ext>
          </c:extLst>
        </c:ser>
        <c:ser>
          <c:idx val="16"/>
          <c:order val="16"/>
          <c:tx>
            <c:strRef>
              <c:f>'Dashboard 4'!$R$4:$R$6</c:f>
              <c:strCache>
                <c:ptCount val="1"/>
                <c:pt idx="0">
                  <c:v>Coupe - Average of highway MPG</c:v>
                </c:pt>
              </c:strCache>
            </c:strRef>
          </c:tx>
          <c:spPr>
            <a:ln w="34925" cap="rnd">
              <a:solidFill>
                <a:schemeClr val="accent5">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w="9525">
                <a:solidFill>
                  <a:schemeClr val="accent5">
                    <a:lumMod val="80000"/>
                    <a:lumOff val="2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4'!$R$7:$R$34</c:f>
              <c:numCache>
                <c:formatCode>General</c:formatCode>
                <c:ptCount val="28"/>
                <c:pt idx="0">
                  <c:v>24.5</c:v>
                </c:pt>
                <c:pt idx="1">
                  <c:v>26.157894736842106</c:v>
                </c:pt>
                <c:pt idx="2">
                  <c:v>27.285714285714285</c:v>
                </c:pt>
                <c:pt idx="3">
                  <c:v>28.25925925925926</c:v>
                </c:pt>
                <c:pt idx="4">
                  <c:v>27.291666666666668</c:v>
                </c:pt>
                <c:pt idx="5">
                  <c:v>25.677419354838708</c:v>
                </c:pt>
                <c:pt idx="6">
                  <c:v>26.727272727272727</c:v>
                </c:pt>
                <c:pt idx="7">
                  <c:v>27.206896551724139</c:v>
                </c:pt>
                <c:pt idx="8">
                  <c:v>26.266666666666666</c:v>
                </c:pt>
                <c:pt idx="9">
                  <c:v>27.555555555555557</c:v>
                </c:pt>
                <c:pt idx="10">
                  <c:v>24.166666666666668</c:v>
                </c:pt>
                <c:pt idx="11">
                  <c:v>20.294117647058822</c:v>
                </c:pt>
                <c:pt idx="12">
                  <c:v>23.6</c:v>
                </c:pt>
                <c:pt idx="13">
                  <c:v>23.878787878787879</c:v>
                </c:pt>
                <c:pt idx="14">
                  <c:v>25.266666666666666</c:v>
                </c:pt>
                <c:pt idx="15">
                  <c:v>26</c:v>
                </c:pt>
                <c:pt idx="16">
                  <c:v>24.25925925925926</c:v>
                </c:pt>
                <c:pt idx="17">
                  <c:v>25.2</c:v>
                </c:pt>
                <c:pt idx="18">
                  <c:v>24.789473684210527</c:v>
                </c:pt>
                <c:pt idx="19">
                  <c:v>23.743589743589745</c:v>
                </c:pt>
                <c:pt idx="20">
                  <c:v>23.521739130434781</c:v>
                </c:pt>
                <c:pt idx="21">
                  <c:v>22.678571428571427</c:v>
                </c:pt>
                <c:pt idx="22">
                  <c:v>22.081081081081081</c:v>
                </c:pt>
                <c:pt idx="23">
                  <c:v>25.25</c:v>
                </c:pt>
                <c:pt idx="24">
                  <c:v>23.192307692307693</c:v>
                </c:pt>
                <c:pt idx="25">
                  <c:v>26.223958333333332</c:v>
                </c:pt>
                <c:pt idx="26">
                  <c:v>27.076502732240439</c:v>
                </c:pt>
                <c:pt idx="27">
                  <c:v>27.73469387755102</c:v>
                </c:pt>
              </c:numCache>
            </c:numRef>
          </c:val>
          <c:smooth val="0"/>
          <c:extLst>
            <c:ext xmlns:c16="http://schemas.microsoft.com/office/drawing/2014/chart" uri="{C3380CC4-5D6E-409C-BE32-E72D297353CC}">
              <c16:uniqueId val="{0000002E-92C8-4397-8571-6E63DC69E8B2}"/>
            </c:ext>
          </c:extLst>
        </c:ser>
        <c:ser>
          <c:idx val="17"/>
          <c:order val="17"/>
          <c:tx>
            <c:strRef>
              <c:f>'Dashboard 4'!$S$4:$S$6</c:f>
              <c:strCache>
                <c:ptCount val="1"/>
                <c:pt idx="0">
                  <c:v>Coupe - Average of city mpg</c:v>
                </c:pt>
              </c:strCache>
            </c:strRef>
          </c:tx>
          <c:spPr>
            <a:ln w="34925" cap="rnd">
              <a:solidFill>
                <a:schemeClr val="accent6">
                  <a:lumMod val="80000"/>
                  <a:lumOff val="2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w="9525">
                <a:solidFill>
                  <a:schemeClr val="accent6">
                    <a:lumMod val="80000"/>
                    <a:lumOff val="2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4'!$S$7:$S$34</c:f>
              <c:numCache>
                <c:formatCode>General</c:formatCode>
                <c:ptCount val="28"/>
                <c:pt idx="0">
                  <c:v>17</c:v>
                </c:pt>
                <c:pt idx="1">
                  <c:v>18.368421052631579</c:v>
                </c:pt>
                <c:pt idx="2">
                  <c:v>19.071428571428573</c:v>
                </c:pt>
                <c:pt idx="3">
                  <c:v>20.37037037037037</c:v>
                </c:pt>
                <c:pt idx="4">
                  <c:v>19.958333333333332</c:v>
                </c:pt>
                <c:pt idx="5">
                  <c:v>18.29032258064516</c:v>
                </c:pt>
                <c:pt idx="6">
                  <c:v>19.606060606060606</c:v>
                </c:pt>
                <c:pt idx="7">
                  <c:v>19.655172413793103</c:v>
                </c:pt>
                <c:pt idx="8">
                  <c:v>19</c:v>
                </c:pt>
                <c:pt idx="9">
                  <c:v>19.555555555555557</c:v>
                </c:pt>
                <c:pt idx="10">
                  <c:v>17.166666666666668</c:v>
                </c:pt>
                <c:pt idx="11">
                  <c:v>13.882352941176471</c:v>
                </c:pt>
                <c:pt idx="12">
                  <c:v>15.7</c:v>
                </c:pt>
                <c:pt idx="13">
                  <c:v>16.393939393939394</c:v>
                </c:pt>
                <c:pt idx="14">
                  <c:v>17.533333333333335</c:v>
                </c:pt>
                <c:pt idx="15">
                  <c:v>18.125</c:v>
                </c:pt>
                <c:pt idx="16">
                  <c:v>16.222222222222221</c:v>
                </c:pt>
                <c:pt idx="17">
                  <c:v>17.5</c:v>
                </c:pt>
                <c:pt idx="18">
                  <c:v>17.131578947368421</c:v>
                </c:pt>
                <c:pt idx="19">
                  <c:v>16.512820512820515</c:v>
                </c:pt>
                <c:pt idx="20">
                  <c:v>16.173913043478262</c:v>
                </c:pt>
                <c:pt idx="21">
                  <c:v>15.857142857142858</c:v>
                </c:pt>
                <c:pt idx="22">
                  <c:v>14.756756756756756</c:v>
                </c:pt>
                <c:pt idx="23">
                  <c:v>17.386363636363637</c:v>
                </c:pt>
                <c:pt idx="24">
                  <c:v>15.423076923076923</c:v>
                </c:pt>
                <c:pt idx="25">
                  <c:v>17.78125</c:v>
                </c:pt>
                <c:pt idx="26">
                  <c:v>18.469945355191257</c:v>
                </c:pt>
                <c:pt idx="27">
                  <c:v>19.312925170068027</c:v>
                </c:pt>
              </c:numCache>
            </c:numRef>
          </c:val>
          <c:smooth val="0"/>
          <c:extLst>
            <c:ext xmlns:c16="http://schemas.microsoft.com/office/drawing/2014/chart" uri="{C3380CC4-5D6E-409C-BE32-E72D297353CC}">
              <c16:uniqueId val="{0000002F-92C8-4397-8571-6E63DC69E8B2}"/>
            </c:ext>
          </c:extLst>
        </c:ser>
        <c:ser>
          <c:idx val="18"/>
          <c:order val="18"/>
          <c:tx>
            <c:strRef>
              <c:f>'Dashboard 4'!$T$4:$T$6</c:f>
              <c:strCache>
                <c:ptCount val="1"/>
                <c:pt idx="0">
                  <c:v>Crew Cab Pickup - Average of highway MPG</c:v>
                </c:pt>
              </c:strCache>
            </c:strRef>
          </c:tx>
          <c:spPr>
            <a:ln w="34925" cap="rnd">
              <a:solidFill>
                <a:schemeClr val="accent1">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w="9525">
                <a:solidFill>
                  <a:schemeClr val="accent1">
                    <a:lumMod val="8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4'!$T$7:$T$34</c:f>
              <c:numCache>
                <c:formatCode>General</c:formatCode>
                <c:ptCount val="28"/>
                <c:pt idx="12">
                  <c:v>17</c:v>
                </c:pt>
                <c:pt idx="13">
                  <c:v>18</c:v>
                </c:pt>
                <c:pt idx="14">
                  <c:v>22</c:v>
                </c:pt>
                <c:pt idx="15">
                  <c:v>23</c:v>
                </c:pt>
                <c:pt idx="16">
                  <c:v>19.384615384615383</c:v>
                </c:pt>
                <c:pt idx="17">
                  <c:v>18.033333333333335</c:v>
                </c:pt>
                <c:pt idx="18">
                  <c:v>18.456521739130434</c:v>
                </c:pt>
                <c:pt idx="19">
                  <c:v>19.054054054054053</c:v>
                </c:pt>
                <c:pt idx="20">
                  <c:v>18.948717948717949</c:v>
                </c:pt>
                <c:pt idx="21">
                  <c:v>21.1</c:v>
                </c:pt>
                <c:pt idx="22">
                  <c:v>21.433333333333334</c:v>
                </c:pt>
                <c:pt idx="23">
                  <c:v>21.318181818181817</c:v>
                </c:pt>
                <c:pt idx="24">
                  <c:v>18.866666666666667</c:v>
                </c:pt>
                <c:pt idx="25">
                  <c:v>22.014814814814816</c:v>
                </c:pt>
                <c:pt idx="26">
                  <c:v>22.257142857142856</c:v>
                </c:pt>
                <c:pt idx="27">
                  <c:v>21.847826086956523</c:v>
                </c:pt>
              </c:numCache>
            </c:numRef>
          </c:val>
          <c:smooth val="0"/>
          <c:extLst>
            <c:ext xmlns:c16="http://schemas.microsoft.com/office/drawing/2014/chart" uri="{C3380CC4-5D6E-409C-BE32-E72D297353CC}">
              <c16:uniqueId val="{00000030-92C8-4397-8571-6E63DC69E8B2}"/>
            </c:ext>
          </c:extLst>
        </c:ser>
        <c:ser>
          <c:idx val="19"/>
          <c:order val="19"/>
          <c:tx>
            <c:strRef>
              <c:f>'Dashboard 4'!$U$4:$U$6</c:f>
              <c:strCache>
                <c:ptCount val="1"/>
                <c:pt idx="0">
                  <c:v>Crew Cab Pickup - Average of city mpg</c:v>
                </c:pt>
              </c:strCache>
            </c:strRef>
          </c:tx>
          <c:spPr>
            <a:ln w="34925" cap="rnd">
              <a:solidFill>
                <a:schemeClr val="accent2">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w="9525">
                <a:solidFill>
                  <a:schemeClr val="accent2">
                    <a:lumMod val="8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4'!$U$7:$U$34</c:f>
              <c:numCache>
                <c:formatCode>General</c:formatCode>
                <c:ptCount val="28"/>
                <c:pt idx="12">
                  <c:v>13</c:v>
                </c:pt>
                <c:pt idx="13">
                  <c:v>14</c:v>
                </c:pt>
                <c:pt idx="14">
                  <c:v>16.666666666666668</c:v>
                </c:pt>
                <c:pt idx="15">
                  <c:v>17.399999999999999</c:v>
                </c:pt>
                <c:pt idx="16">
                  <c:v>14.692307692307692</c:v>
                </c:pt>
                <c:pt idx="17">
                  <c:v>13.7</c:v>
                </c:pt>
                <c:pt idx="18">
                  <c:v>13.673913043478262</c:v>
                </c:pt>
                <c:pt idx="19">
                  <c:v>14</c:v>
                </c:pt>
                <c:pt idx="20">
                  <c:v>14.025641025641026</c:v>
                </c:pt>
                <c:pt idx="21">
                  <c:v>16.600000000000001</c:v>
                </c:pt>
                <c:pt idx="22">
                  <c:v>16.600000000000001</c:v>
                </c:pt>
                <c:pt idx="23">
                  <c:v>16.545454545454547</c:v>
                </c:pt>
                <c:pt idx="24">
                  <c:v>13.466666666666667</c:v>
                </c:pt>
                <c:pt idx="25">
                  <c:v>16.140740740740739</c:v>
                </c:pt>
                <c:pt idx="26">
                  <c:v>16.357142857142858</c:v>
                </c:pt>
                <c:pt idx="27">
                  <c:v>16.152173913043477</c:v>
                </c:pt>
              </c:numCache>
            </c:numRef>
          </c:val>
          <c:smooth val="0"/>
          <c:extLst>
            <c:ext xmlns:c16="http://schemas.microsoft.com/office/drawing/2014/chart" uri="{C3380CC4-5D6E-409C-BE32-E72D297353CC}">
              <c16:uniqueId val="{00000031-92C8-4397-8571-6E63DC69E8B2}"/>
            </c:ext>
          </c:extLst>
        </c:ser>
        <c:ser>
          <c:idx val="20"/>
          <c:order val="20"/>
          <c:tx>
            <c:strRef>
              <c:f>'Dashboard 4'!$V$4:$V$6</c:f>
              <c:strCache>
                <c:ptCount val="1"/>
                <c:pt idx="0">
                  <c:v>Extended Cab Pickup - Average of highway MPG</c:v>
                </c:pt>
              </c:strCache>
            </c:strRef>
          </c:tx>
          <c:spPr>
            <a:ln w="34925" cap="rnd">
              <a:solidFill>
                <a:schemeClr val="accent3">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w="9525">
                <a:solidFill>
                  <a:schemeClr val="accent3">
                    <a:lumMod val="8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4'!$V$7:$V$34</c:f>
              <c:numCache>
                <c:formatCode>General</c:formatCode>
                <c:ptCount val="28"/>
                <c:pt idx="0">
                  <c:v>22</c:v>
                </c:pt>
                <c:pt idx="1">
                  <c:v>15.833333333333334</c:v>
                </c:pt>
                <c:pt idx="2">
                  <c:v>15.6</c:v>
                </c:pt>
                <c:pt idx="3">
                  <c:v>16.714285714285715</c:v>
                </c:pt>
                <c:pt idx="4">
                  <c:v>20.285714285714285</c:v>
                </c:pt>
                <c:pt idx="5">
                  <c:v>20</c:v>
                </c:pt>
                <c:pt idx="6">
                  <c:v>20</c:v>
                </c:pt>
                <c:pt idx="7">
                  <c:v>18.357142857142858</c:v>
                </c:pt>
                <c:pt idx="8">
                  <c:v>18.625</c:v>
                </c:pt>
                <c:pt idx="9">
                  <c:v>18.423076923076923</c:v>
                </c:pt>
                <c:pt idx="10">
                  <c:v>20.5</c:v>
                </c:pt>
                <c:pt idx="11">
                  <c:v>19</c:v>
                </c:pt>
                <c:pt idx="12">
                  <c:v>20.222222222222221</c:v>
                </c:pt>
                <c:pt idx="13">
                  <c:v>20.777777777777779</c:v>
                </c:pt>
                <c:pt idx="14">
                  <c:v>17.75</c:v>
                </c:pt>
                <c:pt idx="17">
                  <c:v>18.389830508474578</c:v>
                </c:pt>
                <c:pt idx="18">
                  <c:v>19.2</c:v>
                </c:pt>
                <c:pt idx="19">
                  <c:v>19.875</c:v>
                </c:pt>
                <c:pt idx="20">
                  <c:v>20.789473684210527</c:v>
                </c:pt>
                <c:pt idx="21">
                  <c:v>21.9</c:v>
                </c:pt>
                <c:pt idx="22">
                  <c:v>23.0625</c:v>
                </c:pt>
                <c:pt idx="24">
                  <c:v>17.399999999999999</c:v>
                </c:pt>
                <c:pt idx="25">
                  <c:v>21.659340659340661</c:v>
                </c:pt>
                <c:pt idx="26">
                  <c:v>21.797752808988765</c:v>
                </c:pt>
                <c:pt idx="27">
                  <c:v>21.012987012987011</c:v>
                </c:pt>
              </c:numCache>
            </c:numRef>
          </c:val>
          <c:smooth val="0"/>
          <c:extLst>
            <c:ext xmlns:c16="http://schemas.microsoft.com/office/drawing/2014/chart" uri="{C3380CC4-5D6E-409C-BE32-E72D297353CC}">
              <c16:uniqueId val="{00000032-92C8-4397-8571-6E63DC69E8B2}"/>
            </c:ext>
          </c:extLst>
        </c:ser>
        <c:ser>
          <c:idx val="21"/>
          <c:order val="21"/>
          <c:tx>
            <c:strRef>
              <c:f>'Dashboard 4'!$W$4:$W$6</c:f>
              <c:strCache>
                <c:ptCount val="1"/>
                <c:pt idx="0">
                  <c:v>Extended Cab Pickup - Average of city mpg</c:v>
                </c:pt>
              </c:strCache>
            </c:strRef>
          </c:tx>
          <c:spPr>
            <a:ln w="34925" cap="rnd">
              <a:solidFill>
                <a:schemeClr val="accent4">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w="9525">
                <a:solidFill>
                  <a:schemeClr val="accent4">
                    <a:lumMod val="8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4'!$W$7:$W$34</c:f>
              <c:numCache>
                <c:formatCode>General</c:formatCode>
                <c:ptCount val="28"/>
                <c:pt idx="0">
                  <c:v>18</c:v>
                </c:pt>
                <c:pt idx="1">
                  <c:v>12.333333333333334</c:v>
                </c:pt>
                <c:pt idx="2">
                  <c:v>11.4</c:v>
                </c:pt>
                <c:pt idx="3">
                  <c:v>13.071428571428571</c:v>
                </c:pt>
                <c:pt idx="4">
                  <c:v>16</c:v>
                </c:pt>
                <c:pt idx="5">
                  <c:v>15.909090909090908</c:v>
                </c:pt>
                <c:pt idx="6">
                  <c:v>16</c:v>
                </c:pt>
                <c:pt idx="7">
                  <c:v>13.928571428571429</c:v>
                </c:pt>
                <c:pt idx="8">
                  <c:v>14.03125</c:v>
                </c:pt>
                <c:pt idx="9">
                  <c:v>14.153846153846153</c:v>
                </c:pt>
                <c:pt idx="10">
                  <c:v>15.875</c:v>
                </c:pt>
                <c:pt idx="11">
                  <c:v>14.285714285714286</c:v>
                </c:pt>
                <c:pt idx="12">
                  <c:v>15.388888888888889</c:v>
                </c:pt>
                <c:pt idx="13">
                  <c:v>15.888888888888889</c:v>
                </c:pt>
                <c:pt idx="14">
                  <c:v>13.75</c:v>
                </c:pt>
                <c:pt idx="17">
                  <c:v>13.796610169491526</c:v>
                </c:pt>
                <c:pt idx="18">
                  <c:v>14.95</c:v>
                </c:pt>
                <c:pt idx="19">
                  <c:v>15.333333333333334</c:v>
                </c:pt>
                <c:pt idx="20">
                  <c:v>16.105263157894736</c:v>
                </c:pt>
                <c:pt idx="21">
                  <c:v>17.2</c:v>
                </c:pt>
                <c:pt idx="22">
                  <c:v>17.1875</c:v>
                </c:pt>
                <c:pt idx="24">
                  <c:v>12.4</c:v>
                </c:pt>
                <c:pt idx="25">
                  <c:v>16.285714285714285</c:v>
                </c:pt>
                <c:pt idx="26">
                  <c:v>16.44943820224719</c:v>
                </c:pt>
                <c:pt idx="27">
                  <c:v>15.974025974025974</c:v>
                </c:pt>
              </c:numCache>
            </c:numRef>
          </c:val>
          <c:smooth val="0"/>
          <c:extLst>
            <c:ext xmlns:c16="http://schemas.microsoft.com/office/drawing/2014/chart" uri="{C3380CC4-5D6E-409C-BE32-E72D297353CC}">
              <c16:uniqueId val="{00000033-92C8-4397-8571-6E63DC69E8B2}"/>
            </c:ext>
          </c:extLst>
        </c:ser>
        <c:ser>
          <c:idx val="22"/>
          <c:order val="22"/>
          <c:tx>
            <c:strRef>
              <c:f>'Dashboard 4'!$X$4:$X$6</c:f>
              <c:strCache>
                <c:ptCount val="1"/>
                <c:pt idx="0">
                  <c:v>Passenger Minivan - Average of highway MPG</c:v>
                </c:pt>
              </c:strCache>
            </c:strRef>
          </c:tx>
          <c:spPr>
            <a:ln w="34925" cap="rnd">
              <a:solidFill>
                <a:schemeClr val="accent5">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w="9525">
                <a:solidFill>
                  <a:schemeClr val="accent5">
                    <a:lumMod val="8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4'!$X$7:$X$34</c:f>
              <c:numCache>
                <c:formatCode>General</c:formatCode>
                <c:ptCount val="28"/>
                <c:pt idx="0">
                  <c:v>18.857142857142858</c:v>
                </c:pt>
                <c:pt idx="1">
                  <c:v>18</c:v>
                </c:pt>
                <c:pt idx="4">
                  <c:v>21</c:v>
                </c:pt>
                <c:pt idx="5">
                  <c:v>20.083333333333332</c:v>
                </c:pt>
                <c:pt idx="6">
                  <c:v>20.777777777777779</c:v>
                </c:pt>
                <c:pt idx="7">
                  <c:v>20.555555555555557</c:v>
                </c:pt>
                <c:pt idx="8">
                  <c:v>23.4</c:v>
                </c:pt>
                <c:pt idx="9">
                  <c:v>22.333333333333332</c:v>
                </c:pt>
                <c:pt idx="10">
                  <c:v>23.166666666666668</c:v>
                </c:pt>
                <c:pt idx="11">
                  <c:v>21.2</c:v>
                </c:pt>
                <c:pt idx="12">
                  <c:v>21.6875</c:v>
                </c:pt>
                <c:pt idx="13">
                  <c:v>22.297297297297298</c:v>
                </c:pt>
                <c:pt idx="14">
                  <c:v>22.2</c:v>
                </c:pt>
                <c:pt idx="15">
                  <c:v>21.888888888888889</c:v>
                </c:pt>
                <c:pt idx="16">
                  <c:v>22.5</c:v>
                </c:pt>
                <c:pt idx="17">
                  <c:v>22.777777777777779</c:v>
                </c:pt>
                <c:pt idx="18">
                  <c:v>23</c:v>
                </c:pt>
                <c:pt idx="20">
                  <c:v>24.2</c:v>
                </c:pt>
                <c:pt idx="21">
                  <c:v>25</c:v>
                </c:pt>
                <c:pt idx="22">
                  <c:v>25</c:v>
                </c:pt>
                <c:pt idx="23">
                  <c:v>28</c:v>
                </c:pt>
                <c:pt idx="24">
                  <c:v>26</c:v>
                </c:pt>
                <c:pt idx="25">
                  <c:v>25.781818181818181</c:v>
                </c:pt>
                <c:pt idx="26">
                  <c:v>25.636363636363637</c:v>
                </c:pt>
                <c:pt idx="27">
                  <c:v>26.128205128205128</c:v>
                </c:pt>
              </c:numCache>
            </c:numRef>
          </c:val>
          <c:smooth val="0"/>
          <c:extLst>
            <c:ext xmlns:c16="http://schemas.microsoft.com/office/drawing/2014/chart" uri="{C3380CC4-5D6E-409C-BE32-E72D297353CC}">
              <c16:uniqueId val="{00000034-92C8-4397-8571-6E63DC69E8B2}"/>
            </c:ext>
          </c:extLst>
        </c:ser>
        <c:ser>
          <c:idx val="23"/>
          <c:order val="23"/>
          <c:tx>
            <c:strRef>
              <c:f>'Dashboard 4'!$Y$4:$Y$6</c:f>
              <c:strCache>
                <c:ptCount val="1"/>
                <c:pt idx="0">
                  <c:v>Passenger Minivan - Average of city mpg</c:v>
                </c:pt>
              </c:strCache>
            </c:strRef>
          </c:tx>
          <c:spPr>
            <a:ln w="34925" cap="rnd">
              <a:solidFill>
                <a:schemeClr val="accent6">
                  <a:lumMod val="8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w="9525">
                <a:solidFill>
                  <a:schemeClr val="accent6">
                    <a:lumMod val="8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4'!$Y$7:$Y$34</c:f>
              <c:numCache>
                <c:formatCode>General</c:formatCode>
                <c:ptCount val="28"/>
                <c:pt idx="0">
                  <c:v>16</c:v>
                </c:pt>
                <c:pt idx="1">
                  <c:v>16</c:v>
                </c:pt>
                <c:pt idx="4">
                  <c:v>17</c:v>
                </c:pt>
                <c:pt idx="5">
                  <c:v>15.25</c:v>
                </c:pt>
                <c:pt idx="6">
                  <c:v>15.444444444444445</c:v>
                </c:pt>
                <c:pt idx="7">
                  <c:v>15.222222222222221</c:v>
                </c:pt>
                <c:pt idx="8">
                  <c:v>16.7</c:v>
                </c:pt>
                <c:pt idx="9">
                  <c:v>16.333333333333332</c:v>
                </c:pt>
                <c:pt idx="10">
                  <c:v>16.333333333333332</c:v>
                </c:pt>
                <c:pt idx="11">
                  <c:v>16</c:v>
                </c:pt>
                <c:pt idx="12">
                  <c:v>16.1875</c:v>
                </c:pt>
                <c:pt idx="13">
                  <c:v>16.135135135135137</c:v>
                </c:pt>
                <c:pt idx="14">
                  <c:v>15.9</c:v>
                </c:pt>
                <c:pt idx="15">
                  <c:v>15.592592592592593</c:v>
                </c:pt>
                <c:pt idx="16">
                  <c:v>15.818181818181818</c:v>
                </c:pt>
                <c:pt idx="17">
                  <c:v>15.944444444444445</c:v>
                </c:pt>
                <c:pt idx="18">
                  <c:v>16</c:v>
                </c:pt>
                <c:pt idx="20">
                  <c:v>16.600000000000001</c:v>
                </c:pt>
                <c:pt idx="21">
                  <c:v>17</c:v>
                </c:pt>
                <c:pt idx="22">
                  <c:v>17</c:v>
                </c:pt>
                <c:pt idx="23">
                  <c:v>21.75</c:v>
                </c:pt>
                <c:pt idx="24">
                  <c:v>19.25</c:v>
                </c:pt>
                <c:pt idx="25">
                  <c:v>18.272727272727273</c:v>
                </c:pt>
                <c:pt idx="26">
                  <c:v>18.145454545454545</c:v>
                </c:pt>
                <c:pt idx="27">
                  <c:v>18.384615384615383</c:v>
                </c:pt>
              </c:numCache>
            </c:numRef>
          </c:val>
          <c:smooth val="0"/>
          <c:extLst>
            <c:ext xmlns:c16="http://schemas.microsoft.com/office/drawing/2014/chart" uri="{C3380CC4-5D6E-409C-BE32-E72D297353CC}">
              <c16:uniqueId val="{00000035-92C8-4397-8571-6E63DC69E8B2}"/>
            </c:ext>
          </c:extLst>
        </c:ser>
        <c:ser>
          <c:idx val="24"/>
          <c:order val="24"/>
          <c:tx>
            <c:strRef>
              <c:f>'Dashboard 4'!$Z$4:$Z$6</c:f>
              <c:strCache>
                <c:ptCount val="1"/>
                <c:pt idx="0">
                  <c:v>Passenger Van - Average of highway MPG</c:v>
                </c:pt>
              </c:strCache>
            </c:strRef>
          </c:tx>
          <c:spPr>
            <a:ln w="34925" cap="rnd">
              <a:solidFill>
                <a:schemeClr val="accent1">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w="9525">
                <a:solidFill>
                  <a:schemeClr val="accent1">
                    <a:lumMod val="60000"/>
                    <a:lumOff val="4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4'!$Z$7:$Z$34</c:f>
              <c:numCache>
                <c:formatCode>General</c:formatCode>
                <c:ptCount val="28"/>
                <c:pt idx="4">
                  <c:v>16.399999999999999</c:v>
                </c:pt>
                <c:pt idx="5">
                  <c:v>15</c:v>
                </c:pt>
                <c:pt idx="6">
                  <c:v>15</c:v>
                </c:pt>
                <c:pt idx="7">
                  <c:v>17</c:v>
                </c:pt>
                <c:pt idx="8">
                  <c:v>17</c:v>
                </c:pt>
                <c:pt idx="10">
                  <c:v>14.5</c:v>
                </c:pt>
                <c:pt idx="11">
                  <c:v>15</c:v>
                </c:pt>
                <c:pt idx="12">
                  <c:v>15</c:v>
                </c:pt>
                <c:pt idx="22">
                  <c:v>15.333333333333334</c:v>
                </c:pt>
                <c:pt idx="23">
                  <c:v>15.333333333333334</c:v>
                </c:pt>
                <c:pt idx="24">
                  <c:v>16.375</c:v>
                </c:pt>
                <c:pt idx="25">
                  <c:v>18.142857142857142</c:v>
                </c:pt>
                <c:pt idx="26">
                  <c:v>17.714285714285715</c:v>
                </c:pt>
                <c:pt idx="27">
                  <c:v>19</c:v>
                </c:pt>
              </c:numCache>
            </c:numRef>
          </c:val>
          <c:smooth val="0"/>
          <c:extLst>
            <c:ext xmlns:c16="http://schemas.microsoft.com/office/drawing/2014/chart" uri="{C3380CC4-5D6E-409C-BE32-E72D297353CC}">
              <c16:uniqueId val="{00000036-92C8-4397-8571-6E63DC69E8B2}"/>
            </c:ext>
          </c:extLst>
        </c:ser>
        <c:ser>
          <c:idx val="25"/>
          <c:order val="25"/>
          <c:tx>
            <c:strRef>
              <c:f>'Dashboard 4'!$AA$4:$AA$6</c:f>
              <c:strCache>
                <c:ptCount val="1"/>
                <c:pt idx="0">
                  <c:v>Passenger Van - Average of city mpg</c:v>
                </c:pt>
              </c:strCache>
            </c:strRef>
          </c:tx>
          <c:spPr>
            <a:ln w="34925" cap="rnd">
              <a:solidFill>
                <a:schemeClr val="accent2">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w="9525">
                <a:solidFill>
                  <a:schemeClr val="accent2">
                    <a:lumMod val="60000"/>
                    <a:lumOff val="4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4'!$AA$7:$AA$34</c:f>
              <c:numCache>
                <c:formatCode>General</c:formatCode>
                <c:ptCount val="28"/>
                <c:pt idx="4">
                  <c:v>12.2</c:v>
                </c:pt>
                <c:pt idx="5">
                  <c:v>13</c:v>
                </c:pt>
                <c:pt idx="6">
                  <c:v>11</c:v>
                </c:pt>
                <c:pt idx="7">
                  <c:v>12</c:v>
                </c:pt>
                <c:pt idx="8">
                  <c:v>12</c:v>
                </c:pt>
                <c:pt idx="10">
                  <c:v>12</c:v>
                </c:pt>
                <c:pt idx="11">
                  <c:v>11.5</c:v>
                </c:pt>
                <c:pt idx="12">
                  <c:v>13</c:v>
                </c:pt>
                <c:pt idx="22">
                  <c:v>11.666666666666666</c:v>
                </c:pt>
                <c:pt idx="23">
                  <c:v>11.666666666666666</c:v>
                </c:pt>
                <c:pt idx="24">
                  <c:v>11.75</c:v>
                </c:pt>
                <c:pt idx="25">
                  <c:v>12.714285714285714</c:v>
                </c:pt>
                <c:pt idx="26">
                  <c:v>12.714285714285714</c:v>
                </c:pt>
                <c:pt idx="27">
                  <c:v>14</c:v>
                </c:pt>
              </c:numCache>
            </c:numRef>
          </c:val>
          <c:smooth val="0"/>
          <c:extLst>
            <c:ext xmlns:c16="http://schemas.microsoft.com/office/drawing/2014/chart" uri="{C3380CC4-5D6E-409C-BE32-E72D297353CC}">
              <c16:uniqueId val="{00000037-92C8-4397-8571-6E63DC69E8B2}"/>
            </c:ext>
          </c:extLst>
        </c:ser>
        <c:ser>
          <c:idx val="26"/>
          <c:order val="26"/>
          <c:tx>
            <c:strRef>
              <c:f>'Dashboard 4'!$AB$4:$AB$6</c:f>
              <c:strCache>
                <c:ptCount val="1"/>
                <c:pt idx="0">
                  <c:v>Regular Cab Pickup - Average of highway MPG</c:v>
                </c:pt>
              </c:strCache>
            </c:strRef>
          </c:tx>
          <c:spPr>
            <a:ln w="34925" cap="rnd">
              <a:solidFill>
                <a:schemeClr val="accent3">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w="9525">
                <a:solidFill>
                  <a:schemeClr val="accent3">
                    <a:lumMod val="60000"/>
                    <a:lumOff val="4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4'!$AB$7:$AB$34</c:f>
              <c:numCache>
                <c:formatCode>General</c:formatCode>
                <c:ptCount val="28"/>
                <c:pt idx="0">
                  <c:v>22.23076923076923</c:v>
                </c:pt>
                <c:pt idx="1">
                  <c:v>16.952380952380953</c:v>
                </c:pt>
                <c:pt idx="2">
                  <c:v>17.882352941176471</c:v>
                </c:pt>
                <c:pt idx="3">
                  <c:v>17.647058823529413</c:v>
                </c:pt>
                <c:pt idx="4">
                  <c:v>21.666666666666668</c:v>
                </c:pt>
                <c:pt idx="5">
                  <c:v>21.2</c:v>
                </c:pt>
                <c:pt idx="6">
                  <c:v>22.2</c:v>
                </c:pt>
                <c:pt idx="7">
                  <c:v>18.785714285714285</c:v>
                </c:pt>
                <c:pt idx="8">
                  <c:v>19.151515151515152</c:v>
                </c:pt>
                <c:pt idx="9">
                  <c:v>18.428571428571427</c:v>
                </c:pt>
                <c:pt idx="10">
                  <c:v>20.833333333333332</c:v>
                </c:pt>
                <c:pt idx="11">
                  <c:v>23</c:v>
                </c:pt>
                <c:pt idx="12">
                  <c:v>22.066666666666666</c:v>
                </c:pt>
                <c:pt idx="13">
                  <c:v>24.083333333333332</c:v>
                </c:pt>
                <c:pt idx="14">
                  <c:v>18.46153846153846</c:v>
                </c:pt>
                <c:pt idx="15">
                  <c:v>18</c:v>
                </c:pt>
                <c:pt idx="16">
                  <c:v>18</c:v>
                </c:pt>
                <c:pt idx="17">
                  <c:v>19.576923076923077</c:v>
                </c:pt>
                <c:pt idx="18">
                  <c:v>18</c:v>
                </c:pt>
                <c:pt idx="19">
                  <c:v>21.857142857142858</c:v>
                </c:pt>
                <c:pt idx="20">
                  <c:v>21</c:v>
                </c:pt>
                <c:pt idx="21">
                  <c:v>27</c:v>
                </c:pt>
                <c:pt idx="22">
                  <c:v>24.125</c:v>
                </c:pt>
                <c:pt idx="25">
                  <c:v>22.742857142857144</c:v>
                </c:pt>
                <c:pt idx="26">
                  <c:v>22.529411764705884</c:v>
                </c:pt>
                <c:pt idx="27">
                  <c:v>22.529411764705884</c:v>
                </c:pt>
              </c:numCache>
            </c:numRef>
          </c:val>
          <c:smooth val="0"/>
          <c:extLst>
            <c:ext xmlns:c16="http://schemas.microsoft.com/office/drawing/2014/chart" uri="{C3380CC4-5D6E-409C-BE32-E72D297353CC}">
              <c16:uniqueId val="{00000038-92C8-4397-8571-6E63DC69E8B2}"/>
            </c:ext>
          </c:extLst>
        </c:ser>
        <c:ser>
          <c:idx val="27"/>
          <c:order val="27"/>
          <c:tx>
            <c:strRef>
              <c:f>'Dashboard 4'!$AC$4:$AC$6</c:f>
              <c:strCache>
                <c:ptCount val="1"/>
                <c:pt idx="0">
                  <c:v>Regular Cab Pickup - Average of city mpg</c:v>
                </c:pt>
              </c:strCache>
            </c:strRef>
          </c:tx>
          <c:spPr>
            <a:ln w="34925" cap="rnd">
              <a:solidFill>
                <a:schemeClr val="accent4">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w="9525">
                <a:solidFill>
                  <a:schemeClr val="accent4">
                    <a:lumMod val="60000"/>
                    <a:lumOff val="4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4'!$AC$7:$AC$34</c:f>
              <c:numCache>
                <c:formatCode>General</c:formatCode>
                <c:ptCount val="28"/>
                <c:pt idx="0">
                  <c:v>18.23076923076923</c:v>
                </c:pt>
                <c:pt idx="1">
                  <c:v>12.857142857142858</c:v>
                </c:pt>
                <c:pt idx="2">
                  <c:v>13.823529411764707</c:v>
                </c:pt>
                <c:pt idx="3">
                  <c:v>13.588235294117647</c:v>
                </c:pt>
                <c:pt idx="4">
                  <c:v>17</c:v>
                </c:pt>
                <c:pt idx="5">
                  <c:v>16.8</c:v>
                </c:pt>
                <c:pt idx="6">
                  <c:v>17.8</c:v>
                </c:pt>
                <c:pt idx="7">
                  <c:v>14.214285714285714</c:v>
                </c:pt>
                <c:pt idx="8">
                  <c:v>14.515151515151516</c:v>
                </c:pt>
                <c:pt idx="9">
                  <c:v>14.285714285714286</c:v>
                </c:pt>
                <c:pt idx="10">
                  <c:v>16.5</c:v>
                </c:pt>
                <c:pt idx="11">
                  <c:v>17.857142857142858</c:v>
                </c:pt>
                <c:pt idx="12">
                  <c:v>16.666666666666668</c:v>
                </c:pt>
                <c:pt idx="13">
                  <c:v>18.333333333333332</c:v>
                </c:pt>
                <c:pt idx="14">
                  <c:v>14</c:v>
                </c:pt>
                <c:pt idx="15">
                  <c:v>14</c:v>
                </c:pt>
                <c:pt idx="16">
                  <c:v>14</c:v>
                </c:pt>
                <c:pt idx="17">
                  <c:v>14.807692307692308</c:v>
                </c:pt>
                <c:pt idx="18">
                  <c:v>14.111111111111111</c:v>
                </c:pt>
                <c:pt idx="19">
                  <c:v>16.714285714285715</c:v>
                </c:pt>
                <c:pt idx="20">
                  <c:v>15.818181818181818</c:v>
                </c:pt>
                <c:pt idx="21">
                  <c:v>22</c:v>
                </c:pt>
                <c:pt idx="22">
                  <c:v>17.625</c:v>
                </c:pt>
                <c:pt idx="25">
                  <c:v>17.114285714285714</c:v>
                </c:pt>
                <c:pt idx="26">
                  <c:v>16.941176470588236</c:v>
                </c:pt>
                <c:pt idx="27">
                  <c:v>16.941176470588236</c:v>
                </c:pt>
              </c:numCache>
            </c:numRef>
          </c:val>
          <c:smooth val="0"/>
          <c:extLst>
            <c:ext xmlns:c16="http://schemas.microsoft.com/office/drawing/2014/chart" uri="{C3380CC4-5D6E-409C-BE32-E72D297353CC}">
              <c16:uniqueId val="{00000039-92C8-4397-8571-6E63DC69E8B2}"/>
            </c:ext>
          </c:extLst>
        </c:ser>
        <c:ser>
          <c:idx val="28"/>
          <c:order val="28"/>
          <c:tx>
            <c:strRef>
              <c:f>'Dashboard 4'!$AD$4:$AD$6</c:f>
              <c:strCache>
                <c:ptCount val="1"/>
                <c:pt idx="0">
                  <c:v>Sedan - Average of highway MPG</c:v>
                </c:pt>
              </c:strCache>
            </c:strRef>
          </c:tx>
          <c:spPr>
            <a:ln w="34925" cap="rnd">
              <a:solidFill>
                <a:schemeClr val="accent5">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w="9525">
                <a:solidFill>
                  <a:schemeClr val="accent5">
                    <a:lumMod val="60000"/>
                    <a:lumOff val="4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4'!$AD$7:$AD$34</c:f>
              <c:numCache>
                <c:formatCode>General</c:formatCode>
                <c:ptCount val="28"/>
                <c:pt idx="0">
                  <c:v>24</c:v>
                </c:pt>
                <c:pt idx="1">
                  <c:v>24.219512195121951</c:v>
                </c:pt>
                <c:pt idx="2">
                  <c:v>24.520833333333332</c:v>
                </c:pt>
                <c:pt idx="3">
                  <c:v>25.327586206896552</c:v>
                </c:pt>
                <c:pt idx="4">
                  <c:v>25.227272727272727</c:v>
                </c:pt>
                <c:pt idx="5">
                  <c:v>24.06451612903226</c:v>
                </c:pt>
                <c:pt idx="6">
                  <c:v>25.727272727272727</c:v>
                </c:pt>
                <c:pt idx="7">
                  <c:v>25.318181818181817</c:v>
                </c:pt>
                <c:pt idx="8">
                  <c:v>27.12</c:v>
                </c:pt>
                <c:pt idx="9">
                  <c:v>27.405405405405407</c:v>
                </c:pt>
                <c:pt idx="10">
                  <c:v>26.844444444444445</c:v>
                </c:pt>
                <c:pt idx="11">
                  <c:v>27.377358490566039</c:v>
                </c:pt>
                <c:pt idx="12">
                  <c:v>26.14</c:v>
                </c:pt>
                <c:pt idx="13">
                  <c:v>27.057692307692307</c:v>
                </c:pt>
                <c:pt idx="14">
                  <c:v>26.362318840579711</c:v>
                </c:pt>
                <c:pt idx="15">
                  <c:v>25.754098360655739</c:v>
                </c:pt>
                <c:pt idx="16">
                  <c:v>24.75</c:v>
                </c:pt>
                <c:pt idx="17">
                  <c:v>25.307692307692307</c:v>
                </c:pt>
                <c:pt idx="18">
                  <c:v>26.72</c:v>
                </c:pt>
                <c:pt idx="19">
                  <c:v>26.632911392405063</c:v>
                </c:pt>
                <c:pt idx="20">
                  <c:v>26.060606060606062</c:v>
                </c:pt>
                <c:pt idx="21">
                  <c:v>26.974358974358974</c:v>
                </c:pt>
                <c:pt idx="22">
                  <c:v>27.933333333333334</c:v>
                </c:pt>
                <c:pt idx="23">
                  <c:v>29.75</c:v>
                </c:pt>
                <c:pt idx="24">
                  <c:v>32.034188034188034</c:v>
                </c:pt>
                <c:pt idx="25">
                  <c:v>32.762376237623762</c:v>
                </c:pt>
                <c:pt idx="26">
                  <c:v>33.1015625</c:v>
                </c:pt>
                <c:pt idx="27">
                  <c:v>32.597046413502113</c:v>
                </c:pt>
              </c:numCache>
            </c:numRef>
          </c:val>
          <c:smooth val="0"/>
          <c:extLst>
            <c:ext xmlns:c16="http://schemas.microsoft.com/office/drawing/2014/chart" uri="{C3380CC4-5D6E-409C-BE32-E72D297353CC}">
              <c16:uniqueId val="{0000003A-92C8-4397-8571-6E63DC69E8B2}"/>
            </c:ext>
          </c:extLst>
        </c:ser>
        <c:ser>
          <c:idx val="29"/>
          <c:order val="29"/>
          <c:tx>
            <c:strRef>
              <c:f>'Dashboard 4'!$AE$4:$AE$6</c:f>
              <c:strCache>
                <c:ptCount val="1"/>
                <c:pt idx="0">
                  <c:v>Sedan - Average of city mpg</c:v>
                </c:pt>
              </c:strCache>
            </c:strRef>
          </c:tx>
          <c:spPr>
            <a:ln w="34925" cap="rnd">
              <a:solidFill>
                <a:schemeClr val="accent6">
                  <a:lumMod val="60000"/>
                  <a:lumOff val="4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w="9525">
                <a:solidFill>
                  <a:schemeClr val="accent6">
                    <a:lumMod val="60000"/>
                    <a:lumOff val="4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4'!$AE$7:$AE$34</c:f>
              <c:numCache>
                <c:formatCode>General</c:formatCode>
                <c:ptCount val="28"/>
                <c:pt idx="0">
                  <c:v>16.857142857142858</c:v>
                </c:pt>
                <c:pt idx="1">
                  <c:v>17.512195121951219</c:v>
                </c:pt>
                <c:pt idx="2">
                  <c:v>17.9375</c:v>
                </c:pt>
                <c:pt idx="3">
                  <c:v>18.603448275862068</c:v>
                </c:pt>
                <c:pt idx="4">
                  <c:v>18.022727272727273</c:v>
                </c:pt>
                <c:pt idx="5">
                  <c:v>16.741935483870968</c:v>
                </c:pt>
                <c:pt idx="6">
                  <c:v>17.727272727272727</c:v>
                </c:pt>
                <c:pt idx="7">
                  <c:v>17.636363636363637</c:v>
                </c:pt>
                <c:pt idx="8">
                  <c:v>18.04</c:v>
                </c:pt>
                <c:pt idx="9">
                  <c:v>19.108108108108109</c:v>
                </c:pt>
                <c:pt idx="10">
                  <c:v>19.511111111111113</c:v>
                </c:pt>
                <c:pt idx="11">
                  <c:v>20.226415094339622</c:v>
                </c:pt>
                <c:pt idx="12">
                  <c:v>18.46</c:v>
                </c:pt>
                <c:pt idx="13">
                  <c:v>18.846153846153847</c:v>
                </c:pt>
                <c:pt idx="14">
                  <c:v>18.260869565217391</c:v>
                </c:pt>
                <c:pt idx="15">
                  <c:v>18.524590163934427</c:v>
                </c:pt>
                <c:pt idx="16">
                  <c:v>17.725000000000001</c:v>
                </c:pt>
                <c:pt idx="17">
                  <c:v>18.179487179487179</c:v>
                </c:pt>
                <c:pt idx="18">
                  <c:v>18.8</c:v>
                </c:pt>
                <c:pt idx="19">
                  <c:v>18.620253164556964</c:v>
                </c:pt>
                <c:pt idx="20">
                  <c:v>18.40909090909091</c:v>
                </c:pt>
                <c:pt idx="21">
                  <c:v>19.333333333333332</c:v>
                </c:pt>
                <c:pt idx="22">
                  <c:v>19.81111111111111</c:v>
                </c:pt>
                <c:pt idx="23">
                  <c:v>21.578947368421051</c:v>
                </c:pt>
                <c:pt idx="24">
                  <c:v>24.418803418803417</c:v>
                </c:pt>
                <c:pt idx="25">
                  <c:v>23.409240924092408</c:v>
                </c:pt>
                <c:pt idx="26">
                  <c:v>23.71875</c:v>
                </c:pt>
                <c:pt idx="27">
                  <c:v>23.377637130801688</c:v>
                </c:pt>
              </c:numCache>
            </c:numRef>
          </c:val>
          <c:smooth val="0"/>
          <c:extLst>
            <c:ext xmlns:c16="http://schemas.microsoft.com/office/drawing/2014/chart" uri="{C3380CC4-5D6E-409C-BE32-E72D297353CC}">
              <c16:uniqueId val="{0000003B-92C8-4397-8571-6E63DC69E8B2}"/>
            </c:ext>
          </c:extLst>
        </c:ser>
        <c:ser>
          <c:idx val="30"/>
          <c:order val="30"/>
          <c:tx>
            <c:strRef>
              <c:f>'Dashboard 4'!$AF$4:$AF$6</c:f>
              <c:strCache>
                <c:ptCount val="1"/>
                <c:pt idx="0">
                  <c:v>Wagon - Average of highway MPG</c:v>
                </c:pt>
              </c:strCache>
            </c:strRef>
          </c:tx>
          <c:spPr>
            <a:ln w="34925" cap="rnd">
              <a:solidFill>
                <a:schemeClr val="accent1">
                  <a:lumMod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w="9525">
                <a:solidFill>
                  <a:schemeClr val="accent1">
                    <a:lumMod val="5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4'!$AF$7:$AF$34</c:f>
              <c:numCache>
                <c:formatCode>General</c:formatCode>
                <c:ptCount val="28"/>
                <c:pt idx="0">
                  <c:v>24.133333333333333</c:v>
                </c:pt>
                <c:pt idx="1">
                  <c:v>22.571428571428573</c:v>
                </c:pt>
                <c:pt idx="2">
                  <c:v>24.266666666666666</c:v>
                </c:pt>
                <c:pt idx="3">
                  <c:v>24.46153846153846</c:v>
                </c:pt>
                <c:pt idx="4">
                  <c:v>23.833333333333332</c:v>
                </c:pt>
                <c:pt idx="5">
                  <c:v>24.1</c:v>
                </c:pt>
                <c:pt idx="6">
                  <c:v>24.666666666666668</c:v>
                </c:pt>
                <c:pt idx="7">
                  <c:v>24.4</c:v>
                </c:pt>
                <c:pt idx="8">
                  <c:v>23</c:v>
                </c:pt>
                <c:pt idx="10">
                  <c:v>31</c:v>
                </c:pt>
                <c:pt idx="11">
                  <c:v>30.625</c:v>
                </c:pt>
                <c:pt idx="12">
                  <c:v>28.888888888888889</c:v>
                </c:pt>
                <c:pt idx="13">
                  <c:v>24</c:v>
                </c:pt>
                <c:pt idx="14">
                  <c:v>22.8</c:v>
                </c:pt>
                <c:pt idx="15">
                  <c:v>24.277777777777779</c:v>
                </c:pt>
                <c:pt idx="16">
                  <c:v>25</c:v>
                </c:pt>
                <c:pt idx="17">
                  <c:v>24.8</c:v>
                </c:pt>
                <c:pt idx="18">
                  <c:v>24.714285714285715</c:v>
                </c:pt>
                <c:pt idx="19">
                  <c:v>26.848484848484848</c:v>
                </c:pt>
                <c:pt idx="20">
                  <c:v>28.478260869565219</c:v>
                </c:pt>
                <c:pt idx="21">
                  <c:v>28.733333333333334</c:v>
                </c:pt>
                <c:pt idx="22">
                  <c:v>30.55263157894737</c:v>
                </c:pt>
                <c:pt idx="23">
                  <c:v>29.595238095238095</c:v>
                </c:pt>
                <c:pt idx="24">
                  <c:v>29.375</c:v>
                </c:pt>
                <c:pt idx="25">
                  <c:v>32.746268656716417</c:v>
                </c:pt>
                <c:pt idx="26">
                  <c:v>32.983606557377051</c:v>
                </c:pt>
                <c:pt idx="27">
                  <c:v>30.864864864864863</c:v>
                </c:pt>
              </c:numCache>
            </c:numRef>
          </c:val>
          <c:smooth val="0"/>
          <c:extLst>
            <c:ext xmlns:c16="http://schemas.microsoft.com/office/drawing/2014/chart" uri="{C3380CC4-5D6E-409C-BE32-E72D297353CC}">
              <c16:uniqueId val="{0000003C-92C8-4397-8571-6E63DC69E8B2}"/>
            </c:ext>
          </c:extLst>
        </c:ser>
        <c:ser>
          <c:idx val="31"/>
          <c:order val="31"/>
          <c:tx>
            <c:strRef>
              <c:f>'Dashboard 4'!$AG$4:$AG$6</c:f>
              <c:strCache>
                <c:ptCount val="1"/>
                <c:pt idx="0">
                  <c:v>Wagon - Average of city mpg</c:v>
                </c:pt>
              </c:strCache>
            </c:strRef>
          </c:tx>
          <c:spPr>
            <a:ln w="34925" cap="rnd">
              <a:solidFill>
                <a:schemeClr val="accent2">
                  <a:lumMod val="50000"/>
                </a:schemeClr>
              </a:solidFill>
              <a:round/>
            </a:ln>
            <a:effectLst>
              <a:outerShdw blurRad="57150" dist="19050" dir="5400000" algn="ctr" rotWithShape="0">
                <a:srgbClr val="000000">
                  <a:alpha val="63000"/>
                </a:srgbClr>
              </a:outerShdw>
            </a:effectLst>
          </c:spPr>
          <c:marker>
            <c:symbol val="circle"/>
            <c:size val="6"/>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w="9525">
                <a:solidFill>
                  <a:schemeClr val="accent2">
                    <a:lumMod val="50000"/>
                  </a:schemeClr>
                </a:solidFill>
                <a:round/>
              </a:ln>
              <a:effectLst>
                <a:outerShdw blurRad="57150" dist="19050" dir="5400000" algn="ctr" rotWithShape="0">
                  <a:srgbClr val="000000">
                    <a:alpha val="63000"/>
                  </a:srgbClr>
                </a:outerShdw>
              </a:effectLst>
            </c:spPr>
          </c:marker>
          <c:cat>
            <c:strRef>
              <c:f>'Dashboard 4'!$A$7:$A$34</c:f>
              <c:strCache>
                <c:ptCount val="28"/>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strCache>
            </c:strRef>
          </c:cat>
          <c:val>
            <c:numRef>
              <c:f>'Dashboard 4'!$AG$7:$AG$34</c:f>
              <c:numCache>
                <c:formatCode>General</c:formatCode>
                <c:ptCount val="28"/>
                <c:pt idx="0">
                  <c:v>16.600000000000001</c:v>
                </c:pt>
                <c:pt idx="1">
                  <c:v>16.285714285714285</c:v>
                </c:pt>
                <c:pt idx="2">
                  <c:v>18.2</c:v>
                </c:pt>
                <c:pt idx="3">
                  <c:v>18.307692307692307</c:v>
                </c:pt>
                <c:pt idx="4">
                  <c:v>17.416666666666668</c:v>
                </c:pt>
                <c:pt idx="5">
                  <c:v>16.600000000000001</c:v>
                </c:pt>
                <c:pt idx="6">
                  <c:v>16.777777777777779</c:v>
                </c:pt>
                <c:pt idx="7">
                  <c:v>17.2</c:v>
                </c:pt>
                <c:pt idx="8">
                  <c:v>16</c:v>
                </c:pt>
                <c:pt idx="10">
                  <c:v>24</c:v>
                </c:pt>
                <c:pt idx="11">
                  <c:v>24.875</c:v>
                </c:pt>
                <c:pt idx="12">
                  <c:v>22</c:v>
                </c:pt>
                <c:pt idx="13">
                  <c:v>17.5</c:v>
                </c:pt>
                <c:pt idx="14">
                  <c:v>16.2</c:v>
                </c:pt>
                <c:pt idx="15">
                  <c:v>18.333333333333332</c:v>
                </c:pt>
                <c:pt idx="16">
                  <c:v>18.434782608695652</c:v>
                </c:pt>
                <c:pt idx="17">
                  <c:v>17.5</c:v>
                </c:pt>
                <c:pt idx="18">
                  <c:v>17.37142857142857</c:v>
                </c:pt>
                <c:pt idx="19">
                  <c:v>18.818181818181817</c:v>
                </c:pt>
                <c:pt idx="20">
                  <c:v>20.782608695652176</c:v>
                </c:pt>
                <c:pt idx="21">
                  <c:v>21</c:v>
                </c:pt>
                <c:pt idx="22">
                  <c:v>22.473684210526315</c:v>
                </c:pt>
                <c:pt idx="23">
                  <c:v>22.071428571428573</c:v>
                </c:pt>
                <c:pt idx="24">
                  <c:v>21.916666666666668</c:v>
                </c:pt>
                <c:pt idx="25">
                  <c:v>26.82089552238806</c:v>
                </c:pt>
                <c:pt idx="26">
                  <c:v>28.21311475409836</c:v>
                </c:pt>
                <c:pt idx="27">
                  <c:v>24.918918918918919</c:v>
                </c:pt>
              </c:numCache>
            </c:numRef>
          </c:val>
          <c:smooth val="0"/>
          <c:extLst>
            <c:ext xmlns:c16="http://schemas.microsoft.com/office/drawing/2014/chart" uri="{C3380CC4-5D6E-409C-BE32-E72D297353CC}">
              <c16:uniqueId val="{0000003D-92C8-4397-8571-6E63DC69E8B2}"/>
            </c:ext>
          </c:extLst>
        </c:ser>
        <c:dLbls>
          <c:showLegendKey val="0"/>
          <c:showVal val="0"/>
          <c:showCatName val="0"/>
          <c:showSerName val="0"/>
          <c:showPercent val="0"/>
          <c:showBubbleSize val="0"/>
        </c:dLbls>
        <c:marker val="1"/>
        <c:smooth val="0"/>
        <c:axId val="809825023"/>
        <c:axId val="528414848"/>
      </c:lineChart>
      <c:catAx>
        <c:axId val="809825023"/>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28414848"/>
        <c:crosses val="autoZero"/>
        <c:auto val="1"/>
        <c:lblAlgn val="ctr"/>
        <c:lblOffset val="100"/>
        <c:noMultiLvlLbl val="0"/>
      </c:catAx>
      <c:valAx>
        <c:axId val="52841484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0982502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1" i="0" u="none" strike="noStrike" kern="1200" spc="0" baseline="0">
              <a:solidFill>
                <a:schemeClr val="bg2"/>
              </a:solidFill>
              <a:latin typeface="+mn-lt"/>
              <a:ea typeface="+mn-ea"/>
              <a:cs typeface="+mn-cs"/>
            </a:defRPr>
          </a:pPr>
          <a:endParaRPr lang="en-US"/>
        </a:p>
      </c:txPr>
    </c:title>
    <c:autoTitleDeleted val="0"/>
    <c:plotArea>
      <c:layout/>
      <c:bubbleChart>
        <c:varyColors val="0"/>
        <c:ser>
          <c:idx val="0"/>
          <c:order val="0"/>
          <c:tx>
            <c:strRef>
              <c:f>'Dashboard 5'!$C$59</c:f>
              <c:strCache>
                <c:ptCount val="1"/>
                <c:pt idx="0">
                  <c:v>Average of highway MPG</c:v>
                </c:pt>
              </c:strCache>
            </c:strRef>
          </c:tx>
          <c:spPr>
            <a:solidFill>
              <a:srgbClr val="92D050"/>
            </a:solidFill>
            <a:ln>
              <a:noFill/>
            </a:ln>
            <a:effectLst/>
          </c:spPr>
          <c:invertIfNegative val="0"/>
          <c:xVal>
            <c:numRef>
              <c:f>'Dashboard 5'!$B$60:$B$107</c:f>
              <c:numCache>
                <c:formatCode>0</c:formatCode>
                <c:ptCount val="48"/>
                <c:pt idx="0">
                  <c:v>244.79761904761904</c:v>
                </c:pt>
                <c:pt idx="1">
                  <c:v>237</c:v>
                </c:pt>
                <c:pt idx="2">
                  <c:v>484.32258064516128</c:v>
                </c:pt>
                <c:pt idx="3">
                  <c:v>277.69512195121951</c:v>
                </c:pt>
                <c:pt idx="4">
                  <c:v>533.85135135135135</c:v>
                </c:pt>
                <c:pt idx="5">
                  <c:v>326.90718562874252</c:v>
                </c:pt>
                <c:pt idx="6">
                  <c:v>1001</c:v>
                </c:pt>
                <c:pt idx="7">
                  <c:v>219.24489795918367</c:v>
                </c:pt>
                <c:pt idx="8">
                  <c:v>332.30982367758185</c:v>
                </c:pt>
                <c:pt idx="9">
                  <c:v>246.93944790739093</c:v>
                </c:pt>
                <c:pt idx="10">
                  <c:v>229.13903743315507</c:v>
                </c:pt>
                <c:pt idx="11">
                  <c:v>244.4153354632588</c:v>
                </c:pt>
                <c:pt idx="12">
                  <c:v>511.95652173913044</c:v>
                </c:pt>
                <c:pt idx="13">
                  <c:v>141.98387096774192</c:v>
                </c:pt>
                <c:pt idx="14">
                  <c:v>242.1992752523567</c:v>
                </c:pt>
                <c:pt idx="15">
                  <c:v>347.33333333333331</c:v>
                </c:pt>
                <c:pt idx="16">
                  <c:v>259.84466019417476</c:v>
                </c:pt>
                <c:pt idx="17">
                  <c:v>195.42538975501114</c:v>
                </c:pt>
                <c:pt idx="18">
                  <c:v>261.23529411764707</c:v>
                </c:pt>
                <c:pt idx="19">
                  <c:v>201.91749174917493</c:v>
                </c:pt>
                <c:pt idx="20">
                  <c:v>310.06666666666666</c:v>
                </c:pt>
                <c:pt idx="21">
                  <c:v>204.70995670995671</c:v>
                </c:pt>
                <c:pt idx="22">
                  <c:v>614.07692307692309</c:v>
                </c:pt>
                <c:pt idx="23">
                  <c:v>322.09790209790208</c:v>
                </c:pt>
                <c:pt idx="24">
                  <c:v>277.41584158415844</c:v>
                </c:pt>
                <c:pt idx="25">
                  <c:v>283.60569105691053</c:v>
                </c:pt>
                <c:pt idx="26">
                  <c:v>275.9655172413793</c:v>
                </c:pt>
                <c:pt idx="27">
                  <c:v>420.79310344827587</c:v>
                </c:pt>
                <c:pt idx="28">
                  <c:v>590.5</c:v>
                </c:pt>
                <c:pt idx="29">
                  <c:v>171.99290780141843</c:v>
                </c:pt>
                <c:pt idx="30">
                  <c:v>610.4</c:v>
                </c:pt>
                <c:pt idx="31">
                  <c:v>350.19728854714691</c:v>
                </c:pt>
                <c:pt idx="32">
                  <c:v>172.92488262910797</c:v>
                </c:pt>
                <c:pt idx="33">
                  <c:v>237.53942652329749</c:v>
                </c:pt>
                <c:pt idx="34">
                  <c:v>177.46666666666667</c:v>
                </c:pt>
                <c:pt idx="35">
                  <c:v>131.5609756097561</c:v>
                </c:pt>
                <c:pt idx="36">
                  <c:v>190.29569892473117</c:v>
                </c:pt>
                <c:pt idx="37">
                  <c:v>392.79411764705884</c:v>
                </c:pt>
                <c:pt idx="38">
                  <c:v>487.54838709677421</c:v>
                </c:pt>
                <c:pt idx="39">
                  <c:v>220.52252252252254</c:v>
                </c:pt>
                <c:pt idx="40">
                  <c:v>154.43333333333334</c:v>
                </c:pt>
                <c:pt idx="41">
                  <c:v>400</c:v>
                </c:pt>
                <c:pt idx="42">
                  <c:v>197.30859375</c:v>
                </c:pt>
                <c:pt idx="43">
                  <c:v>160.28774928774928</c:v>
                </c:pt>
                <c:pt idx="44">
                  <c:v>1000</c:v>
                </c:pt>
                <c:pt idx="45">
                  <c:v>235.92761394101876</c:v>
                </c:pt>
                <c:pt idx="46">
                  <c:v>189.75772558714462</c:v>
                </c:pt>
                <c:pt idx="47">
                  <c:v>230.97153024911032</c:v>
                </c:pt>
              </c:numCache>
            </c:numRef>
          </c:xVal>
          <c:yVal>
            <c:numRef>
              <c:f>'Dashboard 5'!$C$60:$C$107</c:f>
              <c:numCache>
                <c:formatCode>0</c:formatCode>
                <c:ptCount val="48"/>
                <c:pt idx="0">
                  <c:v>28.111111111111111</c:v>
                </c:pt>
                <c:pt idx="1">
                  <c:v>34</c:v>
                </c:pt>
                <c:pt idx="2">
                  <c:v>18.892473118279568</c:v>
                </c:pt>
                <c:pt idx="3">
                  <c:v>28.823170731707318</c:v>
                </c:pt>
                <c:pt idx="4">
                  <c:v>18.905405405405407</c:v>
                </c:pt>
                <c:pt idx="5">
                  <c:v>29.245508982035929</c:v>
                </c:pt>
                <c:pt idx="6">
                  <c:v>14</c:v>
                </c:pt>
                <c:pt idx="7">
                  <c:v>26.948979591836736</c:v>
                </c:pt>
                <c:pt idx="8">
                  <c:v>25.236775818639799</c:v>
                </c:pt>
                <c:pt idx="9">
                  <c:v>25.815672306322352</c:v>
                </c:pt>
                <c:pt idx="10">
                  <c:v>26.36898395721925</c:v>
                </c:pt>
                <c:pt idx="11">
                  <c:v>22.345047923322685</c:v>
                </c:pt>
                <c:pt idx="12">
                  <c:v>15.72463768115942</c:v>
                </c:pt>
                <c:pt idx="13">
                  <c:v>37.338709677419352</c:v>
                </c:pt>
                <c:pt idx="14">
                  <c:v>24.006810442678773</c:v>
                </c:pt>
                <c:pt idx="15">
                  <c:v>25.333333333333332</c:v>
                </c:pt>
                <c:pt idx="16">
                  <c:v>21.403883495145632</c:v>
                </c:pt>
                <c:pt idx="17">
                  <c:v>32.574610244988861</c:v>
                </c:pt>
                <c:pt idx="18">
                  <c:v>17.294117647058822</c:v>
                </c:pt>
                <c:pt idx="19">
                  <c:v>30.392739273927393</c:v>
                </c:pt>
                <c:pt idx="20">
                  <c:v>24.778787878787877</c:v>
                </c:pt>
                <c:pt idx="21">
                  <c:v>30.653679653679653</c:v>
                </c:pt>
                <c:pt idx="22">
                  <c:v>18.01923076923077</c:v>
                </c:pt>
                <c:pt idx="23">
                  <c:v>22.125874125874127</c:v>
                </c:pt>
                <c:pt idx="24">
                  <c:v>25.876237623762375</c:v>
                </c:pt>
                <c:pt idx="25">
                  <c:v>24.487804878048781</c:v>
                </c:pt>
                <c:pt idx="26">
                  <c:v>26.551724137931036</c:v>
                </c:pt>
                <c:pt idx="27">
                  <c:v>20.293103448275861</c:v>
                </c:pt>
                <c:pt idx="28">
                  <c:v>16</c:v>
                </c:pt>
                <c:pt idx="29">
                  <c:v>27.851063829787233</c:v>
                </c:pt>
                <c:pt idx="30">
                  <c:v>22.2</c:v>
                </c:pt>
                <c:pt idx="31">
                  <c:v>24.830028328611899</c:v>
                </c:pt>
                <c:pt idx="32">
                  <c:v>27.544600938967136</c:v>
                </c:pt>
                <c:pt idx="33">
                  <c:v>27.799283154121863</c:v>
                </c:pt>
                <c:pt idx="34">
                  <c:v>26.233333333333334</c:v>
                </c:pt>
                <c:pt idx="35">
                  <c:v>27.963414634146343</c:v>
                </c:pt>
                <c:pt idx="36">
                  <c:v>27.06989247311828</c:v>
                </c:pt>
                <c:pt idx="37">
                  <c:v>25.367647058823529</c:v>
                </c:pt>
                <c:pt idx="38">
                  <c:v>19.129032258064516</c:v>
                </c:pt>
                <c:pt idx="39">
                  <c:v>26.351351351351351</c:v>
                </c:pt>
                <c:pt idx="40">
                  <c:v>32.299999999999997</c:v>
                </c:pt>
                <c:pt idx="41">
                  <c:v>18</c:v>
                </c:pt>
                <c:pt idx="42">
                  <c:v>28.68359375</c:v>
                </c:pt>
                <c:pt idx="43">
                  <c:v>26.034188034188034</c:v>
                </c:pt>
                <c:pt idx="44">
                  <c:v>98.944444444444443</c:v>
                </c:pt>
                <c:pt idx="45">
                  <c:v>26.453083109919572</c:v>
                </c:pt>
                <c:pt idx="46">
                  <c:v>32.128553770086526</c:v>
                </c:pt>
                <c:pt idx="47">
                  <c:v>27.202846975088967</c:v>
                </c:pt>
              </c:numCache>
            </c:numRef>
          </c:yVal>
          <c:bubbleSize>
            <c:numRef>
              <c:f>'Dashboard 5'!$D$60:$D$107</c:f>
              <c:numCache>
                <c:formatCode>_-[$$-409]* #,##0.00_ ;_-[$$-409]* \-#,##0.00\ ;_-[$$-409]* "-"??_ ;_-@_ </c:formatCode>
                <c:ptCount val="48"/>
                <c:pt idx="0">
                  <c:v>34887.5873015873</c:v>
                </c:pt>
                <c:pt idx="1">
                  <c:v>61600</c:v>
                </c:pt>
                <c:pt idx="2">
                  <c:v>197910.37634408602</c:v>
                </c:pt>
                <c:pt idx="3">
                  <c:v>53452.112804878052</c:v>
                </c:pt>
                <c:pt idx="4">
                  <c:v>247169.32432432432</c:v>
                </c:pt>
                <c:pt idx="5">
                  <c:v>61546.763473053892</c:v>
                </c:pt>
                <c:pt idx="6">
                  <c:v>1757223.6666666667</c:v>
                </c:pt>
                <c:pt idx="7">
                  <c:v>28206.612244897959</c:v>
                </c:pt>
                <c:pt idx="8">
                  <c:v>56231.317380352644</c:v>
                </c:pt>
                <c:pt idx="9">
                  <c:v>28350.385574354408</c:v>
                </c:pt>
                <c:pt idx="10">
                  <c:v>26722.962566844919</c:v>
                </c:pt>
                <c:pt idx="11">
                  <c:v>22390.059105431308</c:v>
                </c:pt>
                <c:pt idx="12">
                  <c:v>238218.84057971014</c:v>
                </c:pt>
                <c:pt idx="13">
                  <c:v>22670.241935483871</c:v>
                </c:pt>
                <c:pt idx="14">
                  <c:v>27399.266742338252</c:v>
                </c:pt>
                <c:pt idx="15">
                  <c:v>46616.666666666664</c:v>
                </c:pt>
                <c:pt idx="16">
                  <c:v>30493.299029126214</c:v>
                </c:pt>
                <c:pt idx="17">
                  <c:v>26674.340757238308</c:v>
                </c:pt>
                <c:pt idx="18">
                  <c:v>36464.411764705881</c:v>
                </c:pt>
                <c:pt idx="19">
                  <c:v>24597.036303630364</c:v>
                </c:pt>
                <c:pt idx="20">
                  <c:v>42394.21212121212</c:v>
                </c:pt>
                <c:pt idx="21">
                  <c:v>25310.173160173159</c:v>
                </c:pt>
                <c:pt idx="22">
                  <c:v>331567.30769230769</c:v>
                </c:pt>
                <c:pt idx="23">
                  <c:v>67823.216783216776</c:v>
                </c:pt>
                <c:pt idx="24">
                  <c:v>47549.069306930694</c:v>
                </c:pt>
                <c:pt idx="25">
                  <c:v>42839.829268292684</c:v>
                </c:pt>
                <c:pt idx="26">
                  <c:v>69188.275862068971</c:v>
                </c:pt>
                <c:pt idx="27">
                  <c:v>114207.70689655172</c:v>
                </c:pt>
                <c:pt idx="28">
                  <c:v>546221.875</c:v>
                </c:pt>
                <c:pt idx="29">
                  <c:v>20039.382978723403</c:v>
                </c:pt>
                <c:pt idx="30">
                  <c:v>239805</c:v>
                </c:pt>
                <c:pt idx="31">
                  <c:v>71476.229461756375</c:v>
                </c:pt>
                <c:pt idx="32">
                  <c:v>21240.535211267605</c:v>
                </c:pt>
                <c:pt idx="33">
                  <c:v>28583.431899641579</c:v>
                </c:pt>
                <c:pt idx="34">
                  <c:v>11542.54</c:v>
                </c:pt>
                <c:pt idx="35">
                  <c:v>3122.9024390243903</c:v>
                </c:pt>
                <c:pt idx="36">
                  <c:v>19321.548387096773</c:v>
                </c:pt>
                <c:pt idx="37">
                  <c:v>101622.39705882352</c:v>
                </c:pt>
                <c:pt idx="38">
                  <c:v>351130.6451612903</c:v>
                </c:pt>
                <c:pt idx="39">
                  <c:v>27413.504504504504</c:v>
                </c:pt>
                <c:pt idx="40">
                  <c:v>19932.5</c:v>
                </c:pt>
                <c:pt idx="41">
                  <c:v>213323.33333333334</c:v>
                </c:pt>
                <c:pt idx="42">
                  <c:v>24827.50390625</c:v>
                </c:pt>
                <c:pt idx="43">
                  <c:v>17907.207977207978</c:v>
                </c:pt>
                <c:pt idx="44">
                  <c:v>85255.555555555562</c:v>
                </c:pt>
                <c:pt idx="45">
                  <c:v>29030.016085790885</c:v>
                </c:pt>
                <c:pt idx="46">
                  <c:v>28102.380716934487</c:v>
                </c:pt>
                <c:pt idx="47">
                  <c:v>28541.160142348755</c:v>
                </c:pt>
              </c:numCache>
            </c:numRef>
          </c:bubbleSize>
          <c:bubble3D val="1"/>
          <c:extLst>
            <c:ext xmlns:c16="http://schemas.microsoft.com/office/drawing/2014/chart" uri="{C3380CC4-5D6E-409C-BE32-E72D297353CC}">
              <c16:uniqueId val="{00000000-CE44-47DF-AE3A-C876602A661B}"/>
            </c:ext>
          </c:extLst>
        </c:ser>
        <c:dLbls>
          <c:showLegendKey val="0"/>
          <c:showVal val="0"/>
          <c:showCatName val="0"/>
          <c:showSerName val="0"/>
          <c:showPercent val="0"/>
          <c:showBubbleSize val="0"/>
        </c:dLbls>
        <c:bubbleScale val="100"/>
        <c:showNegBubbles val="0"/>
        <c:axId val="1632616799"/>
        <c:axId val="1686147855"/>
      </c:bubbleChart>
      <c:valAx>
        <c:axId val="1632616799"/>
        <c:scaling>
          <c:orientation val="minMax"/>
        </c:scaling>
        <c:delete val="0"/>
        <c:axPos val="b"/>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en-US"/>
          </a:p>
        </c:txPr>
        <c:crossAx val="1686147855"/>
        <c:crosses val="autoZero"/>
        <c:crossBetween val="midCat"/>
      </c:valAx>
      <c:valAx>
        <c:axId val="1686147855"/>
        <c:scaling>
          <c:orientation val="minMax"/>
        </c:scaling>
        <c:delete val="0"/>
        <c:axPos val="l"/>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en-US"/>
          </a:p>
        </c:txPr>
        <c:crossAx val="1632616799"/>
        <c:crosses val="autoZero"/>
        <c:crossBetween val="midCat"/>
      </c:valAx>
      <c:spPr>
        <a:noFill/>
        <a:ln>
          <a:noFill/>
        </a:ln>
        <a:effectLst/>
      </c:spPr>
    </c:plotArea>
    <c:plotVisOnly val="1"/>
    <c:dispBlanksAs val="gap"/>
    <c:showDLblsOverMax val="0"/>
  </c:chart>
  <c:spPr>
    <a:noFill/>
    <a:ln>
      <a:solidFill>
        <a:schemeClr val="bg2"/>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2"/>
                </a:solidFill>
                <a:latin typeface="+mn-lt"/>
                <a:ea typeface="+mn-ea"/>
                <a:cs typeface="+mn-cs"/>
              </a:defRPr>
            </a:pPr>
            <a:r>
              <a:rPr lang="en-IN" b="1" dirty="0">
                <a:solidFill>
                  <a:schemeClr val="bg2"/>
                </a:solidFill>
              </a:rPr>
              <a:t>Unknown/NA</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2"/>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6">
                <a:lumMod val="60000"/>
                <a:lumOff val="4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Car_Data!$V$34:$V$35</c:f>
              <c:strCache>
                <c:ptCount val="2"/>
                <c:pt idx="0">
                  <c:v>Transmission Type</c:v>
                </c:pt>
                <c:pt idx="1">
                  <c:v>Market Category</c:v>
                </c:pt>
              </c:strCache>
            </c:strRef>
          </c:cat>
          <c:val>
            <c:numRef>
              <c:f>Car_Data!$W$34:$W$35</c:f>
              <c:numCache>
                <c:formatCode>General</c:formatCode>
                <c:ptCount val="2"/>
                <c:pt idx="0">
                  <c:v>19</c:v>
                </c:pt>
                <c:pt idx="1">
                  <c:v>3742</c:v>
                </c:pt>
              </c:numCache>
            </c:numRef>
          </c:val>
          <c:extLst>
            <c:ext xmlns:c16="http://schemas.microsoft.com/office/drawing/2014/chart" uri="{C3380CC4-5D6E-409C-BE32-E72D297353CC}">
              <c16:uniqueId val="{00000000-DAFC-4636-831A-003D482FE3E5}"/>
            </c:ext>
          </c:extLst>
        </c:ser>
        <c:dLbls>
          <c:dLblPos val="outEnd"/>
          <c:showLegendKey val="0"/>
          <c:showVal val="1"/>
          <c:showCatName val="0"/>
          <c:showSerName val="0"/>
          <c:showPercent val="0"/>
          <c:showBubbleSize val="0"/>
        </c:dLbls>
        <c:gapWidth val="99"/>
        <c:axId val="340646111"/>
        <c:axId val="196611999"/>
      </c:barChart>
      <c:catAx>
        <c:axId val="34064611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196611999"/>
        <c:crosses val="autoZero"/>
        <c:auto val="1"/>
        <c:lblAlgn val="ctr"/>
        <c:lblOffset val="100"/>
        <c:noMultiLvlLbl val="0"/>
      </c:catAx>
      <c:valAx>
        <c:axId val="196611999"/>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34064611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[Impact of Car.xlsx]Task 1!PivotTable25</c:name>
    <c:fmtId val="8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600" b="1" dirty="0">
                <a:solidFill>
                  <a:schemeClr val="bg2">
                    <a:lumMod val="90000"/>
                  </a:schemeClr>
                </a:solidFill>
              </a:rPr>
              <a:t>Popularity of Car Model in market category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'Task 1'!$B$5</c:f>
              <c:strCache>
                <c:ptCount val="1"/>
                <c:pt idx="0">
                  <c:v>Total Model</c:v>
                </c:pt>
              </c:strCache>
            </c:strRef>
          </c:tx>
          <c:spPr>
            <a:solidFill>
              <a:schemeClr val="accent1"/>
            </a:solidFill>
            <a:ln>
              <a:noFill/>
            </a:ln>
            <a:effectLst/>
          </c:spPr>
          <c:invertIfNegative val="0"/>
          <c:cat>
            <c:strRef>
              <c:f>'Task 1'!$A$6:$A$77</c:f>
              <c:strCache>
                <c:ptCount val="71"/>
                <c:pt idx="0">
                  <c:v>Flex Fuel</c:v>
                </c:pt>
                <c:pt idx="1">
                  <c:v>Crossover</c:v>
                </c:pt>
                <c:pt idx="2">
                  <c:v>Luxury</c:v>
                </c:pt>
                <c:pt idx="3">
                  <c:v>Luxury,Performance</c:v>
                </c:pt>
                <c:pt idx="4">
                  <c:v>Hatchback</c:v>
                </c:pt>
                <c:pt idx="5">
                  <c:v>Performance</c:v>
                </c:pt>
                <c:pt idx="6">
                  <c:v>Luxury,High-Performance</c:v>
                </c:pt>
                <c:pt idx="7">
                  <c:v>Factory Tuner,Luxury,High-Performance</c:v>
                </c:pt>
                <c:pt idx="8">
                  <c:v>High-Performance</c:v>
                </c:pt>
                <c:pt idx="9">
                  <c:v>Crossover,Luxury</c:v>
                </c:pt>
                <c:pt idx="10">
                  <c:v>Exotic,High-Performance</c:v>
                </c:pt>
                <c:pt idx="11">
                  <c:v>Hybrid</c:v>
                </c:pt>
                <c:pt idx="12">
                  <c:v>Hatchback,Performance</c:v>
                </c:pt>
                <c:pt idx="13">
                  <c:v>Factory Tuner,High-Performance</c:v>
                </c:pt>
                <c:pt idx="14">
                  <c:v>Crossover,Performance</c:v>
                </c:pt>
                <c:pt idx="15">
                  <c:v>Crossover,Luxury,Performance</c:v>
                </c:pt>
                <c:pt idx="16">
                  <c:v>Factory Tuner,Performance</c:v>
                </c:pt>
                <c:pt idx="17">
                  <c:v>Flex Fuel,Performance</c:v>
                </c:pt>
                <c:pt idx="18">
                  <c:v>Diesel</c:v>
                </c:pt>
                <c:pt idx="19">
                  <c:v>Hatchback,Hybrid</c:v>
                </c:pt>
                <c:pt idx="20">
                  <c:v>Crossover,Flex Fuel</c:v>
                </c:pt>
                <c:pt idx="21">
                  <c:v>Crossover,Hatchback</c:v>
                </c:pt>
                <c:pt idx="22">
                  <c:v>Diesel,Luxury</c:v>
                </c:pt>
                <c:pt idx="23">
                  <c:v>Crossover,Hybrid</c:v>
                </c:pt>
                <c:pt idx="24">
                  <c:v>Flex Fuel,Diesel</c:v>
                </c:pt>
                <c:pt idx="25">
                  <c:v>Crossover,Luxury,Diesel</c:v>
                </c:pt>
                <c:pt idx="26">
                  <c:v>Hatchback,Luxury</c:v>
                </c:pt>
                <c:pt idx="27">
                  <c:v>Hatchback,Luxury,Performance</c:v>
                </c:pt>
                <c:pt idx="28">
                  <c:v>Crossover,Factory Tuner,Luxury,High-Performance</c:v>
                </c:pt>
                <c:pt idx="29">
                  <c:v>Hatchback,Factory Tuner,Performance</c:v>
                </c:pt>
                <c:pt idx="30">
                  <c:v>Factory Tuner,Luxury,Performance</c:v>
                </c:pt>
                <c:pt idx="31">
                  <c:v>Hatchback,Flex Fuel</c:v>
                </c:pt>
                <c:pt idx="32">
                  <c:v>Flex Fuel,Luxury,Performance</c:v>
                </c:pt>
                <c:pt idx="33">
                  <c:v>Exotic,Luxury,High-Performance</c:v>
                </c:pt>
                <c:pt idx="34">
                  <c:v>Luxury,Hybrid</c:v>
                </c:pt>
                <c:pt idx="35">
                  <c:v>Crossover,Flex Fuel,Performance</c:v>
                </c:pt>
                <c:pt idx="36">
                  <c:v>Flex Fuel,Luxury</c:v>
                </c:pt>
                <c:pt idx="37">
                  <c:v>Flex Fuel,Luxury,High-Performance</c:v>
                </c:pt>
                <c:pt idx="38">
                  <c:v>Exotic,Factory Tuner,Luxury,High-Performance</c:v>
                </c:pt>
                <c:pt idx="39">
                  <c:v>Luxury,Performance,Hybrid</c:v>
                </c:pt>
                <c:pt idx="40">
                  <c:v>Exotic,Factory Tuner,High-Performance</c:v>
                </c:pt>
                <c:pt idx="41">
                  <c:v>Hatchback,Factory Tuner,High-Performance</c:v>
                </c:pt>
                <c:pt idx="42">
                  <c:v>Crossover,Luxury,Hybrid</c:v>
                </c:pt>
                <c:pt idx="43">
                  <c:v>Exotic,Performance</c:v>
                </c:pt>
                <c:pt idx="44">
                  <c:v>Crossover,Factory Tuner,Luxury,Performance</c:v>
                </c:pt>
                <c:pt idx="45">
                  <c:v>Hatchback,Diesel</c:v>
                </c:pt>
                <c:pt idx="46">
                  <c:v>Crossover,Hatchback,Performance</c:v>
                </c:pt>
                <c:pt idx="47">
                  <c:v>Crossover,Hatchback,Factory Tuner,Performance</c:v>
                </c:pt>
                <c:pt idx="48">
                  <c:v>Crossover,Flex Fuel,Luxury</c:v>
                </c:pt>
                <c:pt idx="49">
                  <c:v>Crossover,Flex Fuel,Luxury,Performance</c:v>
                </c:pt>
                <c:pt idx="50">
                  <c:v>Crossover,Luxury,High-Performance</c:v>
                </c:pt>
                <c:pt idx="51">
                  <c:v>Hatchback,Factory Tuner,Luxury,Performance</c:v>
                </c:pt>
                <c:pt idx="52">
                  <c:v>Crossover,Luxury,Performance,Hybrid</c:v>
                </c:pt>
                <c:pt idx="53">
                  <c:v>Exotic,Luxury,Performance</c:v>
                </c:pt>
                <c:pt idx="54">
                  <c:v>Luxury,High-Performance,Hybrid</c:v>
                </c:pt>
                <c:pt idx="55">
                  <c:v>Exotic,Flex Fuel,Factory Tuner,Luxury,High-Performance</c:v>
                </c:pt>
                <c:pt idx="56">
                  <c:v>Crossover,Diesel</c:v>
                </c:pt>
                <c:pt idx="57">
                  <c:v>Exotic,Flex Fuel,Luxury,High-Performance</c:v>
                </c:pt>
                <c:pt idx="58">
                  <c:v>Exotic,Factory Tuner,Luxury,Performance</c:v>
                </c:pt>
                <c:pt idx="59">
                  <c:v>Crossover,Hatchback,Luxury</c:v>
                </c:pt>
                <c:pt idx="60">
                  <c:v>Hatchback,Luxury,Hybrid</c:v>
                </c:pt>
                <c:pt idx="61">
                  <c:v>Exotic,Luxury</c:v>
                </c:pt>
                <c:pt idx="62">
                  <c:v>Factory Tuner,Luxury</c:v>
                </c:pt>
                <c:pt idx="63">
                  <c:v>Crossover,Factory Tuner,Performance</c:v>
                </c:pt>
                <c:pt idx="64">
                  <c:v>Flex Fuel,Hybrid</c:v>
                </c:pt>
                <c:pt idx="65">
                  <c:v>Flex Fuel,Performance,Hybrid</c:v>
                </c:pt>
                <c:pt idx="66">
                  <c:v>Flex Fuel,Factory Tuner,Luxury,High-Performance</c:v>
                </c:pt>
                <c:pt idx="67">
                  <c:v>Crossover,Exotic,Luxury,High-Performance</c:v>
                </c:pt>
                <c:pt idx="68">
                  <c:v>Crossover,Exotic,Luxury,Performance</c:v>
                </c:pt>
                <c:pt idx="69">
                  <c:v>Exotic,Luxury,High-Performance,Hybrid</c:v>
                </c:pt>
                <c:pt idx="70">
                  <c:v>Performance,Hybrid</c:v>
                </c:pt>
              </c:strCache>
            </c:strRef>
          </c:cat>
          <c:val>
            <c:numRef>
              <c:f>'Task 1'!$B$6:$B$77</c:f>
              <c:numCache>
                <c:formatCode>General</c:formatCode>
                <c:ptCount val="71"/>
                <c:pt idx="0">
                  <c:v>855</c:v>
                </c:pt>
                <c:pt idx="1">
                  <c:v>1075</c:v>
                </c:pt>
                <c:pt idx="2">
                  <c:v>818</c:v>
                </c:pt>
                <c:pt idx="3">
                  <c:v>659</c:v>
                </c:pt>
                <c:pt idx="4">
                  <c:v>574</c:v>
                </c:pt>
                <c:pt idx="5">
                  <c:v>520</c:v>
                </c:pt>
                <c:pt idx="6">
                  <c:v>334</c:v>
                </c:pt>
                <c:pt idx="7">
                  <c:v>215</c:v>
                </c:pt>
                <c:pt idx="8">
                  <c:v>198</c:v>
                </c:pt>
                <c:pt idx="9">
                  <c:v>406</c:v>
                </c:pt>
                <c:pt idx="10">
                  <c:v>254</c:v>
                </c:pt>
                <c:pt idx="11">
                  <c:v>121</c:v>
                </c:pt>
                <c:pt idx="12">
                  <c:v>198</c:v>
                </c:pt>
                <c:pt idx="13">
                  <c:v>104</c:v>
                </c:pt>
                <c:pt idx="14">
                  <c:v>69</c:v>
                </c:pt>
                <c:pt idx="15">
                  <c:v>112</c:v>
                </c:pt>
                <c:pt idx="16">
                  <c:v>84</c:v>
                </c:pt>
                <c:pt idx="17">
                  <c:v>87</c:v>
                </c:pt>
                <c:pt idx="18">
                  <c:v>84</c:v>
                </c:pt>
                <c:pt idx="19">
                  <c:v>64</c:v>
                </c:pt>
                <c:pt idx="20">
                  <c:v>64</c:v>
                </c:pt>
                <c:pt idx="21">
                  <c:v>72</c:v>
                </c:pt>
                <c:pt idx="22">
                  <c:v>47</c:v>
                </c:pt>
                <c:pt idx="23">
                  <c:v>42</c:v>
                </c:pt>
                <c:pt idx="24">
                  <c:v>16</c:v>
                </c:pt>
                <c:pt idx="25">
                  <c:v>34</c:v>
                </c:pt>
                <c:pt idx="26">
                  <c:v>45</c:v>
                </c:pt>
                <c:pt idx="27">
                  <c:v>36</c:v>
                </c:pt>
                <c:pt idx="28">
                  <c:v>26</c:v>
                </c:pt>
                <c:pt idx="29">
                  <c:v>21</c:v>
                </c:pt>
                <c:pt idx="30">
                  <c:v>31</c:v>
                </c:pt>
                <c:pt idx="31">
                  <c:v>7</c:v>
                </c:pt>
                <c:pt idx="32">
                  <c:v>28</c:v>
                </c:pt>
                <c:pt idx="33">
                  <c:v>77</c:v>
                </c:pt>
                <c:pt idx="34">
                  <c:v>52</c:v>
                </c:pt>
                <c:pt idx="35">
                  <c:v>6</c:v>
                </c:pt>
                <c:pt idx="36">
                  <c:v>39</c:v>
                </c:pt>
                <c:pt idx="37">
                  <c:v>32</c:v>
                </c:pt>
                <c:pt idx="38">
                  <c:v>51</c:v>
                </c:pt>
                <c:pt idx="39">
                  <c:v>11</c:v>
                </c:pt>
                <c:pt idx="40">
                  <c:v>21</c:v>
                </c:pt>
                <c:pt idx="41">
                  <c:v>13</c:v>
                </c:pt>
                <c:pt idx="42">
                  <c:v>24</c:v>
                </c:pt>
                <c:pt idx="43">
                  <c:v>10</c:v>
                </c:pt>
                <c:pt idx="44">
                  <c:v>5</c:v>
                </c:pt>
                <c:pt idx="45">
                  <c:v>14</c:v>
                </c:pt>
                <c:pt idx="46">
                  <c:v>6</c:v>
                </c:pt>
                <c:pt idx="47">
                  <c:v>6</c:v>
                </c:pt>
                <c:pt idx="48">
                  <c:v>10</c:v>
                </c:pt>
                <c:pt idx="49">
                  <c:v>6</c:v>
                </c:pt>
                <c:pt idx="50">
                  <c:v>9</c:v>
                </c:pt>
                <c:pt idx="51">
                  <c:v>9</c:v>
                </c:pt>
                <c:pt idx="52">
                  <c:v>2</c:v>
                </c:pt>
                <c:pt idx="53">
                  <c:v>36</c:v>
                </c:pt>
                <c:pt idx="54">
                  <c:v>12</c:v>
                </c:pt>
                <c:pt idx="55">
                  <c:v>13</c:v>
                </c:pt>
                <c:pt idx="56">
                  <c:v>7</c:v>
                </c:pt>
                <c:pt idx="57">
                  <c:v>11</c:v>
                </c:pt>
                <c:pt idx="58">
                  <c:v>3</c:v>
                </c:pt>
                <c:pt idx="59">
                  <c:v>7</c:v>
                </c:pt>
                <c:pt idx="60">
                  <c:v>3</c:v>
                </c:pt>
                <c:pt idx="61">
                  <c:v>12</c:v>
                </c:pt>
                <c:pt idx="62">
                  <c:v>2</c:v>
                </c:pt>
                <c:pt idx="63">
                  <c:v>4</c:v>
                </c:pt>
                <c:pt idx="64">
                  <c:v>2</c:v>
                </c:pt>
                <c:pt idx="65">
                  <c:v>2</c:v>
                </c:pt>
                <c:pt idx="66">
                  <c:v>1</c:v>
                </c:pt>
                <c:pt idx="67">
                  <c:v>1</c:v>
                </c:pt>
                <c:pt idx="68">
                  <c:v>1</c:v>
                </c:pt>
                <c:pt idx="69">
                  <c:v>1</c:v>
                </c:pt>
                <c:pt idx="70">
                  <c:v>1</c:v>
                </c:pt>
              </c:numCache>
            </c:numRef>
          </c:val>
          <c:extLst>
            <c:ext xmlns:c16="http://schemas.microsoft.com/office/drawing/2014/chart" uri="{C3380CC4-5D6E-409C-BE32-E72D297353CC}">
              <c16:uniqueId val="{00000000-3B39-4B63-844E-B1CCEF4B834F}"/>
            </c:ext>
          </c:extLst>
        </c:ser>
        <c:dLbls>
          <c:showLegendKey val="0"/>
          <c:showVal val="0"/>
          <c:showCatName val="0"/>
          <c:showSerName val="0"/>
          <c:showPercent val="0"/>
          <c:showBubbleSize val="0"/>
        </c:dLbls>
        <c:gapWidth val="219"/>
        <c:overlap val="-27"/>
        <c:axId val="1092895024"/>
        <c:axId val="1084306976"/>
      </c:barChart>
      <c:lineChart>
        <c:grouping val="standard"/>
        <c:varyColors val="0"/>
        <c:ser>
          <c:idx val="1"/>
          <c:order val="1"/>
          <c:tx>
            <c:strRef>
              <c:f>'Task 1'!$C$5</c:f>
              <c:strCache>
                <c:ptCount val="1"/>
                <c:pt idx="0">
                  <c:v>Popularity.</c:v>
                </c:pt>
              </c:strCache>
            </c:strRef>
          </c:tx>
          <c:spPr>
            <a:ln w="28575" cap="rnd">
              <a:solidFill>
                <a:schemeClr val="accent2"/>
              </a:solidFill>
              <a:round/>
            </a:ln>
            <a:effectLst/>
          </c:spPr>
          <c:marker>
            <c:symbol val="none"/>
          </c:marker>
          <c:cat>
            <c:strRef>
              <c:f>'Task 1'!$A$6:$A$77</c:f>
              <c:strCache>
                <c:ptCount val="71"/>
                <c:pt idx="0">
                  <c:v>Flex Fuel</c:v>
                </c:pt>
                <c:pt idx="1">
                  <c:v>Crossover</c:v>
                </c:pt>
                <c:pt idx="2">
                  <c:v>Luxury</c:v>
                </c:pt>
                <c:pt idx="3">
                  <c:v>Luxury,Performance</c:v>
                </c:pt>
                <c:pt idx="4">
                  <c:v>Hatchback</c:v>
                </c:pt>
                <c:pt idx="5">
                  <c:v>Performance</c:v>
                </c:pt>
                <c:pt idx="6">
                  <c:v>Luxury,High-Performance</c:v>
                </c:pt>
                <c:pt idx="7">
                  <c:v>Factory Tuner,Luxury,High-Performance</c:v>
                </c:pt>
                <c:pt idx="8">
                  <c:v>High-Performance</c:v>
                </c:pt>
                <c:pt idx="9">
                  <c:v>Crossover,Luxury</c:v>
                </c:pt>
                <c:pt idx="10">
                  <c:v>Exotic,High-Performance</c:v>
                </c:pt>
                <c:pt idx="11">
                  <c:v>Hybrid</c:v>
                </c:pt>
                <c:pt idx="12">
                  <c:v>Hatchback,Performance</c:v>
                </c:pt>
                <c:pt idx="13">
                  <c:v>Factory Tuner,High-Performance</c:v>
                </c:pt>
                <c:pt idx="14">
                  <c:v>Crossover,Performance</c:v>
                </c:pt>
                <c:pt idx="15">
                  <c:v>Crossover,Luxury,Performance</c:v>
                </c:pt>
                <c:pt idx="16">
                  <c:v>Factory Tuner,Performance</c:v>
                </c:pt>
                <c:pt idx="17">
                  <c:v>Flex Fuel,Performance</c:v>
                </c:pt>
                <c:pt idx="18">
                  <c:v>Diesel</c:v>
                </c:pt>
                <c:pt idx="19">
                  <c:v>Hatchback,Hybrid</c:v>
                </c:pt>
                <c:pt idx="20">
                  <c:v>Crossover,Flex Fuel</c:v>
                </c:pt>
                <c:pt idx="21">
                  <c:v>Crossover,Hatchback</c:v>
                </c:pt>
                <c:pt idx="22">
                  <c:v>Diesel,Luxury</c:v>
                </c:pt>
                <c:pt idx="23">
                  <c:v>Crossover,Hybrid</c:v>
                </c:pt>
                <c:pt idx="24">
                  <c:v>Flex Fuel,Diesel</c:v>
                </c:pt>
                <c:pt idx="25">
                  <c:v>Crossover,Luxury,Diesel</c:v>
                </c:pt>
                <c:pt idx="26">
                  <c:v>Hatchback,Luxury</c:v>
                </c:pt>
                <c:pt idx="27">
                  <c:v>Hatchback,Luxury,Performance</c:v>
                </c:pt>
                <c:pt idx="28">
                  <c:v>Crossover,Factory Tuner,Luxury,High-Performance</c:v>
                </c:pt>
                <c:pt idx="29">
                  <c:v>Hatchback,Factory Tuner,Performance</c:v>
                </c:pt>
                <c:pt idx="30">
                  <c:v>Factory Tuner,Luxury,Performance</c:v>
                </c:pt>
                <c:pt idx="31">
                  <c:v>Hatchback,Flex Fuel</c:v>
                </c:pt>
                <c:pt idx="32">
                  <c:v>Flex Fuel,Luxury,Performance</c:v>
                </c:pt>
                <c:pt idx="33">
                  <c:v>Exotic,Luxury,High-Performance</c:v>
                </c:pt>
                <c:pt idx="34">
                  <c:v>Luxury,Hybrid</c:v>
                </c:pt>
                <c:pt idx="35">
                  <c:v>Crossover,Flex Fuel,Performance</c:v>
                </c:pt>
                <c:pt idx="36">
                  <c:v>Flex Fuel,Luxury</c:v>
                </c:pt>
                <c:pt idx="37">
                  <c:v>Flex Fuel,Luxury,High-Performance</c:v>
                </c:pt>
                <c:pt idx="38">
                  <c:v>Exotic,Factory Tuner,Luxury,High-Performance</c:v>
                </c:pt>
                <c:pt idx="39">
                  <c:v>Luxury,Performance,Hybrid</c:v>
                </c:pt>
                <c:pt idx="40">
                  <c:v>Exotic,Factory Tuner,High-Performance</c:v>
                </c:pt>
                <c:pt idx="41">
                  <c:v>Hatchback,Factory Tuner,High-Performance</c:v>
                </c:pt>
                <c:pt idx="42">
                  <c:v>Crossover,Luxury,Hybrid</c:v>
                </c:pt>
                <c:pt idx="43">
                  <c:v>Exotic,Performance</c:v>
                </c:pt>
                <c:pt idx="44">
                  <c:v>Crossover,Factory Tuner,Luxury,Performance</c:v>
                </c:pt>
                <c:pt idx="45">
                  <c:v>Hatchback,Diesel</c:v>
                </c:pt>
                <c:pt idx="46">
                  <c:v>Crossover,Hatchback,Performance</c:v>
                </c:pt>
                <c:pt idx="47">
                  <c:v>Crossover,Hatchback,Factory Tuner,Performance</c:v>
                </c:pt>
                <c:pt idx="48">
                  <c:v>Crossover,Flex Fuel,Luxury</c:v>
                </c:pt>
                <c:pt idx="49">
                  <c:v>Crossover,Flex Fuel,Luxury,Performance</c:v>
                </c:pt>
                <c:pt idx="50">
                  <c:v>Crossover,Luxury,High-Performance</c:v>
                </c:pt>
                <c:pt idx="51">
                  <c:v>Hatchback,Factory Tuner,Luxury,Performance</c:v>
                </c:pt>
                <c:pt idx="52">
                  <c:v>Crossover,Luxury,Performance,Hybrid</c:v>
                </c:pt>
                <c:pt idx="53">
                  <c:v>Exotic,Luxury,Performance</c:v>
                </c:pt>
                <c:pt idx="54">
                  <c:v>Luxury,High-Performance,Hybrid</c:v>
                </c:pt>
                <c:pt idx="55">
                  <c:v>Exotic,Flex Fuel,Factory Tuner,Luxury,High-Performance</c:v>
                </c:pt>
                <c:pt idx="56">
                  <c:v>Crossover,Diesel</c:v>
                </c:pt>
                <c:pt idx="57">
                  <c:v>Exotic,Flex Fuel,Luxury,High-Performance</c:v>
                </c:pt>
                <c:pt idx="58">
                  <c:v>Exotic,Factory Tuner,Luxury,Performance</c:v>
                </c:pt>
                <c:pt idx="59">
                  <c:v>Crossover,Hatchback,Luxury</c:v>
                </c:pt>
                <c:pt idx="60">
                  <c:v>Hatchback,Luxury,Hybrid</c:v>
                </c:pt>
                <c:pt idx="61">
                  <c:v>Exotic,Luxury</c:v>
                </c:pt>
                <c:pt idx="62">
                  <c:v>Factory Tuner,Luxury</c:v>
                </c:pt>
                <c:pt idx="63">
                  <c:v>Crossover,Factory Tuner,Performance</c:v>
                </c:pt>
                <c:pt idx="64">
                  <c:v>Flex Fuel,Hybrid</c:v>
                </c:pt>
                <c:pt idx="65">
                  <c:v>Flex Fuel,Performance,Hybrid</c:v>
                </c:pt>
                <c:pt idx="66">
                  <c:v>Flex Fuel,Factory Tuner,Luxury,High-Performance</c:v>
                </c:pt>
                <c:pt idx="67">
                  <c:v>Crossover,Exotic,Luxury,High-Performance</c:v>
                </c:pt>
                <c:pt idx="68">
                  <c:v>Crossover,Exotic,Luxury,Performance</c:v>
                </c:pt>
                <c:pt idx="69">
                  <c:v>Exotic,Luxury,High-Performance,Hybrid</c:v>
                </c:pt>
                <c:pt idx="70">
                  <c:v>Performance,Hybrid</c:v>
                </c:pt>
              </c:strCache>
            </c:strRef>
          </c:cat>
          <c:val>
            <c:numRef>
              <c:f>'Task 1'!$C$6:$C$77</c:f>
              <c:numCache>
                <c:formatCode>0</c:formatCode>
                <c:ptCount val="71"/>
                <c:pt idx="0">
                  <c:v>1902985</c:v>
                </c:pt>
                <c:pt idx="1">
                  <c:v>1672881</c:v>
                </c:pt>
                <c:pt idx="2">
                  <c:v>880772</c:v>
                </c:pt>
                <c:pt idx="3">
                  <c:v>852128</c:v>
                </c:pt>
                <c:pt idx="4">
                  <c:v>751167</c:v>
                </c:pt>
                <c:pt idx="5">
                  <c:v>735909</c:v>
                </c:pt>
                <c:pt idx="6">
                  <c:v>557118</c:v>
                </c:pt>
                <c:pt idx="7">
                  <c:v>458674</c:v>
                </c:pt>
                <c:pt idx="8">
                  <c:v>361029</c:v>
                </c:pt>
                <c:pt idx="9">
                  <c:v>361021</c:v>
                </c:pt>
                <c:pt idx="10">
                  <c:v>325132</c:v>
                </c:pt>
                <c:pt idx="11">
                  <c:v>256107</c:v>
                </c:pt>
                <c:pt idx="12">
                  <c:v>212585</c:v>
                </c:pt>
                <c:pt idx="13">
                  <c:v>204510</c:v>
                </c:pt>
                <c:pt idx="14">
                  <c:v>178431</c:v>
                </c:pt>
                <c:pt idx="15">
                  <c:v>151098</c:v>
                </c:pt>
                <c:pt idx="16">
                  <c:v>149020</c:v>
                </c:pt>
                <c:pt idx="17">
                  <c:v>146201</c:v>
                </c:pt>
                <c:pt idx="18">
                  <c:v>145396</c:v>
                </c:pt>
                <c:pt idx="19">
                  <c:v>135114</c:v>
                </c:pt>
                <c:pt idx="20">
                  <c:v>132720</c:v>
                </c:pt>
                <c:pt idx="21">
                  <c:v>120650</c:v>
                </c:pt>
                <c:pt idx="22">
                  <c:v>113557</c:v>
                </c:pt>
                <c:pt idx="23">
                  <c:v>107662</c:v>
                </c:pt>
                <c:pt idx="24">
                  <c:v>90512</c:v>
                </c:pt>
                <c:pt idx="25">
                  <c:v>73080</c:v>
                </c:pt>
                <c:pt idx="26">
                  <c:v>59541</c:v>
                </c:pt>
                <c:pt idx="27">
                  <c:v>58761</c:v>
                </c:pt>
                <c:pt idx="28">
                  <c:v>47410</c:v>
                </c:pt>
                <c:pt idx="29">
                  <c:v>45648</c:v>
                </c:pt>
                <c:pt idx="30">
                  <c:v>43816</c:v>
                </c:pt>
                <c:pt idx="31">
                  <c:v>39599</c:v>
                </c:pt>
                <c:pt idx="32">
                  <c:v>38642</c:v>
                </c:pt>
                <c:pt idx="33">
                  <c:v>36423</c:v>
                </c:pt>
                <c:pt idx="34">
                  <c:v>35029</c:v>
                </c:pt>
                <c:pt idx="35">
                  <c:v>33942</c:v>
                </c:pt>
                <c:pt idx="36">
                  <c:v>29115</c:v>
                </c:pt>
                <c:pt idx="37">
                  <c:v>28746</c:v>
                </c:pt>
                <c:pt idx="38">
                  <c:v>26674</c:v>
                </c:pt>
                <c:pt idx="39">
                  <c:v>25665</c:v>
                </c:pt>
                <c:pt idx="40">
                  <c:v>21974</c:v>
                </c:pt>
                <c:pt idx="41">
                  <c:v>15667</c:v>
                </c:pt>
                <c:pt idx="42">
                  <c:v>15142</c:v>
                </c:pt>
                <c:pt idx="43">
                  <c:v>13910</c:v>
                </c:pt>
                <c:pt idx="44">
                  <c:v>13037</c:v>
                </c:pt>
                <c:pt idx="45">
                  <c:v>12222</c:v>
                </c:pt>
                <c:pt idx="46">
                  <c:v>12054</c:v>
                </c:pt>
                <c:pt idx="47">
                  <c:v>12054</c:v>
                </c:pt>
                <c:pt idx="48">
                  <c:v>11732</c:v>
                </c:pt>
                <c:pt idx="49">
                  <c:v>9744</c:v>
                </c:pt>
                <c:pt idx="50">
                  <c:v>9335</c:v>
                </c:pt>
                <c:pt idx="51">
                  <c:v>7982</c:v>
                </c:pt>
                <c:pt idx="52">
                  <c:v>7832</c:v>
                </c:pt>
                <c:pt idx="53">
                  <c:v>7813</c:v>
                </c:pt>
                <c:pt idx="54">
                  <c:v>6826</c:v>
                </c:pt>
                <c:pt idx="55">
                  <c:v>6760</c:v>
                </c:pt>
                <c:pt idx="56">
                  <c:v>6111</c:v>
                </c:pt>
                <c:pt idx="57">
                  <c:v>5720</c:v>
                </c:pt>
                <c:pt idx="58">
                  <c:v>1560</c:v>
                </c:pt>
                <c:pt idx="59">
                  <c:v>1428</c:v>
                </c:pt>
                <c:pt idx="60">
                  <c:v>1362</c:v>
                </c:pt>
                <c:pt idx="61">
                  <c:v>1352</c:v>
                </c:pt>
                <c:pt idx="62">
                  <c:v>1234</c:v>
                </c:pt>
                <c:pt idx="63">
                  <c:v>840</c:v>
                </c:pt>
                <c:pt idx="64">
                  <c:v>310</c:v>
                </c:pt>
                <c:pt idx="65">
                  <c:v>310</c:v>
                </c:pt>
                <c:pt idx="66">
                  <c:v>258</c:v>
                </c:pt>
                <c:pt idx="67">
                  <c:v>238</c:v>
                </c:pt>
                <c:pt idx="68">
                  <c:v>238</c:v>
                </c:pt>
                <c:pt idx="69">
                  <c:v>204</c:v>
                </c:pt>
                <c:pt idx="70">
                  <c:v>155</c:v>
                </c:pt>
              </c:numCache>
            </c:numRef>
          </c:val>
          <c:smooth val="0"/>
          <c:extLst>
            <c:ext xmlns:c16="http://schemas.microsoft.com/office/drawing/2014/chart" uri="{C3380CC4-5D6E-409C-BE32-E72D297353CC}">
              <c16:uniqueId val="{00000001-3B39-4B63-844E-B1CCEF4B834F}"/>
            </c:ext>
          </c:extLst>
        </c:ser>
        <c:dLbls>
          <c:showLegendKey val="0"/>
          <c:showVal val="0"/>
          <c:showCatName val="0"/>
          <c:showSerName val="0"/>
          <c:showPercent val="0"/>
          <c:showBubbleSize val="0"/>
        </c:dLbls>
        <c:marker val="1"/>
        <c:smooth val="0"/>
        <c:axId val="1092890224"/>
        <c:axId val="1084297552"/>
      </c:lineChart>
      <c:catAx>
        <c:axId val="10928902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accent6">
                    <a:lumMod val="40000"/>
                    <a:lumOff val="60000"/>
                  </a:schemeClr>
                </a:solidFill>
                <a:latin typeface="+mn-lt"/>
                <a:ea typeface="+mn-ea"/>
                <a:cs typeface="+mn-cs"/>
              </a:defRPr>
            </a:pPr>
            <a:endParaRPr lang="en-US"/>
          </a:p>
        </c:txPr>
        <c:crossAx val="1084297552"/>
        <c:crosses val="autoZero"/>
        <c:auto val="1"/>
        <c:lblAlgn val="ctr"/>
        <c:lblOffset val="100"/>
        <c:noMultiLvlLbl val="0"/>
      </c:catAx>
      <c:valAx>
        <c:axId val="1084297552"/>
        <c:scaling>
          <c:orientation val="minMax"/>
        </c:scaling>
        <c:delete val="0"/>
        <c:axPos val="l"/>
        <c:title>
          <c:tx>
            <c:rich>
              <a:bodyPr rot="-5400000" spcFirstLastPara="1" vertOverflow="ellipsis" vert="horz" wrap="square" anchor="ctr" anchorCtr="1"/>
              <a:lstStyle/>
              <a:p>
                <a:pPr>
                  <a:defRPr sz="1000" b="1" i="0" u="none" strike="noStrike" kern="1200" baseline="0">
                    <a:solidFill>
                      <a:schemeClr val="accent2"/>
                    </a:solidFill>
                    <a:latin typeface="+mn-lt"/>
                    <a:ea typeface="+mn-ea"/>
                    <a:cs typeface="+mn-cs"/>
                  </a:defRPr>
                </a:pPr>
                <a:r>
                  <a:rPr lang="en-IN" b="1">
                    <a:solidFill>
                      <a:schemeClr val="accent2"/>
                    </a:solidFill>
                  </a:rPr>
                  <a:t>Popularity</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accent2"/>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accent2"/>
                </a:solidFill>
                <a:latin typeface="+mn-lt"/>
                <a:ea typeface="+mn-ea"/>
                <a:cs typeface="+mn-cs"/>
              </a:defRPr>
            </a:pPr>
            <a:endParaRPr lang="en-US"/>
          </a:p>
        </c:txPr>
        <c:crossAx val="1092890224"/>
        <c:crosses val="autoZero"/>
        <c:crossBetween val="between"/>
      </c:valAx>
      <c:valAx>
        <c:axId val="1084306976"/>
        <c:scaling>
          <c:orientation val="minMax"/>
        </c:scaling>
        <c:delete val="0"/>
        <c:axPos val="r"/>
        <c:title>
          <c:tx>
            <c:rich>
              <a:bodyPr rot="-5400000" spcFirstLastPara="1" vertOverflow="ellipsis" vert="horz" wrap="square" anchor="ctr" anchorCtr="1"/>
              <a:lstStyle/>
              <a:p>
                <a:pPr>
                  <a:defRPr sz="1000" b="1" i="0" u="none" strike="noStrike" kern="1200" baseline="0">
                    <a:solidFill>
                      <a:schemeClr val="accent1">
                        <a:lumMod val="75000"/>
                      </a:schemeClr>
                    </a:solidFill>
                    <a:latin typeface="+mn-lt"/>
                    <a:ea typeface="+mn-ea"/>
                    <a:cs typeface="+mn-cs"/>
                  </a:defRPr>
                </a:pPr>
                <a:r>
                  <a:rPr lang="en-IN" b="1">
                    <a:solidFill>
                      <a:schemeClr val="accent1">
                        <a:lumMod val="75000"/>
                      </a:schemeClr>
                    </a:solidFill>
                  </a:rPr>
                  <a:t>Total Model</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accent1">
                      <a:lumMod val="7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accent1">
                    <a:lumMod val="75000"/>
                  </a:schemeClr>
                </a:solidFill>
                <a:latin typeface="+mn-lt"/>
                <a:ea typeface="+mn-ea"/>
                <a:cs typeface="+mn-cs"/>
              </a:defRPr>
            </a:pPr>
            <a:endParaRPr lang="en-US"/>
          </a:p>
        </c:txPr>
        <c:crossAx val="1092895024"/>
        <c:crosses val="max"/>
        <c:crossBetween val="between"/>
      </c:valAx>
      <c:catAx>
        <c:axId val="1092895024"/>
        <c:scaling>
          <c:orientation val="minMax"/>
        </c:scaling>
        <c:delete val="1"/>
        <c:axPos val="b"/>
        <c:numFmt formatCode="General" sourceLinked="1"/>
        <c:majorTickMark val="out"/>
        <c:minorTickMark val="none"/>
        <c:tickLblPos val="nextTo"/>
        <c:crossAx val="1084306976"/>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90000"/>
        </a:schemeClr>
      </a:solid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b="1" dirty="0">
                <a:solidFill>
                  <a:schemeClr val="bg2"/>
                </a:solidFill>
              </a:rPr>
              <a:t>Price</a:t>
            </a:r>
            <a:r>
              <a:rPr lang="en-IN" b="1" baseline="0" dirty="0">
                <a:solidFill>
                  <a:schemeClr val="bg2"/>
                </a:solidFill>
              </a:rPr>
              <a:t> variation based on HP</a:t>
            </a:r>
            <a:endParaRPr lang="en-IN" b="1" dirty="0">
              <a:solidFill>
                <a:schemeClr val="bg2"/>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'Task 2'!$E$5</c:f>
              <c:strCache>
                <c:ptCount val="1"/>
                <c:pt idx="0">
                  <c:v>Average of MSRP</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31750" cap="rnd">
                <a:solidFill>
                  <a:srgbClr val="FF0000"/>
                </a:solidFill>
                <a:prstDash val="dash"/>
              </a:ln>
              <a:effectLst/>
            </c:spPr>
            <c:trendlineType val="linear"/>
            <c:dispRSqr val="0"/>
            <c:dispEq val="0"/>
          </c:trendline>
          <c:xVal>
            <c:numRef>
              <c:f>'Task 2'!$D$6:$D$364</c:f>
              <c:numCache>
                <c:formatCode>General</c:formatCode>
                <c:ptCount val="359"/>
                <c:pt idx="0">
                  <c:v>55</c:v>
                </c:pt>
                <c:pt idx="1">
                  <c:v>62</c:v>
                </c:pt>
                <c:pt idx="2">
                  <c:v>63</c:v>
                </c:pt>
                <c:pt idx="3">
                  <c:v>66</c:v>
                </c:pt>
                <c:pt idx="4">
                  <c:v>73</c:v>
                </c:pt>
                <c:pt idx="5">
                  <c:v>74</c:v>
                </c:pt>
                <c:pt idx="6">
                  <c:v>78</c:v>
                </c:pt>
                <c:pt idx="7">
                  <c:v>79</c:v>
                </c:pt>
                <c:pt idx="8">
                  <c:v>81</c:v>
                </c:pt>
                <c:pt idx="9">
                  <c:v>82</c:v>
                </c:pt>
                <c:pt idx="10">
                  <c:v>84</c:v>
                </c:pt>
                <c:pt idx="11">
                  <c:v>88</c:v>
                </c:pt>
                <c:pt idx="12">
                  <c:v>90</c:v>
                </c:pt>
                <c:pt idx="13">
                  <c:v>92</c:v>
                </c:pt>
                <c:pt idx="14">
                  <c:v>93</c:v>
                </c:pt>
                <c:pt idx="15">
                  <c:v>94</c:v>
                </c:pt>
                <c:pt idx="16">
                  <c:v>95</c:v>
                </c:pt>
                <c:pt idx="17">
                  <c:v>96</c:v>
                </c:pt>
                <c:pt idx="18">
                  <c:v>97</c:v>
                </c:pt>
                <c:pt idx="19">
                  <c:v>98</c:v>
                </c:pt>
                <c:pt idx="20">
                  <c:v>99</c:v>
                </c:pt>
                <c:pt idx="21">
                  <c:v>100</c:v>
                </c:pt>
                <c:pt idx="22">
                  <c:v>101</c:v>
                </c:pt>
                <c:pt idx="23">
                  <c:v>102</c:v>
                </c:pt>
                <c:pt idx="24">
                  <c:v>103</c:v>
                </c:pt>
                <c:pt idx="25">
                  <c:v>105</c:v>
                </c:pt>
                <c:pt idx="26">
                  <c:v>106</c:v>
                </c:pt>
                <c:pt idx="27">
                  <c:v>107</c:v>
                </c:pt>
                <c:pt idx="28">
                  <c:v>108</c:v>
                </c:pt>
                <c:pt idx="29">
                  <c:v>109</c:v>
                </c:pt>
                <c:pt idx="30">
                  <c:v>110</c:v>
                </c:pt>
                <c:pt idx="31">
                  <c:v>111</c:v>
                </c:pt>
                <c:pt idx="32">
                  <c:v>113</c:v>
                </c:pt>
                <c:pt idx="33">
                  <c:v>114</c:v>
                </c:pt>
                <c:pt idx="34">
                  <c:v>115</c:v>
                </c:pt>
                <c:pt idx="35">
                  <c:v>116</c:v>
                </c:pt>
                <c:pt idx="36">
                  <c:v>118</c:v>
                </c:pt>
                <c:pt idx="37">
                  <c:v>119</c:v>
                </c:pt>
                <c:pt idx="38">
                  <c:v>120</c:v>
                </c:pt>
                <c:pt idx="39">
                  <c:v>121</c:v>
                </c:pt>
                <c:pt idx="40">
                  <c:v>122</c:v>
                </c:pt>
                <c:pt idx="41">
                  <c:v>123</c:v>
                </c:pt>
                <c:pt idx="42">
                  <c:v>124</c:v>
                </c:pt>
                <c:pt idx="43">
                  <c:v>125</c:v>
                </c:pt>
                <c:pt idx="44">
                  <c:v>126</c:v>
                </c:pt>
                <c:pt idx="45">
                  <c:v>127</c:v>
                </c:pt>
                <c:pt idx="46">
                  <c:v>128</c:v>
                </c:pt>
                <c:pt idx="47">
                  <c:v>130</c:v>
                </c:pt>
                <c:pt idx="48">
                  <c:v>131</c:v>
                </c:pt>
                <c:pt idx="49">
                  <c:v>132</c:v>
                </c:pt>
                <c:pt idx="50">
                  <c:v>133</c:v>
                </c:pt>
                <c:pt idx="51">
                  <c:v>134</c:v>
                </c:pt>
                <c:pt idx="52">
                  <c:v>135</c:v>
                </c:pt>
                <c:pt idx="53">
                  <c:v>136</c:v>
                </c:pt>
                <c:pt idx="54">
                  <c:v>137</c:v>
                </c:pt>
                <c:pt idx="55">
                  <c:v>138</c:v>
                </c:pt>
                <c:pt idx="56">
                  <c:v>140</c:v>
                </c:pt>
                <c:pt idx="57">
                  <c:v>141</c:v>
                </c:pt>
                <c:pt idx="58">
                  <c:v>142</c:v>
                </c:pt>
                <c:pt idx="59">
                  <c:v>143</c:v>
                </c:pt>
                <c:pt idx="60">
                  <c:v>144</c:v>
                </c:pt>
                <c:pt idx="61">
                  <c:v>145</c:v>
                </c:pt>
                <c:pt idx="62">
                  <c:v>146</c:v>
                </c:pt>
                <c:pt idx="63">
                  <c:v>147</c:v>
                </c:pt>
                <c:pt idx="64">
                  <c:v>148</c:v>
                </c:pt>
                <c:pt idx="65">
                  <c:v>150</c:v>
                </c:pt>
                <c:pt idx="66">
                  <c:v>151</c:v>
                </c:pt>
                <c:pt idx="67">
                  <c:v>152</c:v>
                </c:pt>
                <c:pt idx="68">
                  <c:v>153</c:v>
                </c:pt>
                <c:pt idx="69">
                  <c:v>154</c:v>
                </c:pt>
                <c:pt idx="70">
                  <c:v>155</c:v>
                </c:pt>
                <c:pt idx="71">
                  <c:v>156</c:v>
                </c:pt>
                <c:pt idx="72">
                  <c:v>157</c:v>
                </c:pt>
                <c:pt idx="73">
                  <c:v>158</c:v>
                </c:pt>
                <c:pt idx="74">
                  <c:v>159</c:v>
                </c:pt>
                <c:pt idx="75">
                  <c:v>160</c:v>
                </c:pt>
                <c:pt idx="76">
                  <c:v>161</c:v>
                </c:pt>
                <c:pt idx="77">
                  <c:v>162</c:v>
                </c:pt>
                <c:pt idx="78">
                  <c:v>163</c:v>
                </c:pt>
                <c:pt idx="79">
                  <c:v>164</c:v>
                </c:pt>
                <c:pt idx="80">
                  <c:v>165</c:v>
                </c:pt>
                <c:pt idx="81">
                  <c:v>166</c:v>
                </c:pt>
                <c:pt idx="82">
                  <c:v>167</c:v>
                </c:pt>
                <c:pt idx="83">
                  <c:v>168</c:v>
                </c:pt>
                <c:pt idx="84">
                  <c:v>169</c:v>
                </c:pt>
                <c:pt idx="85">
                  <c:v>170</c:v>
                </c:pt>
                <c:pt idx="86">
                  <c:v>171</c:v>
                </c:pt>
                <c:pt idx="87">
                  <c:v>172</c:v>
                </c:pt>
                <c:pt idx="88">
                  <c:v>173</c:v>
                </c:pt>
                <c:pt idx="89">
                  <c:v>174</c:v>
                </c:pt>
                <c:pt idx="90">
                  <c:v>175</c:v>
                </c:pt>
                <c:pt idx="91">
                  <c:v>176</c:v>
                </c:pt>
                <c:pt idx="92">
                  <c:v>177</c:v>
                </c:pt>
                <c:pt idx="93">
                  <c:v>178</c:v>
                </c:pt>
                <c:pt idx="94">
                  <c:v>179</c:v>
                </c:pt>
                <c:pt idx="95">
                  <c:v>180</c:v>
                </c:pt>
                <c:pt idx="96">
                  <c:v>181</c:v>
                </c:pt>
                <c:pt idx="97">
                  <c:v>182</c:v>
                </c:pt>
                <c:pt idx="98">
                  <c:v>184</c:v>
                </c:pt>
                <c:pt idx="99">
                  <c:v>185</c:v>
                </c:pt>
                <c:pt idx="100">
                  <c:v>186</c:v>
                </c:pt>
                <c:pt idx="101">
                  <c:v>187</c:v>
                </c:pt>
                <c:pt idx="102">
                  <c:v>188</c:v>
                </c:pt>
                <c:pt idx="103">
                  <c:v>189</c:v>
                </c:pt>
                <c:pt idx="104">
                  <c:v>190</c:v>
                </c:pt>
                <c:pt idx="105">
                  <c:v>191</c:v>
                </c:pt>
                <c:pt idx="106">
                  <c:v>192</c:v>
                </c:pt>
                <c:pt idx="107">
                  <c:v>193</c:v>
                </c:pt>
                <c:pt idx="108">
                  <c:v>194</c:v>
                </c:pt>
                <c:pt idx="109">
                  <c:v>195</c:v>
                </c:pt>
                <c:pt idx="110">
                  <c:v>196</c:v>
                </c:pt>
                <c:pt idx="111">
                  <c:v>197</c:v>
                </c:pt>
                <c:pt idx="112">
                  <c:v>198</c:v>
                </c:pt>
                <c:pt idx="113">
                  <c:v>199</c:v>
                </c:pt>
                <c:pt idx="114">
                  <c:v>200</c:v>
                </c:pt>
                <c:pt idx="115">
                  <c:v>201</c:v>
                </c:pt>
                <c:pt idx="116">
                  <c:v>202</c:v>
                </c:pt>
                <c:pt idx="117">
                  <c:v>203</c:v>
                </c:pt>
                <c:pt idx="118">
                  <c:v>204</c:v>
                </c:pt>
                <c:pt idx="119">
                  <c:v>205</c:v>
                </c:pt>
                <c:pt idx="120">
                  <c:v>206</c:v>
                </c:pt>
                <c:pt idx="121">
                  <c:v>207</c:v>
                </c:pt>
                <c:pt idx="122">
                  <c:v>208</c:v>
                </c:pt>
                <c:pt idx="123">
                  <c:v>210</c:v>
                </c:pt>
                <c:pt idx="124">
                  <c:v>211</c:v>
                </c:pt>
                <c:pt idx="125">
                  <c:v>212</c:v>
                </c:pt>
                <c:pt idx="126">
                  <c:v>214</c:v>
                </c:pt>
                <c:pt idx="127">
                  <c:v>215</c:v>
                </c:pt>
                <c:pt idx="128">
                  <c:v>217</c:v>
                </c:pt>
                <c:pt idx="129">
                  <c:v>218</c:v>
                </c:pt>
                <c:pt idx="130">
                  <c:v>219</c:v>
                </c:pt>
                <c:pt idx="131">
                  <c:v>220</c:v>
                </c:pt>
                <c:pt idx="132">
                  <c:v>221</c:v>
                </c:pt>
                <c:pt idx="133">
                  <c:v>222</c:v>
                </c:pt>
                <c:pt idx="134">
                  <c:v>223</c:v>
                </c:pt>
                <c:pt idx="135">
                  <c:v>224</c:v>
                </c:pt>
                <c:pt idx="136">
                  <c:v>225</c:v>
                </c:pt>
                <c:pt idx="137">
                  <c:v>227</c:v>
                </c:pt>
                <c:pt idx="138">
                  <c:v>228</c:v>
                </c:pt>
                <c:pt idx="139">
                  <c:v>230</c:v>
                </c:pt>
                <c:pt idx="140">
                  <c:v>231</c:v>
                </c:pt>
                <c:pt idx="141">
                  <c:v>232</c:v>
                </c:pt>
                <c:pt idx="142">
                  <c:v>234</c:v>
                </c:pt>
                <c:pt idx="143">
                  <c:v>235</c:v>
                </c:pt>
                <c:pt idx="144">
                  <c:v>236</c:v>
                </c:pt>
                <c:pt idx="145">
                  <c:v>237</c:v>
                </c:pt>
                <c:pt idx="146">
                  <c:v>238</c:v>
                </c:pt>
                <c:pt idx="147">
                  <c:v>239</c:v>
                </c:pt>
                <c:pt idx="148">
                  <c:v>240</c:v>
                </c:pt>
                <c:pt idx="149">
                  <c:v>241</c:v>
                </c:pt>
                <c:pt idx="150">
                  <c:v>242</c:v>
                </c:pt>
                <c:pt idx="151">
                  <c:v>244</c:v>
                </c:pt>
                <c:pt idx="152">
                  <c:v>245</c:v>
                </c:pt>
                <c:pt idx="153">
                  <c:v>248</c:v>
                </c:pt>
                <c:pt idx="154">
                  <c:v>250</c:v>
                </c:pt>
                <c:pt idx="155">
                  <c:v>251</c:v>
                </c:pt>
                <c:pt idx="156">
                  <c:v>252</c:v>
                </c:pt>
                <c:pt idx="157">
                  <c:v>253</c:v>
                </c:pt>
                <c:pt idx="158">
                  <c:v>254</c:v>
                </c:pt>
                <c:pt idx="159">
                  <c:v>255</c:v>
                </c:pt>
                <c:pt idx="160">
                  <c:v>256</c:v>
                </c:pt>
                <c:pt idx="161">
                  <c:v>257</c:v>
                </c:pt>
                <c:pt idx="162">
                  <c:v>259</c:v>
                </c:pt>
                <c:pt idx="163">
                  <c:v>260</c:v>
                </c:pt>
                <c:pt idx="164">
                  <c:v>261</c:v>
                </c:pt>
                <c:pt idx="165">
                  <c:v>263</c:v>
                </c:pt>
                <c:pt idx="166">
                  <c:v>264</c:v>
                </c:pt>
                <c:pt idx="167">
                  <c:v>265</c:v>
                </c:pt>
                <c:pt idx="168">
                  <c:v>266</c:v>
                </c:pt>
                <c:pt idx="169">
                  <c:v>268</c:v>
                </c:pt>
                <c:pt idx="170">
                  <c:v>270</c:v>
                </c:pt>
                <c:pt idx="171">
                  <c:v>271</c:v>
                </c:pt>
                <c:pt idx="172">
                  <c:v>272</c:v>
                </c:pt>
                <c:pt idx="173">
                  <c:v>273</c:v>
                </c:pt>
                <c:pt idx="174">
                  <c:v>274</c:v>
                </c:pt>
                <c:pt idx="175">
                  <c:v>275</c:v>
                </c:pt>
                <c:pt idx="176">
                  <c:v>276</c:v>
                </c:pt>
                <c:pt idx="177">
                  <c:v>278</c:v>
                </c:pt>
                <c:pt idx="178">
                  <c:v>279</c:v>
                </c:pt>
                <c:pt idx="179">
                  <c:v>280</c:v>
                </c:pt>
                <c:pt idx="180">
                  <c:v>281</c:v>
                </c:pt>
                <c:pt idx="181">
                  <c:v>282</c:v>
                </c:pt>
                <c:pt idx="182">
                  <c:v>283</c:v>
                </c:pt>
                <c:pt idx="183">
                  <c:v>284</c:v>
                </c:pt>
                <c:pt idx="184">
                  <c:v>285</c:v>
                </c:pt>
                <c:pt idx="185">
                  <c:v>287</c:v>
                </c:pt>
                <c:pt idx="186">
                  <c:v>288</c:v>
                </c:pt>
                <c:pt idx="187">
                  <c:v>288.33333333333331</c:v>
                </c:pt>
                <c:pt idx="188">
                  <c:v>290</c:v>
                </c:pt>
                <c:pt idx="189">
                  <c:v>291</c:v>
                </c:pt>
                <c:pt idx="190">
                  <c:v>292</c:v>
                </c:pt>
                <c:pt idx="191">
                  <c:v>293</c:v>
                </c:pt>
                <c:pt idx="192">
                  <c:v>295</c:v>
                </c:pt>
                <c:pt idx="193">
                  <c:v>296</c:v>
                </c:pt>
                <c:pt idx="194">
                  <c:v>297</c:v>
                </c:pt>
                <c:pt idx="195">
                  <c:v>298</c:v>
                </c:pt>
                <c:pt idx="196">
                  <c:v>300</c:v>
                </c:pt>
                <c:pt idx="197">
                  <c:v>301</c:v>
                </c:pt>
                <c:pt idx="198">
                  <c:v>302</c:v>
                </c:pt>
                <c:pt idx="199">
                  <c:v>303</c:v>
                </c:pt>
                <c:pt idx="200">
                  <c:v>304</c:v>
                </c:pt>
                <c:pt idx="201">
                  <c:v>305</c:v>
                </c:pt>
                <c:pt idx="202">
                  <c:v>306</c:v>
                </c:pt>
                <c:pt idx="203">
                  <c:v>308</c:v>
                </c:pt>
                <c:pt idx="204">
                  <c:v>310</c:v>
                </c:pt>
                <c:pt idx="205">
                  <c:v>311</c:v>
                </c:pt>
                <c:pt idx="206">
                  <c:v>315</c:v>
                </c:pt>
                <c:pt idx="207">
                  <c:v>316</c:v>
                </c:pt>
                <c:pt idx="208">
                  <c:v>317</c:v>
                </c:pt>
                <c:pt idx="209">
                  <c:v>318</c:v>
                </c:pt>
                <c:pt idx="210">
                  <c:v>320</c:v>
                </c:pt>
                <c:pt idx="211">
                  <c:v>321</c:v>
                </c:pt>
                <c:pt idx="212">
                  <c:v>322</c:v>
                </c:pt>
                <c:pt idx="213">
                  <c:v>323</c:v>
                </c:pt>
                <c:pt idx="214">
                  <c:v>325</c:v>
                </c:pt>
                <c:pt idx="215">
                  <c:v>328</c:v>
                </c:pt>
                <c:pt idx="216">
                  <c:v>329</c:v>
                </c:pt>
                <c:pt idx="217">
                  <c:v>330</c:v>
                </c:pt>
                <c:pt idx="218">
                  <c:v>332</c:v>
                </c:pt>
                <c:pt idx="219">
                  <c:v>333</c:v>
                </c:pt>
                <c:pt idx="220">
                  <c:v>335</c:v>
                </c:pt>
                <c:pt idx="221">
                  <c:v>337</c:v>
                </c:pt>
                <c:pt idx="222">
                  <c:v>338</c:v>
                </c:pt>
                <c:pt idx="223">
                  <c:v>340</c:v>
                </c:pt>
                <c:pt idx="224">
                  <c:v>342</c:v>
                </c:pt>
                <c:pt idx="225">
                  <c:v>343</c:v>
                </c:pt>
                <c:pt idx="226">
                  <c:v>345</c:v>
                </c:pt>
                <c:pt idx="227">
                  <c:v>348</c:v>
                </c:pt>
                <c:pt idx="228">
                  <c:v>349</c:v>
                </c:pt>
                <c:pt idx="229">
                  <c:v>350</c:v>
                </c:pt>
                <c:pt idx="230">
                  <c:v>354</c:v>
                </c:pt>
                <c:pt idx="231">
                  <c:v>355</c:v>
                </c:pt>
                <c:pt idx="232">
                  <c:v>355.64285714285717</c:v>
                </c:pt>
                <c:pt idx="233">
                  <c:v>359</c:v>
                </c:pt>
                <c:pt idx="234">
                  <c:v>360</c:v>
                </c:pt>
                <c:pt idx="235">
                  <c:v>361</c:v>
                </c:pt>
                <c:pt idx="236">
                  <c:v>362</c:v>
                </c:pt>
                <c:pt idx="237">
                  <c:v>365</c:v>
                </c:pt>
                <c:pt idx="238">
                  <c:v>370</c:v>
                </c:pt>
                <c:pt idx="239">
                  <c:v>372</c:v>
                </c:pt>
                <c:pt idx="240">
                  <c:v>375</c:v>
                </c:pt>
                <c:pt idx="241">
                  <c:v>377</c:v>
                </c:pt>
                <c:pt idx="242">
                  <c:v>380</c:v>
                </c:pt>
                <c:pt idx="243">
                  <c:v>381</c:v>
                </c:pt>
                <c:pt idx="244">
                  <c:v>382</c:v>
                </c:pt>
                <c:pt idx="245">
                  <c:v>383</c:v>
                </c:pt>
                <c:pt idx="246">
                  <c:v>385</c:v>
                </c:pt>
                <c:pt idx="247">
                  <c:v>386</c:v>
                </c:pt>
                <c:pt idx="248">
                  <c:v>389</c:v>
                </c:pt>
                <c:pt idx="249">
                  <c:v>390</c:v>
                </c:pt>
                <c:pt idx="250">
                  <c:v>394</c:v>
                </c:pt>
                <c:pt idx="251">
                  <c:v>395</c:v>
                </c:pt>
                <c:pt idx="252">
                  <c:v>400</c:v>
                </c:pt>
                <c:pt idx="253">
                  <c:v>401</c:v>
                </c:pt>
                <c:pt idx="254">
                  <c:v>402</c:v>
                </c:pt>
                <c:pt idx="255">
                  <c:v>403</c:v>
                </c:pt>
                <c:pt idx="256">
                  <c:v>404</c:v>
                </c:pt>
                <c:pt idx="257">
                  <c:v>410</c:v>
                </c:pt>
                <c:pt idx="258">
                  <c:v>415</c:v>
                </c:pt>
                <c:pt idx="259">
                  <c:v>416</c:v>
                </c:pt>
                <c:pt idx="260">
                  <c:v>420</c:v>
                </c:pt>
                <c:pt idx="261">
                  <c:v>424</c:v>
                </c:pt>
                <c:pt idx="262">
                  <c:v>425</c:v>
                </c:pt>
                <c:pt idx="263">
                  <c:v>426</c:v>
                </c:pt>
                <c:pt idx="264">
                  <c:v>429</c:v>
                </c:pt>
                <c:pt idx="265">
                  <c:v>430</c:v>
                </c:pt>
                <c:pt idx="266">
                  <c:v>435</c:v>
                </c:pt>
                <c:pt idx="267">
                  <c:v>438</c:v>
                </c:pt>
                <c:pt idx="268">
                  <c:v>440</c:v>
                </c:pt>
                <c:pt idx="269">
                  <c:v>442</c:v>
                </c:pt>
                <c:pt idx="270">
                  <c:v>443</c:v>
                </c:pt>
                <c:pt idx="271">
                  <c:v>444</c:v>
                </c:pt>
                <c:pt idx="272">
                  <c:v>445</c:v>
                </c:pt>
                <c:pt idx="273">
                  <c:v>449</c:v>
                </c:pt>
                <c:pt idx="274">
                  <c:v>450</c:v>
                </c:pt>
                <c:pt idx="275">
                  <c:v>451</c:v>
                </c:pt>
                <c:pt idx="276">
                  <c:v>453</c:v>
                </c:pt>
                <c:pt idx="277">
                  <c:v>454</c:v>
                </c:pt>
                <c:pt idx="278">
                  <c:v>455</c:v>
                </c:pt>
                <c:pt idx="279">
                  <c:v>456</c:v>
                </c:pt>
                <c:pt idx="280">
                  <c:v>460</c:v>
                </c:pt>
                <c:pt idx="281">
                  <c:v>464</c:v>
                </c:pt>
                <c:pt idx="282">
                  <c:v>467</c:v>
                </c:pt>
                <c:pt idx="283">
                  <c:v>469</c:v>
                </c:pt>
                <c:pt idx="284">
                  <c:v>470</c:v>
                </c:pt>
                <c:pt idx="285">
                  <c:v>475</c:v>
                </c:pt>
                <c:pt idx="286">
                  <c:v>480</c:v>
                </c:pt>
                <c:pt idx="287">
                  <c:v>483</c:v>
                </c:pt>
                <c:pt idx="288">
                  <c:v>485</c:v>
                </c:pt>
                <c:pt idx="289">
                  <c:v>490</c:v>
                </c:pt>
                <c:pt idx="290">
                  <c:v>493</c:v>
                </c:pt>
                <c:pt idx="291">
                  <c:v>500</c:v>
                </c:pt>
                <c:pt idx="292">
                  <c:v>503</c:v>
                </c:pt>
                <c:pt idx="293">
                  <c:v>505</c:v>
                </c:pt>
                <c:pt idx="294">
                  <c:v>510</c:v>
                </c:pt>
                <c:pt idx="295">
                  <c:v>515</c:v>
                </c:pt>
                <c:pt idx="296">
                  <c:v>518</c:v>
                </c:pt>
                <c:pt idx="297">
                  <c:v>520</c:v>
                </c:pt>
                <c:pt idx="298">
                  <c:v>521</c:v>
                </c:pt>
                <c:pt idx="299">
                  <c:v>523</c:v>
                </c:pt>
                <c:pt idx="300">
                  <c:v>525</c:v>
                </c:pt>
                <c:pt idx="301">
                  <c:v>526</c:v>
                </c:pt>
                <c:pt idx="302">
                  <c:v>530</c:v>
                </c:pt>
                <c:pt idx="303">
                  <c:v>532</c:v>
                </c:pt>
                <c:pt idx="304">
                  <c:v>535</c:v>
                </c:pt>
                <c:pt idx="305">
                  <c:v>536</c:v>
                </c:pt>
                <c:pt idx="306">
                  <c:v>540</c:v>
                </c:pt>
                <c:pt idx="307">
                  <c:v>543</c:v>
                </c:pt>
                <c:pt idx="308">
                  <c:v>545</c:v>
                </c:pt>
                <c:pt idx="309">
                  <c:v>550</c:v>
                </c:pt>
                <c:pt idx="310">
                  <c:v>552</c:v>
                </c:pt>
                <c:pt idx="311">
                  <c:v>553</c:v>
                </c:pt>
                <c:pt idx="312">
                  <c:v>556</c:v>
                </c:pt>
                <c:pt idx="313">
                  <c:v>557</c:v>
                </c:pt>
                <c:pt idx="314">
                  <c:v>560</c:v>
                </c:pt>
                <c:pt idx="315">
                  <c:v>562</c:v>
                </c:pt>
                <c:pt idx="316">
                  <c:v>563</c:v>
                </c:pt>
                <c:pt idx="317">
                  <c:v>565</c:v>
                </c:pt>
                <c:pt idx="318">
                  <c:v>567</c:v>
                </c:pt>
                <c:pt idx="319">
                  <c:v>568</c:v>
                </c:pt>
                <c:pt idx="320">
                  <c:v>570</c:v>
                </c:pt>
                <c:pt idx="321">
                  <c:v>572</c:v>
                </c:pt>
                <c:pt idx="322">
                  <c:v>573</c:v>
                </c:pt>
                <c:pt idx="323">
                  <c:v>577</c:v>
                </c:pt>
                <c:pt idx="324">
                  <c:v>580</c:v>
                </c:pt>
                <c:pt idx="325">
                  <c:v>582</c:v>
                </c:pt>
                <c:pt idx="326">
                  <c:v>583</c:v>
                </c:pt>
                <c:pt idx="327">
                  <c:v>592</c:v>
                </c:pt>
                <c:pt idx="328">
                  <c:v>597</c:v>
                </c:pt>
                <c:pt idx="329">
                  <c:v>600</c:v>
                </c:pt>
                <c:pt idx="330">
                  <c:v>604</c:v>
                </c:pt>
                <c:pt idx="331">
                  <c:v>605</c:v>
                </c:pt>
                <c:pt idx="332">
                  <c:v>610</c:v>
                </c:pt>
                <c:pt idx="333">
                  <c:v>611</c:v>
                </c:pt>
                <c:pt idx="334">
                  <c:v>616</c:v>
                </c:pt>
                <c:pt idx="335">
                  <c:v>617</c:v>
                </c:pt>
                <c:pt idx="336">
                  <c:v>620</c:v>
                </c:pt>
                <c:pt idx="337">
                  <c:v>621</c:v>
                </c:pt>
                <c:pt idx="338">
                  <c:v>622</c:v>
                </c:pt>
                <c:pt idx="339">
                  <c:v>624</c:v>
                </c:pt>
                <c:pt idx="340">
                  <c:v>626</c:v>
                </c:pt>
                <c:pt idx="341">
                  <c:v>631</c:v>
                </c:pt>
                <c:pt idx="342">
                  <c:v>632</c:v>
                </c:pt>
                <c:pt idx="343">
                  <c:v>640</c:v>
                </c:pt>
                <c:pt idx="344">
                  <c:v>641</c:v>
                </c:pt>
                <c:pt idx="345">
                  <c:v>645</c:v>
                </c:pt>
                <c:pt idx="346">
                  <c:v>650</c:v>
                </c:pt>
                <c:pt idx="347">
                  <c:v>651</c:v>
                </c:pt>
                <c:pt idx="348">
                  <c:v>660</c:v>
                </c:pt>
                <c:pt idx="349">
                  <c:v>661</c:v>
                </c:pt>
                <c:pt idx="350">
                  <c:v>662</c:v>
                </c:pt>
                <c:pt idx="351">
                  <c:v>670</c:v>
                </c:pt>
                <c:pt idx="352">
                  <c:v>700</c:v>
                </c:pt>
                <c:pt idx="353">
                  <c:v>707</c:v>
                </c:pt>
                <c:pt idx="354">
                  <c:v>720</c:v>
                </c:pt>
                <c:pt idx="355">
                  <c:v>731</c:v>
                </c:pt>
                <c:pt idx="356">
                  <c:v>750</c:v>
                </c:pt>
                <c:pt idx="357">
                  <c:v>1000</c:v>
                </c:pt>
                <c:pt idx="358">
                  <c:v>1001</c:v>
                </c:pt>
              </c:numCache>
            </c:numRef>
          </c:xVal>
          <c:yVal>
            <c:numRef>
              <c:f>'Task 2'!$E$6:$E$364</c:f>
              <c:numCache>
                <c:formatCode>_-[$$-409]* #,##0_ ;_-[$$-409]* \-#,##0\ ;_-[$$-409]* "-"??_ ;_-@_ </c:formatCode>
                <c:ptCount val="359"/>
                <c:pt idx="0">
                  <c:v>2000</c:v>
                </c:pt>
                <c:pt idx="1">
                  <c:v>2000</c:v>
                </c:pt>
                <c:pt idx="2">
                  <c:v>2000</c:v>
                </c:pt>
                <c:pt idx="3">
                  <c:v>9873.125</c:v>
                </c:pt>
                <c:pt idx="4">
                  <c:v>2000</c:v>
                </c:pt>
                <c:pt idx="5">
                  <c:v>8116.9444444444443</c:v>
                </c:pt>
                <c:pt idx="6">
                  <c:v>15082.5</c:v>
                </c:pt>
                <c:pt idx="7">
                  <c:v>5910.090909090909</c:v>
                </c:pt>
                <c:pt idx="8">
                  <c:v>2000</c:v>
                </c:pt>
                <c:pt idx="9">
                  <c:v>2000</c:v>
                </c:pt>
                <c:pt idx="10">
                  <c:v>14493.333333333334</c:v>
                </c:pt>
                <c:pt idx="11">
                  <c:v>2000</c:v>
                </c:pt>
                <c:pt idx="12">
                  <c:v>2000</c:v>
                </c:pt>
                <c:pt idx="13">
                  <c:v>2000</c:v>
                </c:pt>
                <c:pt idx="14">
                  <c:v>2015.7916666666667</c:v>
                </c:pt>
                <c:pt idx="15">
                  <c:v>10096.428571428571</c:v>
                </c:pt>
                <c:pt idx="16">
                  <c:v>2006.3</c:v>
                </c:pt>
                <c:pt idx="17">
                  <c:v>2000</c:v>
                </c:pt>
                <c:pt idx="18">
                  <c:v>2000</c:v>
                </c:pt>
                <c:pt idx="19">
                  <c:v>18189.583333333332</c:v>
                </c:pt>
                <c:pt idx="20">
                  <c:v>21377.692307692309</c:v>
                </c:pt>
                <c:pt idx="21">
                  <c:v>6146.5</c:v>
                </c:pt>
                <c:pt idx="22">
                  <c:v>18061.363636363636</c:v>
                </c:pt>
                <c:pt idx="23">
                  <c:v>2000</c:v>
                </c:pt>
                <c:pt idx="24">
                  <c:v>13152.5</c:v>
                </c:pt>
                <c:pt idx="25">
                  <c:v>2000</c:v>
                </c:pt>
                <c:pt idx="26">
                  <c:v>14055.387096774193</c:v>
                </c:pt>
                <c:pt idx="27">
                  <c:v>22838.333333333332</c:v>
                </c:pt>
                <c:pt idx="28">
                  <c:v>11488.387096774193</c:v>
                </c:pt>
                <c:pt idx="29">
                  <c:v>18247.837837837837</c:v>
                </c:pt>
                <c:pt idx="30">
                  <c:v>8675.961538461539</c:v>
                </c:pt>
                <c:pt idx="31">
                  <c:v>20612.5</c:v>
                </c:pt>
                <c:pt idx="32">
                  <c:v>2000</c:v>
                </c:pt>
                <c:pt idx="33">
                  <c:v>2000</c:v>
                </c:pt>
                <c:pt idx="34">
                  <c:v>16582.7</c:v>
                </c:pt>
                <c:pt idx="35">
                  <c:v>2082</c:v>
                </c:pt>
                <c:pt idx="36">
                  <c:v>2000</c:v>
                </c:pt>
                <c:pt idx="37">
                  <c:v>4129.5</c:v>
                </c:pt>
                <c:pt idx="38">
                  <c:v>12275.439393939394</c:v>
                </c:pt>
                <c:pt idx="39">
                  <c:v>23375</c:v>
                </c:pt>
                <c:pt idx="40">
                  <c:v>14953.153846153846</c:v>
                </c:pt>
                <c:pt idx="41">
                  <c:v>30475</c:v>
                </c:pt>
                <c:pt idx="42">
                  <c:v>19567.5</c:v>
                </c:pt>
                <c:pt idx="43">
                  <c:v>8654.7727272727279</c:v>
                </c:pt>
                <c:pt idx="44">
                  <c:v>15162.733333333334</c:v>
                </c:pt>
                <c:pt idx="45">
                  <c:v>15947.155172413793</c:v>
                </c:pt>
                <c:pt idx="46">
                  <c:v>17043.636363636364</c:v>
                </c:pt>
                <c:pt idx="47">
                  <c:v>15975.130952380952</c:v>
                </c:pt>
                <c:pt idx="48">
                  <c:v>22123.333333333332</c:v>
                </c:pt>
                <c:pt idx="49">
                  <c:v>16724.714285714286</c:v>
                </c:pt>
                <c:pt idx="50">
                  <c:v>27615</c:v>
                </c:pt>
                <c:pt idx="51">
                  <c:v>15164.023255813954</c:v>
                </c:pt>
                <c:pt idx="52">
                  <c:v>6950.5333333333338</c:v>
                </c:pt>
                <c:pt idx="53">
                  <c:v>2000</c:v>
                </c:pt>
                <c:pt idx="54">
                  <c:v>16702.5</c:v>
                </c:pt>
                <c:pt idx="55">
                  <c:v>18961.560209424082</c:v>
                </c:pt>
                <c:pt idx="56">
                  <c:v>15909.933333333332</c:v>
                </c:pt>
                <c:pt idx="57">
                  <c:v>12485.161290322581</c:v>
                </c:pt>
                <c:pt idx="58">
                  <c:v>6668.75</c:v>
                </c:pt>
                <c:pt idx="59">
                  <c:v>15695.707317073171</c:v>
                </c:pt>
                <c:pt idx="60">
                  <c:v>2000</c:v>
                </c:pt>
                <c:pt idx="61">
                  <c:v>15165.37037037037</c:v>
                </c:pt>
                <c:pt idx="62">
                  <c:v>22928.333333333332</c:v>
                </c:pt>
                <c:pt idx="63">
                  <c:v>18699</c:v>
                </c:pt>
                <c:pt idx="64">
                  <c:v>19867.074468085106</c:v>
                </c:pt>
                <c:pt idx="65">
                  <c:v>15572.268817204302</c:v>
                </c:pt>
                <c:pt idx="66">
                  <c:v>2000</c:v>
                </c:pt>
                <c:pt idx="67">
                  <c:v>18022.394736842107</c:v>
                </c:pt>
                <c:pt idx="68">
                  <c:v>16277.217391304348</c:v>
                </c:pt>
                <c:pt idx="69">
                  <c:v>49800</c:v>
                </c:pt>
                <c:pt idx="70">
                  <c:v>17048.205479452055</c:v>
                </c:pt>
                <c:pt idx="71">
                  <c:v>2000</c:v>
                </c:pt>
                <c:pt idx="72">
                  <c:v>21887.1875</c:v>
                </c:pt>
                <c:pt idx="73">
                  <c:v>17839.905882352941</c:v>
                </c:pt>
                <c:pt idx="74">
                  <c:v>25157.857142857141</c:v>
                </c:pt>
                <c:pt idx="75">
                  <c:v>14530.528</c:v>
                </c:pt>
                <c:pt idx="76">
                  <c:v>10151.863636363636</c:v>
                </c:pt>
                <c:pt idx="77">
                  <c:v>10761.139534883721</c:v>
                </c:pt>
                <c:pt idx="78">
                  <c:v>2000</c:v>
                </c:pt>
                <c:pt idx="79">
                  <c:v>15544.194444444445</c:v>
                </c:pt>
                <c:pt idx="80">
                  <c:v>14868.918367346938</c:v>
                </c:pt>
                <c:pt idx="81">
                  <c:v>23425.824561403508</c:v>
                </c:pt>
                <c:pt idx="82">
                  <c:v>27730.454545454544</c:v>
                </c:pt>
                <c:pt idx="83">
                  <c:v>18398.5</c:v>
                </c:pt>
                <c:pt idx="84">
                  <c:v>25440.2</c:v>
                </c:pt>
                <c:pt idx="85">
                  <c:v>22566.701149425287</c:v>
                </c:pt>
                <c:pt idx="86">
                  <c:v>23739.31818181818</c:v>
                </c:pt>
                <c:pt idx="87">
                  <c:v>10773.513513513513</c:v>
                </c:pt>
                <c:pt idx="88">
                  <c:v>22238.898305084746</c:v>
                </c:pt>
                <c:pt idx="89">
                  <c:v>24543.387096774193</c:v>
                </c:pt>
                <c:pt idx="90">
                  <c:v>22361.494505494506</c:v>
                </c:pt>
                <c:pt idx="91">
                  <c:v>25812.592592592591</c:v>
                </c:pt>
                <c:pt idx="92">
                  <c:v>21349.121212121212</c:v>
                </c:pt>
                <c:pt idx="93">
                  <c:v>23319.821428571428</c:v>
                </c:pt>
                <c:pt idx="94">
                  <c:v>22397.36842105263</c:v>
                </c:pt>
                <c:pt idx="95">
                  <c:v>23074.193277310926</c:v>
                </c:pt>
                <c:pt idx="96">
                  <c:v>20239.125</c:v>
                </c:pt>
                <c:pt idx="97">
                  <c:v>27928.793103448275</c:v>
                </c:pt>
                <c:pt idx="98">
                  <c:v>24928.273809523809</c:v>
                </c:pt>
                <c:pt idx="99">
                  <c:v>24659.687224669604</c:v>
                </c:pt>
                <c:pt idx="100">
                  <c:v>35506.111111111109</c:v>
                </c:pt>
                <c:pt idx="101">
                  <c:v>37388.333333333336</c:v>
                </c:pt>
                <c:pt idx="102">
                  <c:v>26115.296296296296</c:v>
                </c:pt>
                <c:pt idx="103">
                  <c:v>31963.461538461539</c:v>
                </c:pt>
                <c:pt idx="104">
                  <c:v>16578.446969696968</c:v>
                </c:pt>
                <c:pt idx="105">
                  <c:v>28348.333333333332</c:v>
                </c:pt>
                <c:pt idx="106">
                  <c:v>26905.857142857141</c:v>
                </c:pt>
                <c:pt idx="107">
                  <c:v>16917.8</c:v>
                </c:pt>
                <c:pt idx="108">
                  <c:v>31230.695652173912</c:v>
                </c:pt>
                <c:pt idx="109">
                  <c:v>20189.918367346938</c:v>
                </c:pt>
                <c:pt idx="110">
                  <c:v>29590.357142857141</c:v>
                </c:pt>
                <c:pt idx="111">
                  <c:v>29506.555555555555</c:v>
                </c:pt>
                <c:pt idx="112">
                  <c:v>26725</c:v>
                </c:pt>
                <c:pt idx="113">
                  <c:v>21302.263157894737</c:v>
                </c:pt>
                <c:pt idx="114">
                  <c:v>22078.216931216932</c:v>
                </c:pt>
                <c:pt idx="115">
                  <c:v>27294.833333333332</c:v>
                </c:pt>
                <c:pt idx="116">
                  <c:v>25838.888888888891</c:v>
                </c:pt>
                <c:pt idx="117">
                  <c:v>25797.599999999999</c:v>
                </c:pt>
                <c:pt idx="118">
                  <c:v>39720</c:v>
                </c:pt>
                <c:pt idx="119">
                  <c:v>19837.043478260868</c:v>
                </c:pt>
                <c:pt idx="120">
                  <c:v>33706.666666666664</c:v>
                </c:pt>
                <c:pt idx="121">
                  <c:v>25654.534883720931</c:v>
                </c:pt>
                <c:pt idx="122">
                  <c:v>31813.28125</c:v>
                </c:pt>
                <c:pt idx="123">
                  <c:v>27848.399176954732</c:v>
                </c:pt>
                <c:pt idx="124">
                  <c:v>28506.666666666668</c:v>
                </c:pt>
                <c:pt idx="125">
                  <c:v>26026.583333333332</c:v>
                </c:pt>
                <c:pt idx="126">
                  <c:v>2000</c:v>
                </c:pt>
                <c:pt idx="127">
                  <c:v>25981.48717948718</c:v>
                </c:pt>
                <c:pt idx="128">
                  <c:v>25236.63157894737</c:v>
                </c:pt>
                <c:pt idx="129">
                  <c:v>30024.833333333332</c:v>
                </c:pt>
                <c:pt idx="130">
                  <c:v>22589.166666666668</c:v>
                </c:pt>
                <c:pt idx="131">
                  <c:v>28005.596491228069</c:v>
                </c:pt>
                <c:pt idx="132">
                  <c:v>30385</c:v>
                </c:pt>
                <c:pt idx="133">
                  <c:v>2555.4210526315787</c:v>
                </c:pt>
                <c:pt idx="134">
                  <c:v>37070</c:v>
                </c:pt>
                <c:pt idx="135">
                  <c:v>21999.285714285714</c:v>
                </c:pt>
                <c:pt idx="136">
                  <c:v>22698.492537313432</c:v>
                </c:pt>
                <c:pt idx="137">
                  <c:v>31713.163265306124</c:v>
                </c:pt>
                <c:pt idx="138">
                  <c:v>23200.583333333332</c:v>
                </c:pt>
                <c:pt idx="139">
                  <c:v>9669.3692307692309</c:v>
                </c:pt>
                <c:pt idx="140">
                  <c:v>33579</c:v>
                </c:pt>
                <c:pt idx="141">
                  <c:v>31920.9375</c:v>
                </c:pt>
                <c:pt idx="142">
                  <c:v>25205</c:v>
                </c:pt>
                <c:pt idx="143">
                  <c:v>33022.481481481482</c:v>
                </c:pt>
                <c:pt idx="144">
                  <c:v>18774.047619047618</c:v>
                </c:pt>
                <c:pt idx="145">
                  <c:v>44545</c:v>
                </c:pt>
                <c:pt idx="146">
                  <c:v>2310</c:v>
                </c:pt>
                <c:pt idx="147">
                  <c:v>41679.6875</c:v>
                </c:pt>
                <c:pt idx="148">
                  <c:v>40686.589641434264</c:v>
                </c:pt>
                <c:pt idx="149">
                  <c:v>43013.936170212764</c:v>
                </c:pt>
                <c:pt idx="150">
                  <c:v>29335.25</c:v>
                </c:pt>
                <c:pt idx="151">
                  <c:v>28945.666666666668</c:v>
                </c:pt>
                <c:pt idx="152">
                  <c:v>35524.888888888891</c:v>
                </c:pt>
                <c:pt idx="153">
                  <c:v>39399.482758620688</c:v>
                </c:pt>
                <c:pt idx="154">
                  <c:v>37255.581818181818</c:v>
                </c:pt>
                <c:pt idx="155">
                  <c:v>39233.333333333336</c:v>
                </c:pt>
                <c:pt idx="156">
                  <c:v>34660.914285714287</c:v>
                </c:pt>
                <c:pt idx="157">
                  <c:v>27984.076923076922</c:v>
                </c:pt>
                <c:pt idx="158">
                  <c:v>79450</c:v>
                </c:pt>
                <c:pt idx="159">
                  <c:v>29293.428571428572</c:v>
                </c:pt>
                <c:pt idx="160">
                  <c:v>32263.928571428572</c:v>
                </c:pt>
                <c:pt idx="161">
                  <c:v>73565</c:v>
                </c:pt>
                <c:pt idx="162">
                  <c:v>32062.058823529413</c:v>
                </c:pt>
                <c:pt idx="163">
                  <c:v>29330</c:v>
                </c:pt>
                <c:pt idx="164">
                  <c:v>28033.59</c:v>
                </c:pt>
                <c:pt idx="165">
                  <c:v>33572.083333333336</c:v>
                </c:pt>
                <c:pt idx="166">
                  <c:v>28887.222222222223</c:v>
                </c:pt>
                <c:pt idx="167">
                  <c:v>37554.212765957447</c:v>
                </c:pt>
                <c:pt idx="168">
                  <c:v>37342.647058823532</c:v>
                </c:pt>
                <c:pt idx="169">
                  <c:v>38392.476190476191</c:v>
                </c:pt>
                <c:pt idx="170">
                  <c:v>37733.904109589042</c:v>
                </c:pt>
                <c:pt idx="171">
                  <c:v>33610</c:v>
                </c:pt>
                <c:pt idx="172">
                  <c:v>44745</c:v>
                </c:pt>
                <c:pt idx="173">
                  <c:v>34382.5</c:v>
                </c:pt>
                <c:pt idx="174">
                  <c:v>29517.272727272728</c:v>
                </c:pt>
                <c:pt idx="175">
                  <c:v>37859.130081300813</c:v>
                </c:pt>
                <c:pt idx="176">
                  <c:v>34174.133333333331</c:v>
                </c:pt>
                <c:pt idx="177">
                  <c:v>33205.533333333333</c:v>
                </c:pt>
                <c:pt idx="178">
                  <c:v>39550</c:v>
                </c:pt>
                <c:pt idx="179">
                  <c:v>38619.260869565216</c:v>
                </c:pt>
                <c:pt idx="180">
                  <c:v>36850.128205128203</c:v>
                </c:pt>
                <c:pt idx="181">
                  <c:v>31179.692307692309</c:v>
                </c:pt>
                <c:pt idx="182">
                  <c:v>31498.088235294119</c:v>
                </c:pt>
                <c:pt idx="183">
                  <c:v>36205</c:v>
                </c:pt>
                <c:pt idx="184">
                  <c:v>33693.272357723574</c:v>
                </c:pt>
                <c:pt idx="185">
                  <c:v>34806</c:v>
                </c:pt>
                <c:pt idx="186">
                  <c:v>42149.883720930229</c:v>
                </c:pt>
                <c:pt idx="187">
                  <c:v>59415</c:v>
                </c:pt>
                <c:pt idx="188">
                  <c:v>39787.223076923074</c:v>
                </c:pt>
                <c:pt idx="189">
                  <c:v>31186.73076923077</c:v>
                </c:pt>
                <c:pt idx="190">
                  <c:v>37669.328358208957</c:v>
                </c:pt>
                <c:pt idx="191">
                  <c:v>36562.5</c:v>
                </c:pt>
                <c:pt idx="192">
                  <c:v>33911.599999999999</c:v>
                </c:pt>
                <c:pt idx="193">
                  <c:v>38333.23529411765</c:v>
                </c:pt>
                <c:pt idx="194">
                  <c:v>36045</c:v>
                </c:pt>
                <c:pt idx="195">
                  <c:v>32500</c:v>
                </c:pt>
                <c:pt idx="196">
                  <c:v>42749.010582010582</c:v>
                </c:pt>
                <c:pt idx="197">
                  <c:v>56299.166666666664</c:v>
                </c:pt>
                <c:pt idx="198">
                  <c:v>44568.413793103449</c:v>
                </c:pt>
                <c:pt idx="199">
                  <c:v>42417.692307692305</c:v>
                </c:pt>
                <c:pt idx="200">
                  <c:v>47918.611111111109</c:v>
                </c:pt>
                <c:pt idx="201">
                  <c:v>33204.816091954024</c:v>
                </c:pt>
                <c:pt idx="202">
                  <c:v>38707.096774193546</c:v>
                </c:pt>
                <c:pt idx="203">
                  <c:v>47554.807692307695</c:v>
                </c:pt>
                <c:pt idx="204">
                  <c:v>38537.195121951219</c:v>
                </c:pt>
                <c:pt idx="205">
                  <c:v>47647.333333333336</c:v>
                </c:pt>
                <c:pt idx="206">
                  <c:v>62973.885714285716</c:v>
                </c:pt>
                <c:pt idx="207">
                  <c:v>55366.666666666664</c:v>
                </c:pt>
                <c:pt idx="208">
                  <c:v>39502.5</c:v>
                </c:pt>
                <c:pt idx="209">
                  <c:v>45958.333333333336</c:v>
                </c:pt>
                <c:pt idx="210">
                  <c:v>46454.985507246376</c:v>
                </c:pt>
                <c:pt idx="211">
                  <c:v>50863.333333333336</c:v>
                </c:pt>
                <c:pt idx="212">
                  <c:v>91613.090909090912</c:v>
                </c:pt>
                <c:pt idx="213">
                  <c:v>28395</c:v>
                </c:pt>
                <c:pt idx="214">
                  <c:v>47803.709677419356</c:v>
                </c:pt>
                <c:pt idx="215">
                  <c:v>38858.571428571428</c:v>
                </c:pt>
                <c:pt idx="216">
                  <c:v>63276.956521739128</c:v>
                </c:pt>
                <c:pt idx="217">
                  <c:v>45984.035087719298</c:v>
                </c:pt>
                <c:pt idx="218">
                  <c:v>49511.182795698922</c:v>
                </c:pt>
                <c:pt idx="219">
                  <c:v>58593.24324324324</c:v>
                </c:pt>
                <c:pt idx="220">
                  <c:v>56743.333333333336</c:v>
                </c:pt>
                <c:pt idx="221">
                  <c:v>34595</c:v>
                </c:pt>
                <c:pt idx="222">
                  <c:v>61613.333333333336</c:v>
                </c:pt>
                <c:pt idx="223">
                  <c:v>62809.75</c:v>
                </c:pt>
                <c:pt idx="224">
                  <c:v>42140</c:v>
                </c:pt>
                <c:pt idx="225">
                  <c:v>61883.333333333336</c:v>
                </c:pt>
                <c:pt idx="226">
                  <c:v>49577.047619047618</c:v>
                </c:pt>
                <c:pt idx="227">
                  <c:v>38468.181818181816</c:v>
                </c:pt>
                <c:pt idx="228">
                  <c:v>5999</c:v>
                </c:pt>
                <c:pt idx="229">
                  <c:v>69126.973684210519</c:v>
                </c:pt>
                <c:pt idx="230">
                  <c:v>56850</c:v>
                </c:pt>
                <c:pt idx="231">
                  <c:v>49661.550632911392</c:v>
                </c:pt>
                <c:pt idx="232">
                  <c:v>49800</c:v>
                </c:pt>
                <c:pt idx="233">
                  <c:v>78885</c:v>
                </c:pt>
                <c:pt idx="234">
                  <c:v>52170.366666666669</c:v>
                </c:pt>
                <c:pt idx="235">
                  <c:v>29310</c:v>
                </c:pt>
                <c:pt idx="236">
                  <c:v>64845</c:v>
                </c:pt>
                <c:pt idx="237">
                  <c:v>54265.888888888891</c:v>
                </c:pt>
                <c:pt idx="238">
                  <c:v>65478.181818181816</c:v>
                </c:pt>
                <c:pt idx="239">
                  <c:v>8488</c:v>
                </c:pt>
                <c:pt idx="240">
                  <c:v>44341.052631578947</c:v>
                </c:pt>
                <c:pt idx="241">
                  <c:v>62950</c:v>
                </c:pt>
                <c:pt idx="242">
                  <c:v>71105.277777777781</c:v>
                </c:pt>
                <c:pt idx="243">
                  <c:v>42088.546099290783</c:v>
                </c:pt>
                <c:pt idx="244">
                  <c:v>67592.857142857145</c:v>
                </c:pt>
                <c:pt idx="245">
                  <c:v>87146.666666666672</c:v>
                </c:pt>
                <c:pt idx="246">
                  <c:v>51156.276595744683</c:v>
                </c:pt>
                <c:pt idx="247">
                  <c:v>76931.428571428565</c:v>
                </c:pt>
                <c:pt idx="248">
                  <c:v>3647.3333333333335</c:v>
                </c:pt>
                <c:pt idx="249">
                  <c:v>52886.409090909088</c:v>
                </c:pt>
                <c:pt idx="250">
                  <c:v>129833.33333333333</c:v>
                </c:pt>
                <c:pt idx="251">
                  <c:v>45273.857142857145</c:v>
                </c:pt>
                <c:pt idx="252">
                  <c:v>105069.24</c:v>
                </c:pt>
                <c:pt idx="253">
                  <c:v>100964.66666666667</c:v>
                </c:pt>
                <c:pt idx="254">
                  <c:v>63927.333333333336</c:v>
                </c:pt>
                <c:pt idx="255">
                  <c:v>66572.222222222219</c:v>
                </c:pt>
                <c:pt idx="256">
                  <c:v>87878.611111111109</c:v>
                </c:pt>
                <c:pt idx="257">
                  <c:v>67466.666666666672</c:v>
                </c:pt>
                <c:pt idx="258">
                  <c:v>52196.666666666664</c:v>
                </c:pt>
                <c:pt idx="259">
                  <c:v>72964.28571428571</c:v>
                </c:pt>
                <c:pt idx="260">
                  <c:v>90892.857142857145</c:v>
                </c:pt>
                <c:pt idx="261">
                  <c:v>83000</c:v>
                </c:pt>
                <c:pt idx="262">
                  <c:v>69795.692307692312</c:v>
                </c:pt>
                <c:pt idx="263">
                  <c:v>38180</c:v>
                </c:pt>
                <c:pt idx="264">
                  <c:v>82775</c:v>
                </c:pt>
                <c:pt idx="265">
                  <c:v>128269.33333333333</c:v>
                </c:pt>
                <c:pt idx="266">
                  <c:v>48635.454545454544</c:v>
                </c:pt>
                <c:pt idx="267">
                  <c:v>120313.33333333333</c:v>
                </c:pt>
                <c:pt idx="268">
                  <c:v>104875</c:v>
                </c:pt>
                <c:pt idx="269">
                  <c:v>225027.5</c:v>
                </c:pt>
                <c:pt idx="270">
                  <c:v>83561.875</c:v>
                </c:pt>
                <c:pt idx="271">
                  <c:v>125636</c:v>
                </c:pt>
                <c:pt idx="272">
                  <c:v>87391.666666666672</c:v>
                </c:pt>
                <c:pt idx="273">
                  <c:v>105654.16666666667</c:v>
                </c:pt>
                <c:pt idx="274">
                  <c:v>140946.11111111112</c:v>
                </c:pt>
                <c:pt idx="275">
                  <c:v>62950</c:v>
                </c:pt>
                <c:pt idx="276">
                  <c:v>433797.69230769231</c:v>
                </c:pt>
                <c:pt idx="277">
                  <c:v>153233.25</c:v>
                </c:pt>
                <c:pt idx="278">
                  <c:v>56131.333333333336</c:v>
                </c:pt>
                <c:pt idx="279">
                  <c:v>111200</c:v>
                </c:pt>
                <c:pt idx="280">
                  <c:v>81028.461538461532</c:v>
                </c:pt>
                <c:pt idx="281">
                  <c:v>61680</c:v>
                </c:pt>
                <c:pt idx="282">
                  <c:v>68452.5</c:v>
                </c:pt>
                <c:pt idx="283">
                  <c:v>70990</c:v>
                </c:pt>
                <c:pt idx="284">
                  <c:v>210122.5</c:v>
                </c:pt>
                <c:pt idx="285">
                  <c:v>109875</c:v>
                </c:pt>
                <c:pt idx="286">
                  <c:v>88900</c:v>
                </c:pt>
                <c:pt idx="287">
                  <c:v>204594.86666666667</c:v>
                </c:pt>
                <c:pt idx="288">
                  <c:v>63142.368421052633</c:v>
                </c:pt>
                <c:pt idx="289">
                  <c:v>215795</c:v>
                </c:pt>
                <c:pt idx="290">
                  <c:v>133205</c:v>
                </c:pt>
                <c:pt idx="291">
                  <c:v>211003.5294117647</c:v>
                </c:pt>
                <c:pt idx="292">
                  <c:v>92341.666666666672</c:v>
                </c:pt>
                <c:pt idx="293">
                  <c:v>244651.25</c:v>
                </c:pt>
                <c:pt idx="294">
                  <c:v>175280.52380952382</c:v>
                </c:pt>
                <c:pt idx="295">
                  <c:v>221966.33333333334</c:v>
                </c:pt>
                <c:pt idx="296">
                  <c:v>97250</c:v>
                </c:pt>
                <c:pt idx="297">
                  <c:v>154840</c:v>
                </c:pt>
                <c:pt idx="298">
                  <c:v>212383.33333333334</c:v>
                </c:pt>
                <c:pt idx="299">
                  <c:v>164356.25</c:v>
                </c:pt>
                <c:pt idx="300">
                  <c:v>163500</c:v>
                </c:pt>
                <c:pt idx="301">
                  <c:v>55711.666666666664</c:v>
                </c:pt>
                <c:pt idx="302">
                  <c:v>339193.33333333331</c:v>
                </c:pt>
                <c:pt idx="303">
                  <c:v>302902.8</c:v>
                </c:pt>
                <c:pt idx="304">
                  <c:v>141200</c:v>
                </c:pt>
                <c:pt idx="305">
                  <c:v>149050</c:v>
                </c:pt>
                <c:pt idx="306">
                  <c:v>154113.79999999999</c:v>
                </c:pt>
                <c:pt idx="307">
                  <c:v>398083.33333333331</c:v>
                </c:pt>
                <c:pt idx="308">
                  <c:v>108454</c:v>
                </c:pt>
                <c:pt idx="309">
                  <c:v>162461.48148148149</c:v>
                </c:pt>
                <c:pt idx="310">
                  <c:v>177779.5</c:v>
                </c:pt>
                <c:pt idx="311">
                  <c:v>198973</c:v>
                </c:pt>
                <c:pt idx="312">
                  <c:v>64335</c:v>
                </c:pt>
                <c:pt idx="313">
                  <c:v>147300</c:v>
                </c:pt>
                <c:pt idx="314">
                  <c:v>161412.5</c:v>
                </c:pt>
                <c:pt idx="315">
                  <c:v>238519.28571428571</c:v>
                </c:pt>
                <c:pt idx="316">
                  <c:v>262271.66666666669</c:v>
                </c:pt>
                <c:pt idx="317">
                  <c:v>208144.16666666666</c:v>
                </c:pt>
                <c:pt idx="318">
                  <c:v>156050</c:v>
                </c:pt>
                <c:pt idx="319">
                  <c:v>300346.66666666669</c:v>
                </c:pt>
                <c:pt idx="320">
                  <c:v>218218.75</c:v>
                </c:pt>
                <c:pt idx="321">
                  <c:v>337000</c:v>
                </c:pt>
                <c:pt idx="322">
                  <c:v>156000</c:v>
                </c:pt>
                <c:pt idx="323">
                  <c:v>126197</c:v>
                </c:pt>
                <c:pt idx="324">
                  <c:v>140902</c:v>
                </c:pt>
                <c:pt idx="325">
                  <c:v>225350</c:v>
                </c:pt>
                <c:pt idx="326">
                  <c:v>210776.66666666666</c:v>
                </c:pt>
                <c:pt idx="327">
                  <c:v>229000</c:v>
                </c:pt>
                <c:pt idx="328">
                  <c:v>289872</c:v>
                </c:pt>
                <c:pt idx="329">
                  <c:v>180243.63636363635</c:v>
                </c:pt>
                <c:pt idx="330">
                  <c:v>431000</c:v>
                </c:pt>
                <c:pt idx="331">
                  <c:v>277700</c:v>
                </c:pt>
                <c:pt idx="332">
                  <c:v>232000</c:v>
                </c:pt>
                <c:pt idx="333">
                  <c:v>315561.5</c:v>
                </c:pt>
                <c:pt idx="334">
                  <c:v>219000</c:v>
                </c:pt>
                <c:pt idx="335">
                  <c:v>495000</c:v>
                </c:pt>
                <c:pt idx="336">
                  <c:v>754508.33333333337</c:v>
                </c:pt>
                <c:pt idx="337">
                  <c:v>236538.88888888888</c:v>
                </c:pt>
                <c:pt idx="338">
                  <c:v>275000</c:v>
                </c:pt>
                <c:pt idx="339">
                  <c:v>294425</c:v>
                </c:pt>
                <c:pt idx="340">
                  <c:v>243840</c:v>
                </c:pt>
                <c:pt idx="341">
                  <c:v>392385.71428571426</c:v>
                </c:pt>
                <c:pt idx="342">
                  <c:v>357300</c:v>
                </c:pt>
                <c:pt idx="343">
                  <c:v>96675</c:v>
                </c:pt>
                <c:pt idx="344">
                  <c:v>341908.33333333331</c:v>
                </c:pt>
                <c:pt idx="345">
                  <c:v>100831.36363636363</c:v>
                </c:pt>
                <c:pt idx="346">
                  <c:v>150726.66666666666</c:v>
                </c:pt>
                <c:pt idx="347">
                  <c:v>295000</c:v>
                </c:pt>
                <c:pt idx="348">
                  <c:v>643330</c:v>
                </c:pt>
                <c:pt idx="349">
                  <c:v>410000</c:v>
                </c:pt>
                <c:pt idx="350">
                  <c:v>57155</c:v>
                </c:pt>
                <c:pt idx="351">
                  <c:v>450000</c:v>
                </c:pt>
                <c:pt idx="352">
                  <c:v>420250</c:v>
                </c:pt>
                <c:pt idx="353">
                  <c:v>63486.666666666664</c:v>
                </c:pt>
                <c:pt idx="354">
                  <c:v>523225</c:v>
                </c:pt>
                <c:pt idx="355">
                  <c:v>317257</c:v>
                </c:pt>
                <c:pt idx="356">
                  <c:v>513100</c:v>
                </c:pt>
                <c:pt idx="357">
                  <c:v>85255.555555555562</c:v>
                </c:pt>
                <c:pt idx="358">
                  <c:v>1757223.6666666667</c:v>
                </c:pt>
              </c:numCache>
            </c:numRef>
          </c:yVal>
          <c:smooth val="0"/>
          <c:extLst>
            <c:ext xmlns:c16="http://schemas.microsoft.com/office/drawing/2014/chart" uri="{C3380CC4-5D6E-409C-BE32-E72D297353CC}">
              <c16:uniqueId val="{00000001-6B34-4653-830E-22F0FE5EBD54}"/>
            </c:ext>
          </c:extLst>
        </c:ser>
        <c:dLbls>
          <c:showLegendKey val="0"/>
          <c:showVal val="0"/>
          <c:showCatName val="0"/>
          <c:showSerName val="0"/>
          <c:showPercent val="0"/>
          <c:showBubbleSize val="0"/>
        </c:dLbls>
        <c:axId val="2120683151"/>
        <c:axId val="1417616064"/>
      </c:scatterChart>
      <c:valAx>
        <c:axId val="212068315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2"/>
                    </a:solidFill>
                    <a:latin typeface="+mn-lt"/>
                    <a:ea typeface="+mn-ea"/>
                    <a:cs typeface="+mn-cs"/>
                  </a:defRPr>
                </a:pPr>
                <a:r>
                  <a:rPr lang="en-IN" b="0">
                    <a:solidFill>
                      <a:schemeClr val="bg2"/>
                    </a:solidFill>
                  </a:rPr>
                  <a:t>Engine HP</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2"/>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1" i="0" u="none" strike="noStrike" kern="1200" baseline="0">
                <a:solidFill>
                  <a:schemeClr val="bg2"/>
                </a:solidFill>
                <a:latin typeface="+mn-lt"/>
                <a:ea typeface="+mn-ea"/>
                <a:cs typeface="+mn-cs"/>
              </a:defRPr>
            </a:pPr>
            <a:endParaRPr lang="en-US"/>
          </a:p>
        </c:txPr>
        <c:crossAx val="1417616064"/>
        <c:crosses val="autoZero"/>
        <c:crossBetween val="midCat"/>
      </c:valAx>
      <c:valAx>
        <c:axId val="1417616064"/>
        <c:scaling>
          <c:orientation val="minMax"/>
          <c:min val="0"/>
        </c:scaling>
        <c:delete val="0"/>
        <c:axPos val="l"/>
        <c:title>
          <c:tx>
            <c:rich>
              <a:bodyPr rot="-5400000" spcFirstLastPara="1" vertOverflow="ellipsis" vert="horz" wrap="square" anchor="ctr" anchorCtr="1"/>
              <a:lstStyle/>
              <a:p>
                <a:pPr>
                  <a:defRPr sz="1000" b="0" i="0" u="none" strike="noStrike" kern="1200" baseline="0">
                    <a:solidFill>
                      <a:schemeClr val="bg2"/>
                    </a:solidFill>
                    <a:latin typeface="+mn-lt"/>
                    <a:ea typeface="+mn-ea"/>
                    <a:cs typeface="+mn-cs"/>
                  </a:defRPr>
                </a:pPr>
                <a:r>
                  <a:rPr lang="en-IN" b="0">
                    <a:solidFill>
                      <a:schemeClr val="bg2"/>
                    </a:solidFill>
                  </a:rPr>
                  <a:t>Average MSRP</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2"/>
                  </a:solidFill>
                  <a:latin typeface="+mn-lt"/>
                  <a:ea typeface="+mn-ea"/>
                  <a:cs typeface="+mn-cs"/>
                </a:defRPr>
              </a:pPr>
              <a:endParaRPr lang="en-US"/>
            </a:p>
          </c:txPr>
        </c:title>
        <c:numFmt formatCode="_-[$$-409]* #,##0_ ;_-[$$-409]* \-#,##0\ ;_-[$$-409]* &quot;-&quot;??_ ;_-@_ "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1" i="0" u="none" strike="noStrike" kern="1200" baseline="0">
                <a:solidFill>
                  <a:schemeClr val="bg2"/>
                </a:solidFill>
                <a:latin typeface="+mn-lt"/>
                <a:ea typeface="+mn-ea"/>
                <a:cs typeface="+mn-cs"/>
              </a:defRPr>
            </a:pPr>
            <a:endParaRPr lang="en-US"/>
          </a:p>
        </c:txPr>
        <c:crossAx val="2120683151"/>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solid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r>
              <a:rPr lang="en-US" sz="2000" b="0" i="0" u="none" strike="noStrike" kern="1200" cap="none" spc="0" normalizeH="0" baseline="0" dirty="0">
                <a:solidFill>
                  <a:schemeClr val="tx1"/>
                </a:solidFill>
              </a:rPr>
              <a:t>Factors Influencing Car Pricing</a:t>
            </a:r>
            <a:endParaRPr lang="en-IN">
              <a:solidFill>
                <a:schemeClr val="tx1"/>
              </a:solidFill>
            </a:endParaRPr>
          </a:p>
        </c:rich>
      </c:tx>
      <c:overlay val="0"/>
      <c:spPr>
        <a:noFill/>
        <a:ln>
          <a:noFill/>
        </a:ln>
        <a:effectLst/>
      </c:spPr>
      <c:txPr>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spPr>
            <a:solidFill>
              <a:srgbClr val="92D050"/>
            </a:solidFill>
            <a:ln>
              <a:noFill/>
            </a:ln>
            <a:effectLst/>
            <a:scene3d>
              <a:camera prst="orthographicFront"/>
              <a:lightRig rig="threePt" dir="t"/>
            </a:scene3d>
            <a:sp3d>
              <a:bevelT/>
            </a:sp3d>
          </c:spPr>
          <c:invertIfNegative val="0"/>
          <c:dPt>
            <c:idx val="2"/>
            <c:invertIfNegative val="0"/>
            <c:bubble3D val="0"/>
            <c:spPr>
              <a:solidFill>
                <a:srgbClr val="FF0000"/>
              </a:solidFill>
              <a:ln>
                <a:noFill/>
              </a:ln>
              <a:effectLst/>
              <a:scene3d>
                <a:camera prst="orthographicFront"/>
                <a:lightRig rig="threePt" dir="t"/>
              </a:scene3d>
              <a:sp3d>
                <a:bevelT/>
              </a:sp3d>
            </c:spPr>
            <c:extLst>
              <c:ext xmlns:c16="http://schemas.microsoft.com/office/drawing/2014/chart" uri="{C3380CC4-5D6E-409C-BE32-E72D297353CC}">
                <c16:uniqueId val="{00000001-EFA3-4721-A37D-D81905061D2E}"/>
              </c:ext>
            </c:extLst>
          </c:dPt>
          <c:dPt>
            <c:idx val="4"/>
            <c:invertIfNegative val="0"/>
            <c:bubble3D val="0"/>
            <c:spPr>
              <a:solidFill>
                <a:srgbClr val="FF0000"/>
              </a:solidFill>
              <a:ln>
                <a:noFill/>
              </a:ln>
              <a:effectLst/>
              <a:scene3d>
                <a:camera prst="orthographicFront"/>
                <a:lightRig rig="threePt" dir="t"/>
              </a:scene3d>
              <a:sp3d>
                <a:bevelT/>
              </a:sp3d>
            </c:spPr>
            <c:extLst>
              <c:ext xmlns:c16="http://schemas.microsoft.com/office/drawing/2014/chart" uri="{C3380CC4-5D6E-409C-BE32-E72D297353CC}">
                <c16:uniqueId val="{00000003-EFA3-4721-A37D-D81905061D2E}"/>
              </c:ext>
            </c:extLst>
          </c:dPt>
          <c:dPt>
            <c:idx val="5"/>
            <c:invertIfNegative val="0"/>
            <c:bubble3D val="0"/>
            <c:spPr>
              <a:solidFill>
                <a:srgbClr val="FF0000"/>
              </a:solidFill>
              <a:ln>
                <a:noFill/>
              </a:ln>
              <a:effectLst/>
              <a:scene3d>
                <a:camera prst="orthographicFront"/>
                <a:lightRig rig="threePt" dir="t"/>
              </a:scene3d>
              <a:sp3d>
                <a:bevelT/>
              </a:sp3d>
            </c:spPr>
            <c:extLst>
              <c:ext xmlns:c16="http://schemas.microsoft.com/office/drawing/2014/chart" uri="{C3380CC4-5D6E-409C-BE32-E72D297353CC}">
                <c16:uniqueId val="{00000005-EFA3-4721-A37D-D81905061D2E}"/>
              </c:ext>
            </c:extLst>
          </c:dPt>
          <c:dPt>
            <c:idx val="6"/>
            <c:invertIfNegative val="0"/>
            <c:bubble3D val="0"/>
            <c:spPr>
              <a:solidFill>
                <a:srgbClr val="FF0000"/>
              </a:solidFill>
              <a:ln>
                <a:noFill/>
              </a:ln>
              <a:effectLst/>
              <a:scene3d>
                <a:camera prst="orthographicFront"/>
                <a:lightRig rig="threePt" dir="t"/>
              </a:scene3d>
              <a:sp3d>
                <a:bevelT/>
              </a:sp3d>
            </c:spPr>
            <c:extLst>
              <c:ext xmlns:c16="http://schemas.microsoft.com/office/drawing/2014/chart" uri="{C3380CC4-5D6E-409C-BE32-E72D297353CC}">
                <c16:uniqueId val="{00000007-EFA3-4721-A37D-D81905061D2E}"/>
              </c:ext>
            </c:extLst>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'Task 3'!$N$18:$N$26</c:f>
              <c:strCache>
                <c:ptCount val="9"/>
                <c:pt idx="0">
                  <c:v>Engine HP</c:v>
                </c:pt>
                <c:pt idx="1">
                  <c:v>Engine Cylinders</c:v>
                </c:pt>
                <c:pt idx="2">
                  <c:v>Number of Doors</c:v>
                </c:pt>
                <c:pt idx="3">
                  <c:v>Engine Fuel Type</c:v>
                </c:pt>
                <c:pt idx="4">
                  <c:v>Driven_Wheels</c:v>
                </c:pt>
                <c:pt idx="5">
                  <c:v>Vehicle Size</c:v>
                </c:pt>
                <c:pt idx="6">
                  <c:v>Vehicle Style</c:v>
                </c:pt>
                <c:pt idx="7">
                  <c:v>highway MPG</c:v>
                </c:pt>
                <c:pt idx="8">
                  <c:v>city mpg</c:v>
                </c:pt>
              </c:strCache>
            </c:strRef>
          </c:cat>
          <c:val>
            <c:numRef>
              <c:f>'Task 3'!$O$18:$O$26</c:f>
              <c:numCache>
                <c:formatCode>0.00</c:formatCode>
                <c:ptCount val="9"/>
                <c:pt idx="0">
                  <c:v>272.1926605537825</c:v>
                </c:pt>
                <c:pt idx="1">
                  <c:v>9459.6814693240813</c:v>
                </c:pt>
                <c:pt idx="2">
                  <c:v>-3215.936418942098</c:v>
                </c:pt>
                <c:pt idx="3">
                  <c:v>1537.5347550235226</c:v>
                </c:pt>
                <c:pt idx="4">
                  <c:v>-3590.4848193268249</c:v>
                </c:pt>
                <c:pt idx="5">
                  <c:v>-6754.2892077400693</c:v>
                </c:pt>
                <c:pt idx="6">
                  <c:v>-16.856248785495353</c:v>
                </c:pt>
                <c:pt idx="7">
                  <c:v>791.94529193745007</c:v>
                </c:pt>
                <c:pt idx="8">
                  <c:v>288.74169345911298</c:v>
                </c:pt>
              </c:numCache>
            </c:numRef>
          </c:val>
          <c:shape val="cylinder"/>
          <c:extLst>
            <c:ext xmlns:c16="http://schemas.microsoft.com/office/drawing/2014/chart" uri="{C3380CC4-5D6E-409C-BE32-E72D297353CC}">
              <c16:uniqueId val="{00000008-EFA3-4721-A37D-D81905061D2E}"/>
            </c:ext>
          </c:extLst>
        </c:ser>
        <c:dLbls>
          <c:showLegendKey val="0"/>
          <c:showVal val="1"/>
          <c:showCatName val="0"/>
          <c:showSerName val="0"/>
          <c:showPercent val="0"/>
          <c:showBubbleSize val="0"/>
        </c:dLbls>
        <c:gapWidth val="150"/>
        <c:shape val="box"/>
        <c:axId val="987524336"/>
        <c:axId val="60195968"/>
        <c:axId val="0"/>
      </c:bar3DChart>
      <c:catAx>
        <c:axId val="987524336"/>
        <c:scaling>
          <c:orientation val="minMax"/>
        </c:scaling>
        <c:delete val="0"/>
        <c:axPos val="b"/>
        <c:numFmt formatCode="General" sourceLinked="1"/>
        <c:majorTickMark val="none"/>
        <c:minorTickMark val="none"/>
        <c:tickLblPos val="low"/>
        <c:spPr>
          <a:noFill/>
          <a:ln>
            <a:noFill/>
          </a:ln>
          <a:effectLst/>
        </c:spPr>
        <c:txPr>
          <a:bodyPr rot="-5400000" spcFirstLastPara="1" vertOverflow="ellipsis" wrap="square" anchor="ctr" anchorCtr="1"/>
          <a:lstStyle/>
          <a:p>
            <a:pPr>
              <a:defRPr sz="900" b="1" i="0" u="none" strike="noStrike" kern="1200" cap="none" spc="0" normalizeH="0" baseline="0">
                <a:solidFill>
                  <a:schemeClr val="bg2"/>
                </a:solidFill>
                <a:latin typeface="+mn-lt"/>
                <a:ea typeface="+mn-ea"/>
                <a:cs typeface="+mn-cs"/>
              </a:defRPr>
            </a:pPr>
            <a:endParaRPr lang="en-US"/>
          </a:p>
        </c:txPr>
        <c:crossAx val="60195968"/>
        <c:crosses val="autoZero"/>
        <c:auto val="1"/>
        <c:lblAlgn val="ctr"/>
        <c:lblOffset val="100"/>
        <c:noMultiLvlLbl val="0"/>
      </c:catAx>
      <c:valAx>
        <c:axId val="60195968"/>
        <c:scaling>
          <c:orientation val="minMax"/>
          <c:max val="12000"/>
          <c:min val="-8000"/>
        </c:scaling>
        <c:delete val="0"/>
        <c:axPos val="l"/>
        <c:numFmt formatCode="0.00" sourceLinked="1"/>
        <c:majorTickMark val="none"/>
        <c:minorTickMark val="none"/>
        <c:tickLblPos val="low"/>
        <c:spPr>
          <a:noFill/>
          <a:ln>
            <a:noFill/>
          </a:ln>
          <a:effectLst/>
        </c:spPr>
        <c:txPr>
          <a:bodyPr rot="-60000000" spcFirstLastPara="1" vertOverflow="ellipsis" vert="horz" wrap="square" anchor="ctr" anchorCtr="1"/>
          <a:lstStyle/>
          <a:p>
            <a:pPr>
              <a:defRPr sz="900" b="1" i="0" u="none" strike="noStrike" kern="1200" baseline="0">
                <a:solidFill>
                  <a:schemeClr val="bg2"/>
                </a:solidFill>
                <a:latin typeface="+mn-lt"/>
                <a:ea typeface="+mn-ea"/>
                <a:cs typeface="+mn-cs"/>
              </a:defRPr>
            </a:pPr>
            <a:endParaRPr lang="en-US"/>
          </a:p>
        </c:txPr>
        <c:crossAx val="9875243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solid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[Impact of Car.xlsx]Task 4  !PivotTable1</c:name>
    <c:fmtId val="39"/>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r>
              <a:rPr lang="en-US" sz="1400" b="1" i="0" u="none" strike="noStrike" kern="1200" baseline="0" dirty="0">
                <a:solidFill>
                  <a:schemeClr val="bg2">
                    <a:lumMod val="90000"/>
                  </a:schemeClr>
                </a:solidFill>
              </a:rPr>
              <a:t>AVERAGE PRICE PER MANUFACTURER</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'Task 4  '!$B$3</c:f>
              <c:strCache>
                <c:ptCount val="1"/>
                <c:pt idx="0">
                  <c:v>Total</c:v>
                </c:pt>
              </c:strCache>
            </c:strRef>
          </c:tx>
          <c:spPr>
            <a:solidFill>
              <a:schemeClr val="accent1"/>
            </a:solidFill>
            <a:ln>
              <a:noFill/>
            </a:ln>
            <a:effectLst/>
          </c:spPr>
          <c:invertIfNegative val="0"/>
          <c:cat>
            <c:strRef>
              <c:f>'Task 4  '!$A$4:$A$51</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'Task 4  '!$B$4:$B$51</c:f>
              <c:numCache>
                <c:formatCode>_-[$$-409]* #,##0.00_ ;_-[$$-409]* \-#,##0.00\ ;_-[$$-409]* "-"??_ ;_-@_ </c:formatCode>
                <c:ptCount val="48"/>
                <c:pt idx="0">
                  <c:v>1757223.6666666667</c:v>
                </c:pt>
                <c:pt idx="1">
                  <c:v>546221.875</c:v>
                </c:pt>
                <c:pt idx="2">
                  <c:v>351130.6451612903</c:v>
                </c:pt>
                <c:pt idx="3">
                  <c:v>331567.30769230769</c:v>
                </c:pt>
                <c:pt idx="4">
                  <c:v>247169.32432432432</c:v>
                </c:pt>
                <c:pt idx="5">
                  <c:v>239805</c:v>
                </c:pt>
                <c:pt idx="6">
                  <c:v>238218.84057971014</c:v>
                </c:pt>
                <c:pt idx="7">
                  <c:v>213323.33333333334</c:v>
                </c:pt>
                <c:pt idx="8">
                  <c:v>197910.37634408602</c:v>
                </c:pt>
                <c:pt idx="9">
                  <c:v>114207.70689655172</c:v>
                </c:pt>
                <c:pt idx="10">
                  <c:v>101622.39705882352</c:v>
                </c:pt>
                <c:pt idx="11">
                  <c:v>85255.555555555562</c:v>
                </c:pt>
                <c:pt idx="12">
                  <c:v>71476.229461756375</c:v>
                </c:pt>
                <c:pt idx="13">
                  <c:v>69188.275862068971</c:v>
                </c:pt>
                <c:pt idx="14">
                  <c:v>67823.216783216776</c:v>
                </c:pt>
                <c:pt idx="15">
                  <c:v>61600</c:v>
                </c:pt>
                <c:pt idx="16">
                  <c:v>61546.763473053892</c:v>
                </c:pt>
                <c:pt idx="17">
                  <c:v>56231.317380352644</c:v>
                </c:pt>
                <c:pt idx="18">
                  <c:v>53452.112804878052</c:v>
                </c:pt>
                <c:pt idx="19">
                  <c:v>47549.069306930694</c:v>
                </c:pt>
                <c:pt idx="20">
                  <c:v>46616.666666666664</c:v>
                </c:pt>
                <c:pt idx="21">
                  <c:v>42839.829268292684</c:v>
                </c:pt>
                <c:pt idx="22">
                  <c:v>42394.21212121212</c:v>
                </c:pt>
                <c:pt idx="23">
                  <c:v>36464.411764705881</c:v>
                </c:pt>
                <c:pt idx="24">
                  <c:v>34887.5873015873</c:v>
                </c:pt>
                <c:pt idx="25">
                  <c:v>30493.299029126214</c:v>
                </c:pt>
                <c:pt idx="26">
                  <c:v>29030.016085790885</c:v>
                </c:pt>
                <c:pt idx="27">
                  <c:v>28583.431899641579</c:v>
                </c:pt>
                <c:pt idx="28">
                  <c:v>28541.160142348755</c:v>
                </c:pt>
                <c:pt idx="29">
                  <c:v>28350.385574354408</c:v>
                </c:pt>
                <c:pt idx="30">
                  <c:v>28206.612244897959</c:v>
                </c:pt>
                <c:pt idx="31">
                  <c:v>28102.380716934487</c:v>
                </c:pt>
                <c:pt idx="32">
                  <c:v>27413.504504504504</c:v>
                </c:pt>
                <c:pt idx="33">
                  <c:v>27399.266742338252</c:v>
                </c:pt>
                <c:pt idx="34">
                  <c:v>26722.962566844919</c:v>
                </c:pt>
                <c:pt idx="35">
                  <c:v>26674.340757238308</c:v>
                </c:pt>
                <c:pt idx="36">
                  <c:v>25310.173160173159</c:v>
                </c:pt>
                <c:pt idx="37">
                  <c:v>24827.50390625</c:v>
                </c:pt>
                <c:pt idx="38">
                  <c:v>24597.036303630364</c:v>
                </c:pt>
                <c:pt idx="39">
                  <c:v>22670.241935483871</c:v>
                </c:pt>
                <c:pt idx="40">
                  <c:v>22390.059105431308</c:v>
                </c:pt>
                <c:pt idx="41">
                  <c:v>21240.535211267605</c:v>
                </c:pt>
                <c:pt idx="42">
                  <c:v>20039.382978723403</c:v>
                </c:pt>
                <c:pt idx="43">
                  <c:v>19932.5</c:v>
                </c:pt>
                <c:pt idx="44">
                  <c:v>19321.548387096773</c:v>
                </c:pt>
                <c:pt idx="45">
                  <c:v>17907.207977207978</c:v>
                </c:pt>
                <c:pt idx="46">
                  <c:v>11542.54</c:v>
                </c:pt>
                <c:pt idx="47">
                  <c:v>3122.9024390243903</c:v>
                </c:pt>
              </c:numCache>
            </c:numRef>
          </c:val>
          <c:extLst>
            <c:ext xmlns:c16="http://schemas.microsoft.com/office/drawing/2014/chart" uri="{C3380CC4-5D6E-409C-BE32-E72D297353CC}">
              <c16:uniqueId val="{00000000-7EAD-4C3C-B640-E4B320B18136}"/>
            </c:ext>
          </c:extLst>
        </c:ser>
        <c:dLbls>
          <c:showLegendKey val="0"/>
          <c:showVal val="0"/>
          <c:showCatName val="0"/>
          <c:showSerName val="0"/>
          <c:showPercent val="0"/>
          <c:showBubbleSize val="0"/>
        </c:dLbls>
        <c:gapWidth val="219"/>
        <c:overlap val="-27"/>
        <c:axId val="836685087"/>
        <c:axId val="845333791"/>
      </c:barChart>
      <c:catAx>
        <c:axId val="8366850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bg2">
                    <a:lumMod val="90000"/>
                  </a:schemeClr>
                </a:solidFill>
                <a:latin typeface="+mn-lt"/>
                <a:ea typeface="+mn-ea"/>
                <a:cs typeface="+mn-cs"/>
              </a:defRPr>
            </a:pPr>
            <a:endParaRPr lang="en-US"/>
          </a:p>
        </c:txPr>
        <c:crossAx val="845333791"/>
        <c:crosses val="autoZero"/>
        <c:auto val="1"/>
        <c:lblAlgn val="ctr"/>
        <c:lblOffset val="100"/>
        <c:noMultiLvlLbl val="0"/>
      </c:catAx>
      <c:valAx>
        <c:axId val="845333791"/>
        <c:scaling>
          <c:orientation val="minMax"/>
          <c:max val="1800000"/>
        </c:scaling>
        <c:delete val="0"/>
        <c:axPos val="l"/>
        <c:numFmt formatCode="_-[$$-409]* #,##0.00_ ;_-[$$-409]* \-#,##0.00\ ;_-[$$-409]* &quot;-&quot;??_ ;_-@_ "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2">
                    <a:lumMod val="90000"/>
                  </a:schemeClr>
                </a:solidFill>
                <a:latin typeface="+mn-lt"/>
                <a:ea typeface="+mn-ea"/>
                <a:cs typeface="+mn-cs"/>
              </a:defRPr>
            </a:pPr>
            <a:endParaRPr lang="en-US"/>
          </a:p>
        </c:txPr>
        <c:crossAx val="836685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solidFill>
    </a:ln>
    <a:effectLst>
      <a:glow rad="63500">
        <a:schemeClr val="accent4">
          <a:satMod val="175000"/>
          <a:alpha val="40000"/>
        </a:schemeClr>
      </a:glow>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dirty="0">
                <a:solidFill>
                  <a:schemeClr val="bg2"/>
                </a:solidFill>
              </a:rPr>
              <a:t>Engine Cylinder Vs Average of highway MPG</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'Task 5'!$H$4</c:f>
              <c:strCache>
                <c:ptCount val="1"/>
                <c:pt idx="0">
                  <c:v>Average of highway MPG</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cmpd="dbl">
                <a:solidFill>
                  <a:schemeClr val="accent2"/>
                </a:solidFill>
                <a:prstDash val="sysDot"/>
              </a:ln>
              <a:effectLst/>
            </c:spPr>
            <c:trendlineType val="linear"/>
            <c:dispRSqr val="0"/>
            <c:dispEq val="0"/>
          </c:trendline>
          <c:xVal>
            <c:numRef>
              <c:f>'Task 5'!$G$5:$G$13</c:f>
              <c:numCache>
                <c:formatCode>General</c:formatCode>
                <c:ptCount val="9"/>
                <c:pt idx="0">
                  <c:v>0</c:v>
                </c:pt>
                <c:pt idx="1">
                  <c:v>3</c:v>
                </c:pt>
                <c:pt idx="2">
                  <c:v>4</c:v>
                </c:pt>
                <c:pt idx="3">
                  <c:v>5</c:v>
                </c:pt>
                <c:pt idx="4">
                  <c:v>6</c:v>
                </c:pt>
                <c:pt idx="5">
                  <c:v>8</c:v>
                </c:pt>
                <c:pt idx="6">
                  <c:v>10</c:v>
                </c:pt>
                <c:pt idx="7">
                  <c:v>12</c:v>
                </c:pt>
                <c:pt idx="8">
                  <c:v>16</c:v>
                </c:pt>
              </c:numCache>
            </c:numRef>
          </c:xVal>
          <c:yVal>
            <c:numRef>
              <c:f>'Task 5'!$H$5:$H$13</c:f>
              <c:numCache>
                <c:formatCode>0.00</c:formatCode>
                <c:ptCount val="9"/>
                <c:pt idx="0">
                  <c:v>81.662790697674424</c:v>
                </c:pt>
                <c:pt idx="1">
                  <c:v>38.666666666666664</c:v>
                </c:pt>
                <c:pt idx="2">
                  <c:v>31.504208754208754</c:v>
                </c:pt>
                <c:pt idx="3">
                  <c:v>26.657777777777778</c:v>
                </c:pt>
                <c:pt idx="4">
                  <c:v>23.880819781688572</c:v>
                </c:pt>
                <c:pt idx="5">
                  <c:v>20.082717872968981</c:v>
                </c:pt>
                <c:pt idx="6">
                  <c:v>20.014705882352942</c:v>
                </c:pt>
                <c:pt idx="7">
                  <c:v>17.730434782608697</c:v>
                </c:pt>
                <c:pt idx="8">
                  <c:v>14</c:v>
                </c:pt>
              </c:numCache>
            </c:numRef>
          </c:yVal>
          <c:smooth val="0"/>
          <c:extLst>
            <c:ext xmlns:c16="http://schemas.microsoft.com/office/drawing/2014/chart" uri="{C3380CC4-5D6E-409C-BE32-E72D297353CC}">
              <c16:uniqueId val="{00000001-B0FA-4C81-94B5-7B8256F2992A}"/>
            </c:ext>
          </c:extLst>
        </c:ser>
        <c:dLbls>
          <c:showLegendKey val="0"/>
          <c:showVal val="0"/>
          <c:showCatName val="0"/>
          <c:showSerName val="0"/>
          <c:showPercent val="0"/>
          <c:showBubbleSize val="0"/>
        </c:dLbls>
        <c:axId val="1934319743"/>
        <c:axId val="528393024"/>
      </c:scatterChart>
      <c:valAx>
        <c:axId val="1934319743"/>
        <c:scaling>
          <c:orientation val="minMax"/>
        </c:scaling>
        <c:delete val="0"/>
        <c:axPos val="b"/>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1" i="0" u="none" strike="noStrike" kern="1200" baseline="0">
                <a:solidFill>
                  <a:schemeClr val="bg2"/>
                </a:solidFill>
                <a:latin typeface="+mn-lt"/>
                <a:ea typeface="+mn-ea"/>
                <a:cs typeface="+mn-cs"/>
              </a:defRPr>
            </a:pPr>
            <a:endParaRPr lang="en-US"/>
          </a:p>
        </c:txPr>
        <c:crossAx val="528393024"/>
        <c:crosses val="autoZero"/>
        <c:crossBetween val="midCat"/>
      </c:valAx>
      <c:valAx>
        <c:axId val="528393024"/>
        <c:scaling>
          <c:orientation val="minMax"/>
        </c:scaling>
        <c:delete val="0"/>
        <c:axPos val="l"/>
        <c:numFmt formatCode="0.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1" i="0" u="none" strike="noStrike" kern="1200" baseline="0">
                <a:solidFill>
                  <a:schemeClr val="bg2"/>
                </a:solidFill>
                <a:latin typeface="+mn-lt"/>
                <a:ea typeface="+mn-ea"/>
                <a:cs typeface="+mn-cs"/>
              </a:defRPr>
            </a:pPr>
            <a:endParaRPr lang="en-US"/>
          </a:p>
        </c:txPr>
        <c:crossAx val="193431974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solid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[Impact of Car.xlsx]Dashboard 1!PivotTable4</c:name>
    <c:fmtId val="19"/>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kern="1200" spc="0" baseline="0" dirty="0">
                <a:solidFill>
                  <a:schemeClr val="bg2"/>
                </a:solidFill>
              </a:rPr>
              <a:t>Car Prices by Brand  &amp; Body Style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circle"/>
          <c:size val="5"/>
          <c:spPr>
            <a:solidFill>
              <a:schemeClr val="accent3"/>
            </a:solidFill>
            <a:ln w="9525">
              <a:solidFill>
                <a:schemeClr val="accent3"/>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p3d/>
        </c:spPr>
        <c:marker>
          <c:symbol val="circle"/>
          <c:size val="5"/>
          <c:spPr>
            <a:solidFill>
              <a:schemeClr val="accent4"/>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p3d/>
        </c:spPr>
        <c:marker>
          <c:symbol val="circle"/>
          <c:size val="5"/>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sp3d/>
        </c:spPr>
        <c:marker>
          <c:symbol val="circle"/>
          <c:size val="5"/>
          <c:spPr>
            <a:solidFill>
              <a:schemeClr val="accent6"/>
            </a:solidFill>
            <a:ln w="9525">
              <a:solidFill>
                <a:schemeClr val="accent6"/>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sp3d/>
        </c:spPr>
        <c:marker>
          <c:symbol val="circle"/>
          <c:size val="5"/>
          <c:spPr>
            <a:solidFill>
              <a:schemeClr val="accent1">
                <a:lumMod val="60000"/>
              </a:schemeClr>
            </a:solidFill>
            <a:ln w="9525">
              <a:solidFill>
                <a:schemeClr val="accent1">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sp3d/>
        </c:spPr>
        <c:marker>
          <c:symbol val="circle"/>
          <c:size val="5"/>
          <c:spPr>
            <a:solidFill>
              <a:schemeClr val="accent2">
                <a:lumMod val="60000"/>
              </a:schemeClr>
            </a:solidFill>
            <a:ln w="9525">
              <a:solidFill>
                <a:schemeClr val="accent2">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sp3d/>
        </c:spPr>
        <c:marker>
          <c:symbol val="circle"/>
          <c:size val="5"/>
          <c:spPr>
            <a:solidFill>
              <a:schemeClr val="accent3">
                <a:lumMod val="60000"/>
              </a:schemeClr>
            </a:solidFill>
            <a:ln w="9525">
              <a:solidFill>
                <a:schemeClr val="accent3">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a:sp3d/>
        </c:spPr>
        <c:marker>
          <c:symbol val="circle"/>
          <c:size val="5"/>
          <c:spPr>
            <a:solidFill>
              <a:schemeClr val="accent4">
                <a:lumMod val="60000"/>
              </a:schemeClr>
            </a:solidFill>
            <a:ln w="9525">
              <a:solidFill>
                <a:schemeClr val="accent4">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sp3d/>
        </c:spPr>
        <c:marker>
          <c:symbol val="circle"/>
          <c:size val="5"/>
          <c:spPr>
            <a:solidFill>
              <a:schemeClr val="accent5">
                <a:lumMod val="60000"/>
              </a:schemeClr>
            </a:solidFill>
            <a:ln w="9525">
              <a:solidFill>
                <a:schemeClr val="accent5">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a:sp3d/>
        </c:spPr>
        <c:marker>
          <c:symbol val="circle"/>
          <c:size val="5"/>
          <c:spPr>
            <a:solidFill>
              <a:schemeClr val="accent6">
                <a:lumMod val="60000"/>
              </a:schemeClr>
            </a:solidFill>
            <a:ln w="9525">
              <a:solidFill>
                <a:schemeClr val="accent6">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a:sp3d/>
        </c:spPr>
        <c:marker>
          <c:symbol val="circle"/>
          <c:size val="5"/>
          <c:spPr>
            <a:solidFill>
              <a:schemeClr val="accent1">
                <a:lumMod val="80000"/>
                <a:lumOff val="20000"/>
              </a:schemeClr>
            </a:solidFill>
            <a:ln w="9525">
              <a:solidFill>
                <a:schemeClr val="accent1">
                  <a:lumMod val="80000"/>
                  <a:lumOff val="2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a:sp3d/>
        </c:spPr>
        <c:marker>
          <c:symbol val="circle"/>
          <c:size val="5"/>
          <c:spPr>
            <a:solidFill>
              <a:schemeClr val="accent2">
                <a:lumMod val="80000"/>
                <a:lumOff val="20000"/>
              </a:schemeClr>
            </a:solidFill>
            <a:ln w="9525">
              <a:solidFill>
                <a:schemeClr val="accent2">
                  <a:lumMod val="80000"/>
                  <a:lumOff val="2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a:sp3d/>
        </c:spPr>
        <c:marker>
          <c:symbol val="circle"/>
          <c:size val="5"/>
          <c:spPr>
            <a:solidFill>
              <a:schemeClr val="accent3">
                <a:lumMod val="80000"/>
                <a:lumOff val="20000"/>
              </a:schemeClr>
            </a:solidFill>
            <a:ln w="9525">
              <a:solidFill>
                <a:schemeClr val="accent3">
                  <a:lumMod val="80000"/>
                  <a:lumOff val="2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a:sp3d/>
        </c:spPr>
        <c:marker>
          <c:symbol val="circle"/>
          <c:size val="5"/>
          <c:spPr>
            <a:solidFill>
              <a:schemeClr val="accent4">
                <a:lumMod val="80000"/>
                <a:lumOff val="20000"/>
              </a:schemeClr>
            </a:solidFill>
            <a:ln w="9525">
              <a:solidFill>
                <a:schemeClr val="accent4">
                  <a:lumMod val="80000"/>
                  <a:lumOff val="2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'Dashboard 1'!$B$3:$B$4</c:f>
              <c:strCache>
                <c:ptCount val="1"/>
                <c:pt idx="0">
                  <c:v>2dr Hatchback</c:v>
                </c:pt>
              </c:strCache>
            </c:strRef>
          </c:tx>
          <c:spPr>
            <a:solidFill>
              <a:schemeClr val="accent1"/>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1'!$B$5:$B$52</c:f>
              <c:numCache>
                <c:formatCode>General</c:formatCode>
                <c:ptCount val="48"/>
                <c:pt idx="0" formatCode="[$$-409]#,##0">
                  <c:v>8000</c:v>
                </c:pt>
                <c:pt idx="2" formatCode="[$$-409]#,##0">
                  <c:v>36000</c:v>
                </c:pt>
                <c:pt idx="3" formatCode="[$$-409]#,##0">
                  <c:v>4171275</c:v>
                </c:pt>
                <c:pt idx="5" formatCode="[$$-409]#,##0">
                  <c:v>473750</c:v>
                </c:pt>
                <c:pt idx="6" formatCode="[$$-409]#,##0">
                  <c:v>80097</c:v>
                </c:pt>
                <c:pt idx="9" formatCode="[$$-409]#,##0">
                  <c:v>4000</c:v>
                </c:pt>
                <c:pt idx="12" formatCode="[$$-409]#,##0">
                  <c:v>14683</c:v>
                </c:pt>
                <c:pt idx="14" formatCode="[$$-409]#,##0">
                  <c:v>48000</c:v>
                </c:pt>
                <c:pt idx="16" formatCode="[$$-409]#,##0">
                  <c:v>28827</c:v>
                </c:pt>
                <c:pt idx="17" formatCode="[$$-409]#,##0">
                  <c:v>413200</c:v>
                </c:pt>
                <c:pt idx="21" formatCode="[$$-409]#,##0">
                  <c:v>480917</c:v>
                </c:pt>
                <c:pt idx="23" formatCode="[$$-409]#,##0">
                  <c:v>22000</c:v>
                </c:pt>
                <c:pt idx="24" formatCode="[$$-409]#,##0">
                  <c:v>157550</c:v>
                </c:pt>
                <c:pt idx="25" formatCode="[$$-409]#,##0">
                  <c:v>1038050</c:v>
                </c:pt>
                <c:pt idx="28" formatCode="[$$-409]#,##0">
                  <c:v>12000</c:v>
                </c:pt>
                <c:pt idx="29" formatCode="[$$-409]#,##0">
                  <c:v>46496</c:v>
                </c:pt>
                <c:pt idx="33" formatCode="[$$-409]#,##0">
                  <c:v>98805</c:v>
                </c:pt>
                <c:pt idx="34" formatCode="[$$-409]#,##0">
                  <c:v>394868</c:v>
                </c:pt>
                <c:pt idx="35" formatCode="[$$-409]#,##0">
                  <c:v>163505</c:v>
                </c:pt>
                <c:pt idx="36" formatCode="[$$-409]#,##0">
                  <c:v>14000</c:v>
                </c:pt>
                <c:pt idx="40" formatCode="[$$-409]#,##0">
                  <c:v>420715</c:v>
                </c:pt>
                <c:pt idx="42" formatCode="[$$-409]#,##0">
                  <c:v>366325</c:v>
                </c:pt>
                <c:pt idx="46" formatCode="[$$-409]#,##0">
                  <c:v>42000</c:v>
                </c:pt>
              </c:numCache>
            </c:numRef>
          </c:val>
          <c:extLst>
            <c:ext xmlns:c16="http://schemas.microsoft.com/office/drawing/2014/chart" uri="{C3380CC4-5D6E-409C-BE32-E72D297353CC}">
              <c16:uniqueId val="{00000000-3CE5-4498-84E1-2A2F4CE10365}"/>
            </c:ext>
          </c:extLst>
        </c:ser>
        <c:ser>
          <c:idx val="1"/>
          <c:order val="1"/>
          <c:tx>
            <c:strRef>
              <c:f>'Dashboard 1'!$C$3:$C$4</c:f>
              <c:strCache>
                <c:ptCount val="1"/>
                <c:pt idx="0">
                  <c:v>2dr SUV</c:v>
                </c:pt>
              </c:strCache>
            </c:strRef>
          </c:tx>
          <c:spPr>
            <a:solidFill>
              <a:schemeClr val="accent2"/>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1'!$C$5:$C$52</c:f>
              <c:numCache>
                <c:formatCode>General</c:formatCode>
                <c:ptCount val="48"/>
                <c:pt idx="0" formatCode="[$$-409]#,##0">
                  <c:v>213310</c:v>
                </c:pt>
                <c:pt idx="2" formatCode="[$$-409]#,##0">
                  <c:v>479873</c:v>
                </c:pt>
                <c:pt idx="13" formatCode="[$$-409]#,##0">
                  <c:v>144319</c:v>
                </c:pt>
                <c:pt idx="14" formatCode="[$$-409]#,##0">
                  <c:v>44000</c:v>
                </c:pt>
                <c:pt idx="19" formatCode="[$$-409]#,##0">
                  <c:v>476394</c:v>
                </c:pt>
                <c:pt idx="23" formatCode="[$$-409]#,##0">
                  <c:v>24000</c:v>
                </c:pt>
                <c:pt idx="29" formatCode="[$$-409]#,##0">
                  <c:v>14000</c:v>
                </c:pt>
              </c:numCache>
            </c:numRef>
          </c:val>
          <c:extLst>
            <c:ext xmlns:c16="http://schemas.microsoft.com/office/drawing/2014/chart" uri="{C3380CC4-5D6E-409C-BE32-E72D297353CC}">
              <c16:uniqueId val="{00000001-3CE5-4498-84E1-2A2F4CE10365}"/>
            </c:ext>
          </c:extLst>
        </c:ser>
        <c:ser>
          <c:idx val="2"/>
          <c:order val="2"/>
          <c:tx>
            <c:strRef>
              <c:f>'Dashboard 1'!$D$3:$D$4</c:f>
              <c:strCache>
                <c:ptCount val="1"/>
                <c:pt idx="0">
                  <c:v>4dr Hatchback</c:v>
                </c:pt>
              </c:strCache>
            </c:strRef>
          </c:tx>
          <c:spPr>
            <a:solidFill>
              <a:schemeClr val="accent3"/>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1'!$D$5:$D$52</c:f>
              <c:numCache>
                <c:formatCode>[$$-409]#,##0</c:formatCode>
                <c:ptCount val="48"/>
                <c:pt idx="0">
                  <c:v>1287260</c:v>
                </c:pt>
                <c:pt idx="1">
                  <c:v>122800</c:v>
                </c:pt>
                <c:pt idx="2">
                  <c:v>567615</c:v>
                </c:pt>
                <c:pt idx="3">
                  <c:v>3355760</c:v>
                </c:pt>
                <c:pt idx="5">
                  <c:v>1397750</c:v>
                </c:pt>
                <c:pt idx="6">
                  <c:v>1144950</c:v>
                </c:pt>
                <c:pt idx="12">
                  <c:v>1347320</c:v>
                </c:pt>
                <c:pt idx="14">
                  <c:v>18000</c:v>
                </c:pt>
                <c:pt idx="17">
                  <c:v>2088520</c:v>
                </c:pt>
                <c:pt idx="20">
                  <c:v>94700</c:v>
                </c:pt>
                <c:pt idx="21">
                  <c:v>357440</c:v>
                </c:pt>
                <c:pt idx="23">
                  <c:v>853180</c:v>
                </c:pt>
                <c:pt idx="25">
                  <c:v>528880</c:v>
                </c:pt>
                <c:pt idx="28">
                  <c:v>678060</c:v>
                </c:pt>
                <c:pt idx="29">
                  <c:v>584387</c:v>
                </c:pt>
                <c:pt idx="30">
                  <c:v>406960</c:v>
                </c:pt>
                <c:pt idx="34">
                  <c:v>407835</c:v>
                </c:pt>
                <c:pt idx="35">
                  <c:v>162975</c:v>
                </c:pt>
                <c:pt idx="36">
                  <c:v>36586</c:v>
                </c:pt>
                <c:pt idx="42">
                  <c:v>282470</c:v>
                </c:pt>
                <c:pt idx="46">
                  <c:v>16000</c:v>
                </c:pt>
              </c:numCache>
            </c:numRef>
          </c:val>
          <c:extLst>
            <c:ext xmlns:c16="http://schemas.microsoft.com/office/drawing/2014/chart" uri="{C3380CC4-5D6E-409C-BE32-E72D297353CC}">
              <c16:uniqueId val="{00000002-3CE5-4498-84E1-2A2F4CE10365}"/>
            </c:ext>
          </c:extLst>
        </c:ser>
        <c:ser>
          <c:idx val="3"/>
          <c:order val="3"/>
          <c:tx>
            <c:strRef>
              <c:f>'Dashboard 1'!$E$3:$E$4</c:f>
              <c:strCache>
                <c:ptCount val="1"/>
                <c:pt idx="0">
                  <c:v>4dr SUV</c:v>
                </c:pt>
              </c:strCache>
            </c:strRef>
          </c:tx>
          <c:spPr>
            <a:solidFill>
              <a:schemeClr val="accent4"/>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1'!$E$5:$E$52</c:f>
              <c:numCache>
                <c:formatCode>[$$-409]#,##0</c:formatCode>
                <c:ptCount val="48"/>
                <c:pt idx="0">
                  <c:v>6569568</c:v>
                </c:pt>
                <c:pt idx="1">
                  <c:v>4974610</c:v>
                </c:pt>
                <c:pt idx="2">
                  <c:v>4482771</c:v>
                </c:pt>
                <c:pt idx="3">
                  <c:v>2084955</c:v>
                </c:pt>
                <c:pt idx="4">
                  <c:v>7182555</c:v>
                </c:pt>
                <c:pt idx="5">
                  <c:v>5106450</c:v>
                </c:pt>
                <c:pt idx="6">
                  <c:v>3160950</c:v>
                </c:pt>
                <c:pt idx="9">
                  <c:v>2674900</c:v>
                </c:pt>
                <c:pt idx="12">
                  <c:v>4149630</c:v>
                </c:pt>
                <c:pt idx="13">
                  <c:v>6641919</c:v>
                </c:pt>
                <c:pt idx="14">
                  <c:v>2572405</c:v>
                </c:pt>
                <c:pt idx="15">
                  <c:v>4340200</c:v>
                </c:pt>
                <c:pt idx="16">
                  <c:v>1815200</c:v>
                </c:pt>
                <c:pt idx="17">
                  <c:v>3953209</c:v>
                </c:pt>
                <c:pt idx="19">
                  <c:v>9076595</c:v>
                </c:pt>
                <c:pt idx="20">
                  <c:v>3152974</c:v>
                </c:pt>
                <c:pt idx="21">
                  <c:v>2663505</c:v>
                </c:pt>
                <c:pt idx="23">
                  <c:v>3222525</c:v>
                </c:pt>
                <c:pt idx="24">
                  <c:v>3219000</c:v>
                </c:pt>
                <c:pt idx="25">
                  <c:v>2128890</c:v>
                </c:pt>
                <c:pt idx="26">
                  <c:v>3422570</c:v>
                </c:pt>
                <c:pt idx="27">
                  <c:v>155000</c:v>
                </c:pt>
                <c:pt idx="28">
                  <c:v>3020230</c:v>
                </c:pt>
                <c:pt idx="29">
                  <c:v>2362141</c:v>
                </c:pt>
                <c:pt idx="30">
                  <c:v>2049645</c:v>
                </c:pt>
                <c:pt idx="31">
                  <c:v>2141770</c:v>
                </c:pt>
                <c:pt idx="33">
                  <c:v>250545</c:v>
                </c:pt>
                <c:pt idx="34">
                  <c:v>2066505</c:v>
                </c:pt>
                <c:pt idx="35">
                  <c:v>401550</c:v>
                </c:pt>
                <c:pt idx="36">
                  <c:v>541905</c:v>
                </c:pt>
                <c:pt idx="38">
                  <c:v>238150</c:v>
                </c:pt>
                <c:pt idx="40">
                  <c:v>369305</c:v>
                </c:pt>
                <c:pt idx="44">
                  <c:v>377490</c:v>
                </c:pt>
              </c:numCache>
            </c:numRef>
          </c:val>
          <c:extLst>
            <c:ext xmlns:c16="http://schemas.microsoft.com/office/drawing/2014/chart" uri="{C3380CC4-5D6E-409C-BE32-E72D297353CC}">
              <c16:uniqueId val="{00000003-3CE5-4498-84E1-2A2F4CE10365}"/>
            </c:ext>
          </c:extLst>
        </c:ser>
        <c:ser>
          <c:idx val="4"/>
          <c:order val="4"/>
          <c:tx>
            <c:strRef>
              <c:f>'Dashboard 1'!$F$3:$F$4</c:f>
              <c:strCache>
                <c:ptCount val="1"/>
                <c:pt idx="0">
                  <c:v>Cargo Minivan</c:v>
                </c:pt>
              </c:strCache>
            </c:strRef>
          </c:tx>
          <c:spPr>
            <a:solidFill>
              <a:schemeClr val="accent5"/>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1'!$F$5:$F$52</c:f>
              <c:numCache>
                <c:formatCode>[$$-409]#,##0</c:formatCode>
                <c:ptCount val="48"/>
                <c:pt idx="0">
                  <c:v>420150</c:v>
                </c:pt>
                <c:pt idx="1">
                  <c:v>28950</c:v>
                </c:pt>
                <c:pt idx="2">
                  <c:v>702400</c:v>
                </c:pt>
                <c:pt idx="12">
                  <c:v>128620</c:v>
                </c:pt>
                <c:pt idx="13">
                  <c:v>142750</c:v>
                </c:pt>
                <c:pt idx="14">
                  <c:v>60520</c:v>
                </c:pt>
                <c:pt idx="34">
                  <c:v>2000</c:v>
                </c:pt>
              </c:numCache>
            </c:numRef>
          </c:val>
          <c:extLst>
            <c:ext xmlns:c16="http://schemas.microsoft.com/office/drawing/2014/chart" uri="{C3380CC4-5D6E-409C-BE32-E72D297353CC}">
              <c16:uniqueId val="{00000004-3CE5-4498-84E1-2A2F4CE10365}"/>
            </c:ext>
          </c:extLst>
        </c:ser>
        <c:ser>
          <c:idx val="5"/>
          <c:order val="5"/>
          <c:tx>
            <c:strRef>
              <c:f>'Dashboard 1'!$G$3:$G$4</c:f>
              <c:strCache>
                <c:ptCount val="1"/>
                <c:pt idx="0">
                  <c:v>Cargo Van</c:v>
                </c:pt>
              </c:strCache>
            </c:strRef>
          </c:tx>
          <c:spPr>
            <a:solidFill>
              <a:schemeClr val="accent6"/>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1'!$G$5:$G$52</c:f>
              <c:numCache>
                <c:formatCode>General</c:formatCode>
                <c:ptCount val="48"/>
                <c:pt idx="0" formatCode="[$$-409]#,##0">
                  <c:v>78688</c:v>
                </c:pt>
                <c:pt idx="2" formatCode="[$$-409]#,##0">
                  <c:v>566351</c:v>
                </c:pt>
                <c:pt idx="13" formatCode="[$$-409]#,##0">
                  <c:v>468085</c:v>
                </c:pt>
                <c:pt idx="14" formatCode="[$$-409]#,##0">
                  <c:v>338497</c:v>
                </c:pt>
              </c:numCache>
            </c:numRef>
          </c:val>
          <c:extLst>
            <c:ext xmlns:c16="http://schemas.microsoft.com/office/drawing/2014/chart" uri="{C3380CC4-5D6E-409C-BE32-E72D297353CC}">
              <c16:uniqueId val="{00000005-3CE5-4498-84E1-2A2F4CE10365}"/>
            </c:ext>
          </c:extLst>
        </c:ser>
        <c:ser>
          <c:idx val="6"/>
          <c:order val="6"/>
          <c:tx>
            <c:strRef>
              <c:f>'Dashboard 1'!$H$3:$H$4</c:f>
              <c:strCache>
                <c:ptCount val="1"/>
                <c:pt idx="0">
                  <c:v>Convertible</c:v>
                </c:pt>
              </c:strCache>
            </c:strRef>
          </c:tx>
          <c:spPr>
            <a:solidFill>
              <a:schemeClr val="accent1">
                <a:lumMod val="60000"/>
              </a:schemeClr>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1'!$H$5:$H$52</c:f>
              <c:numCache>
                <c:formatCode>[$$-409]#,##0</c:formatCode>
                <c:ptCount val="48"/>
                <c:pt idx="0">
                  <c:v>2953245</c:v>
                </c:pt>
                <c:pt idx="1">
                  <c:v>5753964</c:v>
                </c:pt>
                <c:pt idx="2">
                  <c:v>730007</c:v>
                </c:pt>
                <c:pt idx="3">
                  <c:v>3612631</c:v>
                </c:pt>
                <c:pt idx="4">
                  <c:v>985607</c:v>
                </c:pt>
                <c:pt idx="5">
                  <c:v>386668</c:v>
                </c:pt>
                <c:pt idx="6">
                  <c:v>4502671</c:v>
                </c:pt>
                <c:pt idx="7">
                  <c:v>7321655</c:v>
                </c:pt>
                <c:pt idx="8">
                  <c:v>6012870</c:v>
                </c:pt>
                <c:pt idx="9">
                  <c:v>3291405</c:v>
                </c:pt>
                <c:pt idx="10">
                  <c:v>7064450</c:v>
                </c:pt>
                <c:pt idx="11">
                  <c:v>4723811</c:v>
                </c:pt>
                <c:pt idx="12">
                  <c:v>1406552</c:v>
                </c:pt>
                <c:pt idx="14">
                  <c:v>12000</c:v>
                </c:pt>
                <c:pt idx="15">
                  <c:v>980050</c:v>
                </c:pt>
                <c:pt idx="16">
                  <c:v>4504586</c:v>
                </c:pt>
                <c:pt idx="17">
                  <c:v>252135</c:v>
                </c:pt>
                <c:pt idx="18">
                  <c:v>2141365</c:v>
                </c:pt>
                <c:pt idx="20">
                  <c:v>472065</c:v>
                </c:pt>
                <c:pt idx="22">
                  <c:v>2762750</c:v>
                </c:pt>
                <c:pt idx="23">
                  <c:v>870505</c:v>
                </c:pt>
                <c:pt idx="24">
                  <c:v>121600</c:v>
                </c:pt>
                <c:pt idx="27">
                  <c:v>2342963</c:v>
                </c:pt>
                <c:pt idx="31">
                  <c:v>179325</c:v>
                </c:pt>
                <c:pt idx="33">
                  <c:v>630105</c:v>
                </c:pt>
                <c:pt idx="34">
                  <c:v>209893</c:v>
                </c:pt>
                <c:pt idx="35">
                  <c:v>473481</c:v>
                </c:pt>
                <c:pt idx="36">
                  <c:v>632628</c:v>
                </c:pt>
                <c:pt idx="37">
                  <c:v>413260</c:v>
                </c:pt>
                <c:pt idx="38">
                  <c:v>2000</c:v>
                </c:pt>
                <c:pt idx="40">
                  <c:v>327965</c:v>
                </c:pt>
                <c:pt idx="41">
                  <c:v>280225</c:v>
                </c:pt>
                <c:pt idx="43">
                  <c:v>219990</c:v>
                </c:pt>
                <c:pt idx="45">
                  <c:v>129800</c:v>
                </c:pt>
                <c:pt idx="46">
                  <c:v>85631</c:v>
                </c:pt>
              </c:numCache>
            </c:numRef>
          </c:val>
          <c:extLst>
            <c:ext xmlns:c16="http://schemas.microsoft.com/office/drawing/2014/chart" uri="{C3380CC4-5D6E-409C-BE32-E72D297353CC}">
              <c16:uniqueId val="{00000006-3CE5-4498-84E1-2A2F4CE10365}"/>
            </c:ext>
          </c:extLst>
        </c:ser>
        <c:ser>
          <c:idx val="7"/>
          <c:order val="7"/>
          <c:tx>
            <c:strRef>
              <c:f>'Dashboard 1'!$I$3:$I$4</c:f>
              <c:strCache>
                <c:ptCount val="1"/>
                <c:pt idx="0">
                  <c:v>Convertible SUV</c:v>
                </c:pt>
              </c:strCache>
            </c:strRef>
          </c:tx>
          <c:spPr>
            <a:solidFill>
              <a:schemeClr val="accent2">
                <a:lumMod val="60000"/>
              </a:schemeClr>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1'!$I$5:$I$52</c:f>
              <c:numCache>
                <c:formatCode>General</c:formatCode>
                <c:ptCount val="48"/>
                <c:pt idx="0" formatCode="[$$-409]#,##0">
                  <c:v>106300</c:v>
                </c:pt>
                <c:pt idx="12" formatCode="[$$-409]#,##0">
                  <c:v>131075</c:v>
                </c:pt>
                <c:pt idx="19" formatCode="[$$-409]#,##0">
                  <c:v>145731</c:v>
                </c:pt>
                <c:pt idx="29" formatCode="[$$-409]#,##0">
                  <c:v>122194</c:v>
                </c:pt>
              </c:numCache>
            </c:numRef>
          </c:val>
          <c:extLst>
            <c:ext xmlns:c16="http://schemas.microsoft.com/office/drawing/2014/chart" uri="{C3380CC4-5D6E-409C-BE32-E72D297353CC}">
              <c16:uniqueId val="{00000007-3CE5-4498-84E1-2A2F4CE10365}"/>
            </c:ext>
          </c:extLst>
        </c:ser>
        <c:ser>
          <c:idx val="8"/>
          <c:order val="8"/>
          <c:tx>
            <c:strRef>
              <c:f>'Dashboard 1'!$J$3:$J$4</c:f>
              <c:strCache>
                <c:ptCount val="1"/>
                <c:pt idx="0">
                  <c:v>Coupe</c:v>
                </c:pt>
              </c:strCache>
            </c:strRef>
          </c:tx>
          <c:spPr>
            <a:solidFill>
              <a:schemeClr val="accent3">
                <a:lumMod val="60000"/>
              </a:schemeClr>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1'!$J$5:$J$52</c:f>
              <c:numCache>
                <c:formatCode>[$$-409]#,##0</c:formatCode>
                <c:ptCount val="48"/>
                <c:pt idx="0">
                  <c:v>3504525</c:v>
                </c:pt>
                <c:pt idx="1">
                  <c:v>6473107</c:v>
                </c:pt>
                <c:pt idx="2">
                  <c:v>1398144</c:v>
                </c:pt>
                <c:pt idx="3">
                  <c:v>8000</c:v>
                </c:pt>
                <c:pt idx="4">
                  <c:v>2953574</c:v>
                </c:pt>
                <c:pt idx="5">
                  <c:v>811995</c:v>
                </c:pt>
                <c:pt idx="6">
                  <c:v>3419051</c:v>
                </c:pt>
                <c:pt idx="7">
                  <c:v>9635275</c:v>
                </c:pt>
                <c:pt idx="8">
                  <c:v>6356760</c:v>
                </c:pt>
                <c:pt idx="9">
                  <c:v>3556290</c:v>
                </c:pt>
                <c:pt idx="10">
                  <c:v>10177050</c:v>
                </c:pt>
                <c:pt idx="11">
                  <c:v>11713289</c:v>
                </c:pt>
                <c:pt idx="12">
                  <c:v>2943632</c:v>
                </c:pt>
                <c:pt idx="14">
                  <c:v>3264627</c:v>
                </c:pt>
                <c:pt idx="15">
                  <c:v>2175750</c:v>
                </c:pt>
                <c:pt idx="16">
                  <c:v>4758533</c:v>
                </c:pt>
                <c:pt idx="17">
                  <c:v>1588705</c:v>
                </c:pt>
                <c:pt idx="18">
                  <c:v>2204675</c:v>
                </c:pt>
                <c:pt idx="20">
                  <c:v>1016472</c:v>
                </c:pt>
                <c:pt idx="21">
                  <c:v>793748</c:v>
                </c:pt>
                <c:pt idx="23">
                  <c:v>543879</c:v>
                </c:pt>
                <c:pt idx="24">
                  <c:v>6000</c:v>
                </c:pt>
                <c:pt idx="25">
                  <c:v>724070</c:v>
                </c:pt>
                <c:pt idx="26">
                  <c:v>25342</c:v>
                </c:pt>
                <c:pt idx="27">
                  <c:v>1972284</c:v>
                </c:pt>
                <c:pt idx="28">
                  <c:v>356476</c:v>
                </c:pt>
                <c:pt idx="30">
                  <c:v>142630</c:v>
                </c:pt>
                <c:pt idx="31">
                  <c:v>18534</c:v>
                </c:pt>
                <c:pt idx="32">
                  <c:v>5271671</c:v>
                </c:pt>
                <c:pt idx="33">
                  <c:v>114510</c:v>
                </c:pt>
                <c:pt idx="35">
                  <c:v>667715</c:v>
                </c:pt>
                <c:pt idx="37">
                  <c:v>1593200</c:v>
                </c:pt>
                <c:pt idx="38">
                  <c:v>286015</c:v>
                </c:pt>
                <c:pt idx="41">
                  <c:v>918800</c:v>
                </c:pt>
                <c:pt idx="42">
                  <c:v>330210</c:v>
                </c:pt>
                <c:pt idx="43">
                  <c:v>419980</c:v>
                </c:pt>
                <c:pt idx="45">
                  <c:v>178200</c:v>
                </c:pt>
                <c:pt idx="46">
                  <c:v>14000</c:v>
                </c:pt>
              </c:numCache>
            </c:numRef>
          </c:val>
          <c:extLst>
            <c:ext xmlns:c16="http://schemas.microsoft.com/office/drawing/2014/chart" uri="{C3380CC4-5D6E-409C-BE32-E72D297353CC}">
              <c16:uniqueId val="{00000008-3CE5-4498-84E1-2A2F4CE10365}"/>
            </c:ext>
          </c:extLst>
        </c:ser>
        <c:ser>
          <c:idx val="9"/>
          <c:order val="9"/>
          <c:tx>
            <c:strRef>
              <c:f>'Dashboard 1'!$K$3:$K$4</c:f>
              <c:strCache>
                <c:ptCount val="1"/>
                <c:pt idx="0">
                  <c:v>Crew Cab Pickup</c:v>
                </c:pt>
              </c:strCache>
            </c:strRef>
          </c:tx>
          <c:spPr>
            <a:solidFill>
              <a:schemeClr val="accent4">
                <a:lumMod val="60000"/>
              </a:schemeClr>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1'!$K$5:$K$52</c:f>
              <c:numCache>
                <c:formatCode>General</c:formatCode>
                <c:ptCount val="48"/>
                <c:pt idx="0" formatCode="[$$-409]#,##0">
                  <c:v>5927617</c:v>
                </c:pt>
                <c:pt idx="2" formatCode="[$$-409]#,##0">
                  <c:v>3812353</c:v>
                </c:pt>
                <c:pt idx="4" formatCode="[$$-409]#,##0">
                  <c:v>599150</c:v>
                </c:pt>
                <c:pt idx="5" formatCode="[$$-409]#,##0">
                  <c:v>3893760</c:v>
                </c:pt>
                <c:pt idx="12" formatCode="[$$-409]#,##0">
                  <c:v>2422300</c:v>
                </c:pt>
                <c:pt idx="13" formatCode="[$$-409]#,##0">
                  <c:v>4062482</c:v>
                </c:pt>
                <c:pt idx="14" formatCode="[$$-409]#,##0">
                  <c:v>2235775</c:v>
                </c:pt>
                <c:pt idx="17" formatCode="[$$-409]#,##0">
                  <c:v>787720</c:v>
                </c:pt>
                <c:pt idx="26" formatCode="[$$-409]#,##0">
                  <c:v>453260</c:v>
                </c:pt>
                <c:pt idx="28" formatCode="[$$-409]#,##0">
                  <c:v>365975</c:v>
                </c:pt>
                <c:pt idx="29" formatCode="[$$-409]#,##0">
                  <c:v>304131</c:v>
                </c:pt>
                <c:pt idx="34" formatCode="[$$-409]#,##0">
                  <c:v>240210</c:v>
                </c:pt>
                <c:pt idx="44" formatCode="[$$-409]#,##0">
                  <c:v>242405</c:v>
                </c:pt>
              </c:numCache>
            </c:numRef>
          </c:val>
          <c:extLst>
            <c:ext xmlns:c16="http://schemas.microsoft.com/office/drawing/2014/chart" uri="{C3380CC4-5D6E-409C-BE32-E72D297353CC}">
              <c16:uniqueId val="{00000009-3CE5-4498-84E1-2A2F4CE10365}"/>
            </c:ext>
          </c:extLst>
        </c:ser>
        <c:ser>
          <c:idx val="10"/>
          <c:order val="10"/>
          <c:tx>
            <c:strRef>
              <c:f>'Dashboard 1'!$L$3:$L$4</c:f>
              <c:strCache>
                <c:ptCount val="1"/>
                <c:pt idx="0">
                  <c:v>Extended Cab Pickup</c:v>
                </c:pt>
              </c:strCache>
            </c:strRef>
          </c:tx>
          <c:spPr>
            <a:solidFill>
              <a:schemeClr val="accent5">
                <a:lumMod val="60000"/>
              </a:schemeClr>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1'!$L$5:$L$52</c:f>
              <c:numCache>
                <c:formatCode>General</c:formatCode>
                <c:ptCount val="48"/>
                <c:pt idx="0" formatCode="[$$-409]#,##0">
                  <c:v>3117951</c:v>
                </c:pt>
                <c:pt idx="2" formatCode="[$$-409]#,##0">
                  <c:v>2285584</c:v>
                </c:pt>
                <c:pt idx="5" formatCode="[$$-409]#,##0">
                  <c:v>3558504</c:v>
                </c:pt>
                <c:pt idx="12" formatCode="[$$-409]#,##0">
                  <c:v>1026379</c:v>
                </c:pt>
                <c:pt idx="13" formatCode="[$$-409]#,##0">
                  <c:v>2183866</c:v>
                </c:pt>
                <c:pt idx="14" formatCode="[$$-409]#,##0">
                  <c:v>864172</c:v>
                </c:pt>
                <c:pt idx="23" formatCode="[$$-409]#,##0">
                  <c:v>580033</c:v>
                </c:pt>
                <c:pt idx="29" formatCode="[$$-409]#,##0">
                  <c:v>259659</c:v>
                </c:pt>
                <c:pt idx="34" formatCode="[$$-409]#,##0">
                  <c:v>134360</c:v>
                </c:pt>
              </c:numCache>
            </c:numRef>
          </c:val>
          <c:extLst>
            <c:ext xmlns:c16="http://schemas.microsoft.com/office/drawing/2014/chart" uri="{C3380CC4-5D6E-409C-BE32-E72D297353CC}">
              <c16:uniqueId val="{0000000A-3CE5-4498-84E1-2A2F4CE10365}"/>
            </c:ext>
          </c:extLst>
        </c:ser>
        <c:ser>
          <c:idx val="11"/>
          <c:order val="11"/>
          <c:tx>
            <c:strRef>
              <c:f>'Dashboard 1'!$M$3:$M$4</c:f>
              <c:strCache>
                <c:ptCount val="1"/>
                <c:pt idx="0">
                  <c:v>Passenger Minivan</c:v>
                </c:pt>
              </c:strCache>
            </c:strRef>
          </c:tx>
          <c:spPr>
            <a:solidFill>
              <a:schemeClr val="accent6">
                <a:lumMod val="60000"/>
              </a:schemeClr>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1'!$M$5:$M$52</c:f>
              <c:numCache>
                <c:formatCode>[$$-409]#,##0</c:formatCode>
                <c:ptCount val="48"/>
                <c:pt idx="0">
                  <c:v>1178515</c:v>
                </c:pt>
                <c:pt idx="1">
                  <c:v>32500</c:v>
                </c:pt>
                <c:pt idx="2">
                  <c:v>1411605</c:v>
                </c:pt>
                <c:pt idx="3">
                  <c:v>1038130</c:v>
                </c:pt>
                <c:pt idx="5">
                  <c:v>1956518</c:v>
                </c:pt>
                <c:pt idx="12">
                  <c:v>413320</c:v>
                </c:pt>
                <c:pt idx="13">
                  <c:v>150630</c:v>
                </c:pt>
                <c:pt idx="14">
                  <c:v>557425</c:v>
                </c:pt>
                <c:pt idx="17">
                  <c:v>553185</c:v>
                </c:pt>
                <c:pt idx="23">
                  <c:v>443130</c:v>
                </c:pt>
                <c:pt idx="25">
                  <c:v>133075</c:v>
                </c:pt>
                <c:pt idx="30">
                  <c:v>494650</c:v>
                </c:pt>
                <c:pt idx="31">
                  <c:v>330065</c:v>
                </c:pt>
                <c:pt idx="33">
                  <c:v>922295</c:v>
                </c:pt>
                <c:pt idx="34">
                  <c:v>2000</c:v>
                </c:pt>
                <c:pt idx="35">
                  <c:v>541192</c:v>
                </c:pt>
                <c:pt idx="38">
                  <c:v>492055</c:v>
                </c:pt>
                <c:pt idx="46">
                  <c:v>33688</c:v>
                </c:pt>
              </c:numCache>
            </c:numRef>
          </c:val>
          <c:extLst>
            <c:ext xmlns:c16="http://schemas.microsoft.com/office/drawing/2014/chart" uri="{C3380CC4-5D6E-409C-BE32-E72D297353CC}">
              <c16:uniqueId val="{0000000B-3CE5-4498-84E1-2A2F4CE10365}"/>
            </c:ext>
          </c:extLst>
        </c:ser>
        <c:ser>
          <c:idx val="12"/>
          <c:order val="12"/>
          <c:tx>
            <c:strRef>
              <c:f>'Dashboard 1'!$N$3:$N$4</c:f>
              <c:strCache>
                <c:ptCount val="1"/>
                <c:pt idx="0">
                  <c:v>Passenger Van</c:v>
                </c:pt>
              </c:strCache>
            </c:strRef>
          </c:tx>
          <c:spPr>
            <a:solidFill>
              <a:schemeClr val="accent1">
                <a:lumMod val="80000"/>
                <a:lumOff val="20000"/>
              </a:schemeClr>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1'!$N$5:$N$52</c:f>
              <c:numCache>
                <c:formatCode>General</c:formatCode>
                <c:ptCount val="48"/>
                <c:pt idx="0" formatCode="[$$-409]#,##0">
                  <c:v>607670</c:v>
                </c:pt>
                <c:pt idx="2" formatCode="[$$-409]#,##0">
                  <c:v>2431898</c:v>
                </c:pt>
                <c:pt idx="13" formatCode="[$$-409]#,##0">
                  <c:v>603670</c:v>
                </c:pt>
                <c:pt idx="14" formatCode="[$$-409]#,##0">
                  <c:v>70708</c:v>
                </c:pt>
              </c:numCache>
            </c:numRef>
          </c:val>
          <c:extLst>
            <c:ext xmlns:c16="http://schemas.microsoft.com/office/drawing/2014/chart" uri="{C3380CC4-5D6E-409C-BE32-E72D297353CC}">
              <c16:uniqueId val="{0000000C-3CE5-4498-84E1-2A2F4CE10365}"/>
            </c:ext>
          </c:extLst>
        </c:ser>
        <c:ser>
          <c:idx val="13"/>
          <c:order val="13"/>
          <c:tx>
            <c:strRef>
              <c:f>'Dashboard 1'!$O$3:$O$4</c:f>
              <c:strCache>
                <c:ptCount val="1"/>
                <c:pt idx="0">
                  <c:v>Regular Cab Pickup</c:v>
                </c:pt>
              </c:strCache>
            </c:strRef>
          </c:tx>
          <c:spPr>
            <a:solidFill>
              <a:schemeClr val="accent2">
                <a:lumMod val="80000"/>
                <a:lumOff val="20000"/>
              </a:schemeClr>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1'!$O$5:$O$52</c:f>
              <c:numCache>
                <c:formatCode>General</c:formatCode>
                <c:ptCount val="48"/>
                <c:pt idx="0" formatCode="[$$-409]#,##0">
                  <c:v>2260032</c:v>
                </c:pt>
                <c:pt idx="2" formatCode="[$$-409]#,##0">
                  <c:v>1299240</c:v>
                </c:pt>
                <c:pt idx="5" formatCode="[$$-409]#,##0">
                  <c:v>373446</c:v>
                </c:pt>
                <c:pt idx="12" formatCode="[$$-409]#,##0">
                  <c:v>21914</c:v>
                </c:pt>
                <c:pt idx="13" formatCode="[$$-409]#,##0">
                  <c:v>1306328</c:v>
                </c:pt>
                <c:pt idx="14" formatCode="[$$-409]#,##0">
                  <c:v>719408</c:v>
                </c:pt>
                <c:pt idx="23" formatCode="[$$-409]#,##0">
                  <c:v>265486</c:v>
                </c:pt>
                <c:pt idx="34" formatCode="[$$-409]#,##0">
                  <c:v>8000</c:v>
                </c:pt>
              </c:numCache>
            </c:numRef>
          </c:val>
          <c:extLst>
            <c:ext xmlns:c16="http://schemas.microsoft.com/office/drawing/2014/chart" uri="{C3380CC4-5D6E-409C-BE32-E72D297353CC}">
              <c16:uniqueId val="{0000000D-3CE5-4498-84E1-2A2F4CE10365}"/>
            </c:ext>
          </c:extLst>
        </c:ser>
        <c:ser>
          <c:idx val="14"/>
          <c:order val="14"/>
          <c:tx>
            <c:strRef>
              <c:f>'Dashboard 1'!$P$3:$P$4</c:f>
              <c:strCache>
                <c:ptCount val="1"/>
                <c:pt idx="0">
                  <c:v>Sedan</c:v>
                </c:pt>
              </c:strCache>
            </c:strRef>
          </c:tx>
          <c:spPr>
            <a:solidFill>
              <a:schemeClr val="accent3">
                <a:lumMod val="80000"/>
                <a:lumOff val="20000"/>
              </a:schemeClr>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1'!$P$5:$P$52</c:f>
              <c:numCache>
                <c:formatCode>[$$-409]#,##0</c:formatCode>
                <c:ptCount val="48"/>
                <c:pt idx="0">
                  <c:v>3303977</c:v>
                </c:pt>
                <c:pt idx="1">
                  <c:v>7080243</c:v>
                </c:pt>
                <c:pt idx="2">
                  <c:v>2299348</c:v>
                </c:pt>
                <c:pt idx="3">
                  <c:v>6760050</c:v>
                </c:pt>
                <c:pt idx="4">
                  <c:v>9418847</c:v>
                </c:pt>
                <c:pt idx="5">
                  <c:v>2459596</c:v>
                </c:pt>
                <c:pt idx="6">
                  <c:v>7989300</c:v>
                </c:pt>
                <c:pt idx="7">
                  <c:v>1448735</c:v>
                </c:pt>
                <c:pt idx="8">
                  <c:v>5920900</c:v>
                </c:pt>
                <c:pt idx="9">
                  <c:v>7158348</c:v>
                </c:pt>
                <c:pt idx="12">
                  <c:v>1769130</c:v>
                </c:pt>
                <c:pt idx="14">
                  <c:v>2417585</c:v>
                </c:pt>
                <c:pt idx="15">
                  <c:v>6494090</c:v>
                </c:pt>
                <c:pt idx="16">
                  <c:v>2713500</c:v>
                </c:pt>
                <c:pt idx="17">
                  <c:v>2340105</c:v>
                </c:pt>
                <c:pt idx="18">
                  <c:v>6539010</c:v>
                </c:pt>
                <c:pt idx="20">
                  <c:v>4837596</c:v>
                </c:pt>
                <c:pt idx="21">
                  <c:v>4294702</c:v>
                </c:pt>
                <c:pt idx="22">
                  <c:v>5976800</c:v>
                </c:pt>
                <c:pt idx="23">
                  <c:v>1618571</c:v>
                </c:pt>
                <c:pt idx="24">
                  <c:v>2086945</c:v>
                </c:pt>
                <c:pt idx="25">
                  <c:v>2899937</c:v>
                </c:pt>
                <c:pt idx="26">
                  <c:v>2854855</c:v>
                </c:pt>
                <c:pt idx="27">
                  <c:v>2153800</c:v>
                </c:pt>
                <c:pt idx="28">
                  <c:v>1913100</c:v>
                </c:pt>
                <c:pt idx="29">
                  <c:v>1906715</c:v>
                </c:pt>
                <c:pt idx="30">
                  <c:v>1980360</c:v>
                </c:pt>
                <c:pt idx="31">
                  <c:v>2850590</c:v>
                </c:pt>
                <c:pt idx="33">
                  <c:v>2479859</c:v>
                </c:pt>
                <c:pt idx="34">
                  <c:v>1058563</c:v>
                </c:pt>
                <c:pt idx="35">
                  <c:v>1160535</c:v>
                </c:pt>
                <c:pt idx="36">
                  <c:v>1066500</c:v>
                </c:pt>
                <c:pt idx="38">
                  <c:v>691161</c:v>
                </c:pt>
                <c:pt idx="39">
                  <c:v>1534600</c:v>
                </c:pt>
                <c:pt idx="42">
                  <c:v>32500</c:v>
                </c:pt>
                <c:pt idx="46">
                  <c:v>46759</c:v>
                </c:pt>
                <c:pt idx="47">
                  <c:v>139850</c:v>
                </c:pt>
              </c:numCache>
            </c:numRef>
          </c:val>
          <c:extLst>
            <c:ext xmlns:c16="http://schemas.microsoft.com/office/drawing/2014/chart" uri="{C3380CC4-5D6E-409C-BE32-E72D297353CC}">
              <c16:uniqueId val="{0000000E-3CE5-4498-84E1-2A2F4CE10365}"/>
            </c:ext>
          </c:extLst>
        </c:ser>
        <c:ser>
          <c:idx val="15"/>
          <c:order val="15"/>
          <c:tx>
            <c:strRef>
              <c:f>'Dashboard 1'!$Q$3:$Q$4</c:f>
              <c:strCache>
                <c:ptCount val="1"/>
                <c:pt idx="0">
                  <c:v>Wagon</c:v>
                </c:pt>
              </c:strCache>
            </c:strRef>
          </c:tx>
          <c:spPr>
            <a:solidFill>
              <a:schemeClr val="accent4">
                <a:lumMod val="80000"/>
                <a:lumOff val="20000"/>
              </a:schemeClr>
            </a:solidFill>
            <a:ln>
              <a:noFill/>
            </a:ln>
            <a:effectLst/>
            <a:sp3d/>
          </c:spPr>
          <c:invertIfNegative val="0"/>
          <c:cat>
            <c:strRef>
              <c:f>'Dashboard 1'!$A$5:$A$52</c:f>
              <c:strCache>
                <c:ptCount val="48"/>
                <c:pt idx="0">
                  <c:v>Chevrolet</c:v>
                </c:pt>
                <c:pt idx="1">
                  <c:v>Mercedes-Benz</c:v>
                </c:pt>
                <c:pt idx="2">
                  <c:v>Ford</c:v>
                </c:pt>
                <c:pt idx="3">
                  <c:v>Volkswagen</c:v>
                </c:pt>
                <c:pt idx="4">
                  <c:v>Cadillac</c:v>
                </c:pt>
                <c:pt idx="5">
                  <c:v>Toyota</c:v>
                </c:pt>
                <c:pt idx="6">
                  <c:v>BMW</c:v>
                </c:pt>
                <c:pt idx="7">
                  <c:v>Aston Martin</c:v>
                </c:pt>
                <c:pt idx="8">
                  <c:v>Bentley</c:v>
                </c:pt>
                <c:pt idx="9">
                  <c:v>Audi</c:v>
                </c:pt>
                <c:pt idx="10">
                  <c:v>Lamborghini</c:v>
                </c:pt>
                <c:pt idx="11">
                  <c:v>Ferrari</c:v>
                </c:pt>
                <c:pt idx="12">
                  <c:v>Nissan</c:v>
                </c:pt>
                <c:pt idx="13">
                  <c:v>GMC</c:v>
                </c:pt>
                <c:pt idx="14">
                  <c:v>Dodge</c:v>
                </c:pt>
                <c:pt idx="15">
                  <c:v>Infiniti</c:v>
                </c:pt>
                <c:pt idx="16">
                  <c:v>Porsche</c:v>
                </c:pt>
                <c:pt idx="17">
                  <c:v>Honda</c:v>
                </c:pt>
                <c:pt idx="18">
                  <c:v>Rolls-Royce</c:v>
                </c:pt>
                <c:pt idx="19">
                  <c:v>Land Rover</c:v>
                </c:pt>
                <c:pt idx="20">
                  <c:v>Lexus</c:v>
                </c:pt>
                <c:pt idx="21">
                  <c:v>Acura</c:v>
                </c:pt>
                <c:pt idx="22">
                  <c:v>Maybach</c:v>
                </c:pt>
                <c:pt idx="23">
                  <c:v>Mazda</c:v>
                </c:pt>
                <c:pt idx="24">
                  <c:v>Volvo</c:v>
                </c:pt>
                <c:pt idx="25">
                  <c:v>Hyundai</c:v>
                </c:pt>
                <c:pt idx="26">
                  <c:v>Lincoln</c:v>
                </c:pt>
                <c:pt idx="27">
                  <c:v>Maserati</c:v>
                </c:pt>
                <c:pt idx="28">
                  <c:v>Subaru</c:v>
                </c:pt>
                <c:pt idx="29">
                  <c:v>Suzuki</c:v>
                </c:pt>
                <c:pt idx="30">
                  <c:v>Kia</c:v>
                </c:pt>
                <c:pt idx="31">
                  <c:v>Buick</c:v>
                </c:pt>
                <c:pt idx="32">
                  <c:v>Bugatti</c:v>
                </c:pt>
                <c:pt idx="33">
                  <c:v>Chrysler</c:v>
                </c:pt>
                <c:pt idx="34">
                  <c:v>Mitsubishi</c:v>
                </c:pt>
                <c:pt idx="35">
                  <c:v>Pontiac</c:v>
                </c:pt>
                <c:pt idx="36">
                  <c:v>Saab</c:v>
                </c:pt>
                <c:pt idx="37">
                  <c:v>Lotus</c:v>
                </c:pt>
                <c:pt idx="38">
                  <c:v>Oldsmobile</c:v>
                </c:pt>
                <c:pt idx="39">
                  <c:v>Tesla</c:v>
                </c:pt>
                <c:pt idx="40">
                  <c:v>FIAT</c:v>
                </c:pt>
                <c:pt idx="41">
                  <c:v>McLaren</c:v>
                </c:pt>
                <c:pt idx="42">
                  <c:v>Scion</c:v>
                </c:pt>
                <c:pt idx="43">
                  <c:v>Spyker</c:v>
                </c:pt>
                <c:pt idx="44">
                  <c:v>HUMMER</c:v>
                </c:pt>
                <c:pt idx="45">
                  <c:v>Alfa Romeo</c:v>
                </c:pt>
                <c:pt idx="46">
                  <c:v>Plymouth</c:v>
                </c:pt>
                <c:pt idx="47">
                  <c:v>Genesis</c:v>
                </c:pt>
              </c:strCache>
            </c:strRef>
          </c:cat>
          <c:val>
            <c:numRef>
              <c:f>'Dashboard 1'!$Q$5:$Q$52</c:f>
              <c:numCache>
                <c:formatCode>[$$-409]#,##0</c:formatCode>
                <c:ptCount val="48"/>
                <c:pt idx="0">
                  <c:v>300675</c:v>
                </c:pt>
                <c:pt idx="1">
                  <c:v>764935</c:v>
                </c:pt>
                <c:pt idx="2">
                  <c:v>1635565</c:v>
                </c:pt>
                <c:pt idx="3">
                  <c:v>1704025</c:v>
                </c:pt>
                <c:pt idx="4">
                  <c:v>1184100</c:v>
                </c:pt>
                <c:pt idx="5">
                  <c:v>1237955</c:v>
                </c:pt>
                <c:pt idx="6">
                  <c:v>259600</c:v>
                </c:pt>
                <c:pt idx="9">
                  <c:v>847350</c:v>
                </c:pt>
                <c:pt idx="12">
                  <c:v>175000</c:v>
                </c:pt>
                <c:pt idx="14">
                  <c:v>793055</c:v>
                </c:pt>
                <c:pt idx="20">
                  <c:v>31105</c:v>
                </c:pt>
                <c:pt idx="21">
                  <c:v>201360</c:v>
                </c:pt>
                <c:pt idx="23">
                  <c:v>33350</c:v>
                </c:pt>
                <c:pt idx="24">
                  <c:v>2428971</c:v>
                </c:pt>
                <c:pt idx="26">
                  <c:v>269705</c:v>
                </c:pt>
                <c:pt idx="28">
                  <c:v>10000</c:v>
                </c:pt>
                <c:pt idx="29">
                  <c:v>685707</c:v>
                </c:pt>
                <c:pt idx="30">
                  <c:v>772405</c:v>
                </c:pt>
                <c:pt idx="31">
                  <c:v>8212</c:v>
                </c:pt>
                <c:pt idx="33">
                  <c:v>501075</c:v>
                </c:pt>
                <c:pt idx="35">
                  <c:v>22855</c:v>
                </c:pt>
                <c:pt idx="36">
                  <c:v>751280</c:v>
                </c:pt>
                <c:pt idx="38">
                  <c:v>22000</c:v>
                </c:pt>
                <c:pt idx="40">
                  <c:v>287570</c:v>
                </c:pt>
                <c:pt idx="42">
                  <c:v>184445</c:v>
                </c:pt>
                <c:pt idx="46">
                  <c:v>18000</c:v>
                </c:pt>
              </c:numCache>
            </c:numRef>
          </c:val>
          <c:extLst>
            <c:ext xmlns:c16="http://schemas.microsoft.com/office/drawing/2014/chart" uri="{C3380CC4-5D6E-409C-BE32-E72D297353CC}">
              <c16:uniqueId val="{0000000F-3CE5-4498-84E1-2A2F4CE10365}"/>
            </c:ext>
          </c:extLst>
        </c:ser>
        <c:dLbls>
          <c:showLegendKey val="0"/>
          <c:showVal val="0"/>
          <c:showCatName val="0"/>
          <c:showSerName val="0"/>
          <c:showPercent val="0"/>
          <c:showBubbleSize val="0"/>
        </c:dLbls>
        <c:gapWidth val="150"/>
        <c:shape val="box"/>
        <c:axId val="1934349503"/>
        <c:axId val="1613027503"/>
        <c:axId val="0"/>
      </c:bar3DChart>
      <c:catAx>
        <c:axId val="1934349503"/>
        <c:scaling>
          <c:orientation val="minMax"/>
        </c:scaling>
        <c:delete val="0"/>
        <c:axPos val="b"/>
        <c:numFmt formatCode="General" sourceLinked="1"/>
        <c:majorTickMark val="none"/>
        <c:minorTickMark val="none"/>
        <c:tickLblPos val="nextTo"/>
        <c:spPr>
          <a:noFill/>
          <a:ln>
            <a:noFill/>
          </a:ln>
          <a:effectLst/>
        </c:spPr>
        <c:txPr>
          <a:bodyPr rot="-5400000" spcFirstLastPara="1" vertOverflow="ellipsis" wrap="square" anchor="ctr" anchorCtr="1"/>
          <a:lstStyle/>
          <a:p>
            <a:pPr>
              <a:defRPr sz="900" b="0" i="0" u="none" strike="noStrike" kern="1200" baseline="0">
                <a:solidFill>
                  <a:schemeClr val="bg2"/>
                </a:solidFill>
                <a:latin typeface="+mn-lt"/>
                <a:ea typeface="+mn-ea"/>
                <a:cs typeface="+mn-cs"/>
              </a:defRPr>
            </a:pPr>
            <a:endParaRPr lang="en-US"/>
          </a:p>
        </c:txPr>
        <c:crossAx val="1613027503"/>
        <c:crosses val="autoZero"/>
        <c:auto val="1"/>
        <c:lblAlgn val="ctr"/>
        <c:lblOffset val="100"/>
        <c:noMultiLvlLbl val="0"/>
      </c:catAx>
      <c:valAx>
        <c:axId val="1613027503"/>
        <c:scaling>
          <c:orientation val="minMax"/>
        </c:scaling>
        <c:delete val="0"/>
        <c:axPos val="l"/>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en-US"/>
          </a:p>
        </c:txPr>
        <c:crossAx val="193434950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solid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[Impact of Car.xlsx]Dashboard 2!PivotTable5</c:name>
    <c:fmtId val="2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b="1" dirty="0">
                <a:solidFill>
                  <a:schemeClr val="bg2"/>
                </a:solidFill>
              </a:rPr>
              <a:t>AVERAGE MSRP BY CAR BRAND &amp; BODY TYPE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circle"/>
          <c:size val="5"/>
          <c:spPr>
            <a:solidFill>
              <a:schemeClr val="accent3"/>
            </a:solidFill>
            <a:ln w="9525">
              <a:solidFill>
                <a:schemeClr val="accent3"/>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circle"/>
          <c:size val="5"/>
          <c:spPr>
            <a:solidFill>
              <a:schemeClr val="accent4"/>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circle"/>
          <c:size val="5"/>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circle"/>
          <c:size val="5"/>
          <c:spPr>
            <a:solidFill>
              <a:schemeClr val="accent6"/>
            </a:solidFill>
            <a:ln w="9525">
              <a:solidFill>
                <a:schemeClr val="accent6"/>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circle"/>
          <c:size val="5"/>
          <c:spPr>
            <a:solidFill>
              <a:schemeClr val="accent1">
                <a:lumMod val="60000"/>
              </a:schemeClr>
            </a:solidFill>
            <a:ln w="9525">
              <a:solidFill>
                <a:schemeClr val="accent1">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circle"/>
          <c:size val="5"/>
          <c:spPr>
            <a:solidFill>
              <a:schemeClr val="accent2">
                <a:lumMod val="60000"/>
              </a:schemeClr>
            </a:solidFill>
            <a:ln w="9525">
              <a:solidFill>
                <a:schemeClr val="accent2">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circle"/>
          <c:size val="5"/>
          <c:spPr>
            <a:solidFill>
              <a:schemeClr val="accent3">
                <a:lumMod val="60000"/>
              </a:schemeClr>
            </a:solidFill>
            <a:ln w="9525">
              <a:solidFill>
                <a:schemeClr val="accent3">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circle"/>
          <c:size val="5"/>
          <c:spPr>
            <a:solidFill>
              <a:schemeClr val="accent4">
                <a:lumMod val="60000"/>
              </a:schemeClr>
            </a:solidFill>
            <a:ln w="9525">
              <a:solidFill>
                <a:schemeClr val="accent4">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circle"/>
          <c:size val="5"/>
          <c:spPr>
            <a:solidFill>
              <a:schemeClr val="accent5">
                <a:lumMod val="60000"/>
              </a:schemeClr>
            </a:solidFill>
            <a:ln w="9525">
              <a:solidFill>
                <a:schemeClr val="accent5">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circle"/>
          <c:size val="5"/>
          <c:spPr>
            <a:solidFill>
              <a:schemeClr val="accent6">
                <a:lumMod val="60000"/>
              </a:schemeClr>
            </a:solidFill>
            <a:ln w="9525">
              <a:solidFill>
                <a:schemeClr val="accent6">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circle"/>
          <c:size val="5"/>
          <c:spPr>
            <a:solidFill>
              <a:schemeClr val="accent1">
                <a:lumMod val="80000"/>
                <a:lumOff val="20000"/>
              </a:schemeClr>
            </a:solidFill>
            <a:ln w="9525">
              <a:solidFill>
                <a:schemeClr val="accent1">
                  <a:lumMod val="80000"/>
                  <a:lumOff val="2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circle"/>
          <c:size val="5"/>
          <c:spPr>
            <a:solidFill>
              <a:schemeClr val="accent2">
                <a:lumMod val="80000"/>
                <a:lumOff val="20000"/>
              </a:schemeClr>
            </a:solidFill>
            <a:ln w="9525">
              <a:solidFill>
                <a:schemeClr val="accent2">
                  <a:lumMod val="80000"/>
                  <a:lumOff val="2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circle"/>
          <c:size val="5"/>
          <c:spPr>
            <a:solidFill>
              <a:schemeClr val="accent3">
                <a:lumMod val="80000"/>
                <a:lumOff val="20000"/>
              </a:schemeClr>
            </a:solidFill>
            <a:ln w="9525">
              <a:solidFill>
                <a:schemeClr val="accent3">
                  <a:lumMod val="80000"/>
                  <a:lumOff val="2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circle"/>
          <c:size val="5"/>
          <c:spPr>
            <a:solidFill>
              <a:schemeClr val="accent4">
                <a:lumMod val="80000"/>
                <a:lumOff val="20000"/>
              </a:schemeClr>
            </a:solidFill>
            <a:ln w="9525">
              <a:solidFill>
                <a:schemeClr val="accent4">
                  <a:lumMod val="80000"/>
                  <a:lumOff val="2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'Dashboard 2'!$B$4:$B$5</c:f>
              <c:strCache>
                <c:ptCount val="1"/>
                <c:pt idx="0">
                  <c:v>2dr Hatchback</c:v>
                </c:pt>
              </c:strCache>
            </c:strRef>
          </c:tx>
          <c:spPr>
            <a:solidFill>
              <a:schemeClr val="accent1"/>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2'!$B$6:$B$53</c:f>
              <c:numCache>
                <c:formatCode>General</c:formatCode>
                <c:ptCount val="48"/>
                <c:pt idx="10" formatCode="_-[$$-409]* #,##0_ ;_-[$$-409]* \-#,##0\ ;_-[$$-409]* &quot;-&quot;??_ ;_-@_ ">
                  <c:v>5765.4</c:v>
                </c:pt>
                <c:pt idx="16" formatCode="_-[$$-409]* #,##0_ ;_-[$$-409]* \-#,##0\ ;_-[$$-409]* &quot;-&quot;??_ ;_-@_ ">
                  <c:v>26699</c:v>
                </c:pt>
                <c:pt idx="18" formatCode="_-[$$-409]* #,##0_ ;_-[$$-409]* \-#,##0\ ;_-[$$-409]* &quot;-&quot;??_ ;_-@_ ">
                  <c:v>2000</c:v>
                </c:pt>
                <c:pt idx="24" formatCode="_-[$$-409]* #,##0_ ;_-[$$-409]* \-#,##0\ ;_-[$$-409]* &quot;-&quot;??_ ;_-@_ ">
                  <c:v>17175.607142857141</c:v>
                </c:pt>
                <c:pt idx="26" formatCode="_-[$$-409]* #,##0_ ;_-[$$-409]* \-#,##0\ ;_-[$$-409]* &quot;-&quot;??_ ;_-@_ ">
                  <c:v>18950</c:v>
                </c:pt>
                <c:pt idx="27" formatCode="_-[$$-409]* #,##0_ ;_-[$$-409]* \-#,##0\ ;_-[$$-409]* &quot;-&quot;??_ ;_-@_ ">
                  <c:v>2097.5714285714284</c:v>
                </c:pt>
                <c:pt idx="28" formatCode="_-[$$-409]* #,##0_ ;_-[$$-409]* \-#,##0\ ;_-[$$-409]* &quot;-&quot;??_ ;_-@_ ">
                  <c:v>26258.333333333332</c:v>
                </c:pt>
                <c:pt idx="29" formatCode="_-[$$-409]* #,##0_ ;_-[$$-409]* \-#,##0\ ;_-[$$-409]* &quot;-&quot;??_ ;_-@_ ">
                  <c:v>2000</c:v>
                </c:pt>
                <c:pt idx="31" formatCode="_-[$$-409]* #,##0_ ;_-[$$-409]* \-#,##0\ ;_-[$$-409]* &quot;-&quot;??_ ;_-@_ ">
                  <c:v>24251.598837209302</c:v>
                </c:pt>
                <c:pt idx="32" formatCode="_-[$$-409]* #,##0_ ;_-[$$-409]* \-#,##0\ ;_-[$$-409]* &quot;-&quot;??_ ;_-@_ ">
                  <c:v>2000</c:v>
                </c:pt>
                <c:pt idx="33" formatCode="_-[$$-409]* #,##0_ ;_-[$$-409]* \-#,##0\ ;_-[$$-409]* &quot;-&quot;??_ ;_-@_ ">
                  <c:v>2000</c:v>
                </c:pt>
                <c:pt idx="34" formatCode="_-[$$-409]* #,##0_ ;_-[$$-409]* \-#,##0\ ;_-[$$-409]* &quot;-&quot;??_ ;_-@_ ">
                  <c:v>32935</c:v>
                </c:pt>
                <c:pt idx="35" formatCode="_-[$$-409]* #,##0_ ;_-[$$-409]* \-#,##0\ ;_-[$$-409]* &quot;-&quot;??_ ;_-@_ ">
                  <c:v>17216.666666666668</c:v>
                </c:pt>
                <c:pt idx="37" formatCode="_-[$$-409]* #,##0_ ;_-[$$-409]* \-#,##0\ ;_-[$$-409]* &quot;-&quot;??_ ;_-@_ ">
                  <c:v>2000</c:v>
                </c:pt>
                <c:pt idx="38" formatCode="_-[$$-409]* #,##0_ ;_-[$$-409]* \-#,##0\ ;_-[$$-409]* &quot;-&quot;??_ ;_-@_ ">
                  <c:v>18536.607142857141</c:v>
                </c:pt>
                <c:pt idx="39" formatCode="_-[$$-409]* #,##0_ ;_-[$$-409]* \-#,##0\ ;_-[$$-409]* &quot;-&quot;??_ ;_-@_ ">
                  <c:v>21035.75</c:v>
                </c:pt>
                <c:pt idx="40" formatCode="_-[$$-409]* #,##0_ ;_-[$$-409]* \-#,##0\ ;_-[$$-409]* &quot;-&quot;??_ ;_-@_ ">
                  <c:v>2000</c:v>
                </c:pt>
                <c:pt idx="41" formatCode="_-[$$-409]* #,##0_ ;_-[$$-409]* \-#,##0\ ;_-[$$-409]* &quot;-&quot;??_ ;_-@_ ">
                  <c:v>13162.266666666666</c:v>
                </c:pt>
                <c:pt idx="42" formatCode="_-[$$-409]* #,##0_ ;_-[$$-409]* \-#,##0\ ;_-[$$-409]* &quot;-&quot;??_ ;_-@_ ">
                  <c:v>2000</c:v>
                </c:pt>
                <c:pt idx="43" formatCode="_-[$$-409]* #,##0_ ;_-[$$-409]* \-#,##0\ ;_-[$$-409]* &quot;-&quot;??_ ;_-@_ ">
                  <c:v>20351.388888888891</c:v>
                </c:pt>
                <c:pt idx="44" formatCode="_-[$$-409]* #,##0_ ;_-[$$-409]* \-#,##0\ ;_-[$$-409]* &quot;-&quot;??_ ;_-@_ ">
                  <c:v>18167.222222222223</c:v>
                </c:pt>
                <c:pt idx="45" formatCode="_-[$$-409]* #,##0_ ;_-[$$-409]* \-#,##0\ ;_-[$$-409]* &quot;-&quot;??_ ;_-@_ ">
                  <c:v>6642.2857142857147</c:v>
                </c:pt>
                <c:pt idx="47" formatCode="_-[$$-409]* #,##0_ ;_-[$$-409]* \-#,##0\ ;_-[$$-409]* &quot;-&quot;??_ ;_-@_ ">
                  <c:v>2000</c:v>
                </c:pt>
              </c:numCache>
            </c:numRef>
          </c:val>
          <c:extLst>
            <c:ext xmlns:c16="http://schemas.microsoft.com/office/drawing/2014/chart" uri="{C3380CC4-5D6E-409C-BE32-E72D297353CC}">
              <c16:uniqueId val="{00000000-840A-42D4-9132-B6D7F908BF29}"/>
            </c:ext>
          </c:extLst>
        </c:ser>
        <c:ser>
          <c:idx val="1"/>
          <c:order val="1"/>
          <c:tx>
            <c:strRef>
              <c:f>'Dashboard 2'!$C$4:$C$5</c:f>
              <c:strCache>
                <c:ptCount val="1"/>
                <c:pt idx="0">
                  <c:v>2dr SUV</c:v>
                </c:pt>
              </c:strCache>
            </c:strRef>
          </c:tx>
          <c:spPr>
            <a:solidFill>
              <a:schemeClr val="accent2"/>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2'!$C$6:$C$53</c:f>
              <c:numCache>
                <c:formatCode>General</c:formatCode>
                <c:ptCount val="48"/>
                <c:pt idx="14" formatCode="_-[$$-409]* #,##0_ ;_-[$$-409]* \-#,##0\ ;_-[$$-409]* &quot;-&quot;??_ ;_-@_ ">
                  <c:v>39699.5</c:v>
                </c:pt>
                <c:pt idx="25" formatCode="_-[$$-409]* #,##0_ ;_-[$$-409]* \-#,##0\ ;_-[$$-409]* &quot;-&quot;??_ ;_-@_ ">
                  <c:v>5550.7307692307695</c:v>
                </c:pt>
                <c:pt idx="29" formatCode="_-[$$-409]* #,##0_ ;_-[$$-409]* \-#,##0\ ;_-[$$-409]* &quot;-&quot;??_ ;_-@_ ">
                  <c:v>8887.9166666666661</c:v>
                </c:pt>
                <c:pt idx="33" formatCode="_-[$$-409]* #,##0_ ;_-[$$-409]* \-#,##0\ ;_-[$$-409]* &quot;-&quot;??_ ;_-@_ ">
                  <c:v>13710.657142857142</c:v>
                </c:pt>
                <c:pt idx="40" formatCode="_-[$$-409]* #,##0_ ;_-[$$-409]* \-#,##0\ ;_-[$$-409]* &quot;-&quot;??_ ;_-@_ ">
                  <c:v>2000</c:v>
                </c:pt>
                <c:pt idx="42" formatCode="_-[$$-409]* #,##0_ ;_-[$$-409]* \-#,##0\ ;_-[$$-409]* &quot;-&quot;??_ ;_-@_ ">
                  <c:v>2000</c:v>
                </c:pt>
                <c:pt idx="45" formatCode="_-[$$-409]* #,##0_ ;_-[$$-409]* \-#,##0\ ;_-[$$-409]* &quot;-&quot;??_ ;_-@_ ">
                  <c:v>2000</c:v>
                </c:pt>
              </c:numCache>
            </c:numRef>
          </c:val>
          <c:extLst>
            <c:ext xmlns:c16="http://schemas.microsoft.com/office/drawing/2014/chart" uri="{C3380CC4-5D6E-409C-BE32-E72D297353CC}">
              <c16:uniqueId val="{00000001-840A-42D4-9132-B6D7F908BF29}"/>
            </c:ext>
          </c:extLst>
        </c:ser>
        <c:ser>
          <c:idx val="2"/>
          <c:order val="2"/>
          <c:tx>
            <c:strRef>
              <c:f>'Dashboard 2'!$D$4:$D$5</c:f>
              <c:strCache>
                <c:ptCount val="1"/>
                <c:pt idx="0">
                  <c:v>4dr Hatchback</c:v>
                </c:pt>
              </c:strCache>
            </c:strRef>
          </c:tx>
          <c:spPr>
            <a:solidFill>
              <a:schemeClr val="accent3"/>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2'!$D$6:$D$53</c:f>
              <c:numCache>
                <c:formatCode>General</c:formatCode>
                <c:ptCount val="48"/>
                <c:pt idx="12" formatCode="_-[$$-409]* #,##0_ ;_-[$$-409]* \-#,##0\ ;_-[$$-409]* &quot;-&quot;??_ ;_-@_ ">
                  <c:v>40933.333333333336</c:v>
                </c:pt>
                <c:pt idx="16" formatCode="_-[$$-409]* #,##0_ ;_-[$$-409]* \-#,##0\ ;_-[$$-409]* &quot;-&quot;??_ ;_-@_ ">
                  <c:v>54521.428571428572</c:v>
                </c:pt>
                <c:pt idx="19" formatCode="_-[$$-409]* #,##0_ ;_-[$$-409]* \-#,##0\ ;_-[$$-409]* &quot;-&quot;??_ ;_-@_ ">
                  <c:v>31566.666666666668</c:v>
                </c:pt>
                <c:pt idx="24" formatCode="_-[$$-409]* #,##0_ ;_-[$$-409]* \-#,##0\ ;_-[$$-409]* &quot;-&quot;??_ ;_-@_ ">
                  <c:v>51062.857142857145</c:v>
                </c:pt>
                <c:pt idx="26" formatCode="_-[$$-409]* #,##0_ ;_-[$$-409]* \-#,##0\ ;_-[$$-409]* &quot;-&quot;??_ ;_-@_ ">
                  <c:v>22186.507936507936</c:v>
                </c:pt>
                <c:pt idx="27" formatCode="_-[$$-409]* #,##0_ ;_-[$$-409]* \-#,##0\ ;_-[$$-409]* &quot;-&quot;??_ ;_-@_ ">
                  <c:v>24059.285714285714</c:v>
                </c:pt>
                <c:pt idx="29" formatCode="_-[$$-409]* #,##0_ ;_-[$$-409]* \-#,##0\ ;_-[$$-409]* &quot;-&quot;??_ ;_-@_ ">
                  <c:v>18930.294117647059</c:v>
                </c:pt>
                <c:pt idx="31" formatCode="_-[$$-409]* #,##0_ ;_-[$$-409]* \-#,##0\ ;_-[$$-409]* &quot;-&quot;??_ ;_-@_ ">
                  <c:v>27964.666666666668</c:v>
                </c:pt>
                <c:pt idx="32" formatCode="_-[$$-409]* #,##0_ ;_-[$$-409]* \-#,##0\ ;_-[$$-409]* &quot;-&quot;??_ ;_-@_ ">
                  <c:v>2032.5555555555557</c:v>
                </c:pt>
                <c:pt idx="33" formatCode="_-[$$-409]* #,##0_ ;_-[$$-409]* \-#,##0\ ;_-[$$-409]* &quot;-&quot;??_ ;_-@_ ">
                  <c:v>19572.931034482757</c:v>
                </c:pt>
                <c:pt idx="35" formatCode="_-[$$-409]* #,##0_ ;_-[$$-409]* \-#,##0\ ;_-[$$-409]* &quot;-&quot;??_ ;_-@_ ">
                  <c:v>26106.5</c:v>
                </c:pt>
                <c:pt idx="36" formatCode="_-[$$-409]* #,##0_ ;_-[$$-409]* \-#,##0\ ;_-[$$-409]* &quot;-&quot;??_ ;_-@_ ">
                  <c:v>19379.047619047618</c:v>
                </c:pt>
                <c:pt idx="37" formatCode="_-[$$-409]* #,##0_ ;_-[$$-409]* \-#,##0\ ;_-[$$-409]* &quot;-&quot;??_ ;_-@_ ">
                  <c:v>21189.375</c:v>
                </c:pt>
                <c:pt idx="38" formatCode="_-[$$-409]* #,##0_ ;_-[$$-409]* \-#,##0\ ;_-[$$-409]* &quot;-&quot;??_ ;_-@_ ">
                  <c:v>17629.333333333332</c:v>
                </c:pt>
                <c:pt idx="40" formatCode="_-[$$-409]* #,##0_ ;_-[$$-409]* \-#,##0\ ;_-[$$-409]* &quot;-&quot;??_ ;_-@_ ">
                  <c:v>2000</c:v>
                </c:pt>
                <c:pt idx="41" formatCode="_-[$$-409]* #,##0_ ;_-[$$-409]* \-#,##0\ ;_-[$$-409]* &quot;-&quot;??_ ;_-@_ ">
                  <c:v>13155.967741935483</c:v>
                </c:pt>
                <c:pt idx="42" formatCode="_-[$$-409]* #,##0_ ;_-[$$-409]* \-#,##0\ ;_-[$$-409]* &quot;-&quot;??_ ;_-@_ ">
                  <c:v>20809.268292682926</c:v>
                </c:pt>
                <c:pt idx="43" formatCode="_-[$$-409]* #,##0_ ;_-[$$-409]* \-#,##0\ ;_-[$$-409]* &quot;-&quot;??_ ;_-@_ ">
                  <c:v>15692.777777777777</c:v>
                </c:pt>
                <c:pt idx="44" formatCode="_-[$$-409]* #,##0_ ;_-[$$-409]* \-#,##0\ ;_-[$$-409]* &quot;-&quot;??_ ;_-@_ ">
                  <c:v>18108.333333333332</c:v>
                </c:pt>
                <c:pt idx="45" formatCode="_-[$$-409]* #,##0_ ;_-[$$-409]* \-#,##0\ ;_-[$$-409]* &quot;-&quot;??_ ;_-@_ ">
                  <c:v>16696.771428571428</c:v>
                </c:pt>
                <c:pt idx="47" formatCode="_-[$$-409]* #,##0_ ;_-[$$-409]* \-#,##0\ ;_-[$$-409]* &quot;-&quot;??_ ;_-@_ ">
                  <c:v>2000</c:v>
                </c:pt>
              </c:numCache>
            </c:numRef>
          </c:val>
          <c:extLst>
            <c:ext xmlns:c16="http://schemas.microsoft.com/office/drawing/2014/chart" uri="{C3380CC4-5D6E-409C-BE32-E72D297353CC}">
              <c16:uniqueId val="{00000002-840A-42D4-9132-B6D7F908BF29}"/>
            </c:ext>
          </c:extLst>
        </c:ser>
        <c:ser>
          <c:idx val="3"/>
          <c:order val="3"/>
          <c:tx>
            <c:strRef>
              <c:f>'Dashboard 2'!$E$4:$E$5</c:f>
              <c:strCache>
                <c:ptCount val="1"/>
                <c:pt idx="0">
                  <c:v>4dr SUV</c:v>
                </c:pt>
              </c:strCache>
            </c:strRef>
          </c:tx>
          <c:spPr>
            <a:solidFill>
              <a:schemeClr val="accent4"/>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2'!$E$6:$E$53</c:f>
              <c:numCache>
                <c:formatCode>General</c:formatCode>
                <c:ptCount val="48"/>
                <c:pt idx="9" formatCode="_-[$$-409]* #,##0_ ;_-[$$-409]* \-#,##0\ ;_-[$$-409]* &quot;-&quot;??_ ;_-@_ ">
                  <c:v>77500</c:v>
                </c:pt>
                <c:pt idx="10" formatCode="_-[$$-409]* #,##0_ ;_-[$$-409]* \-#,##0\ ;_-[$$-409]* &quot;-&quot;??_ ;_-@_ ">
                  <c:v>82509.090909090912</c:v>
                </c:pt>
                <c:pt idx="12" formatCode="_-[$$-409]* #,##0_ ;_-[$$-409]* \-#,##0\ ;_-[$$-409]* &quot;-&quot;??_ ;_-@_ ">
                  <c:v>68145.34246575342</c:v>
                </c:pt>
                <c:pt idx="14" formatCode="_-[$$-409]* #,##0_ ;_-[$$-409]* \-#,##0\ ;_-[$$-409]* &quot;-&quot;??_ ;_-@_ ">
                  <c:v>70910.8984375</c:v>
                </c:pt>
                <c:pt idx="16" formatCode="_-[$$-409]* #,##0_ ;_-[$$-409]* \-#,##0\ ;_-[$$-409]* &quot;-&quot;??_ ;_-@_ ">
                  <c:v>58536.111111111109</c:v>
                </c:pt>
                <c:pt idx="17" formatCode="_-[$$-409]* #,##0_ ;_-[$$-409]* \-#,##0\ ;_-[$$-409]* &quot;-&quot;??_ ;_-@_ ">
                  <c:v>72551.060606060608</c:v>
                </c:pt>
                <c:pt idx="18" formatCode="_-[$$-409]* #,##0_ ;_-[$$-409]* \-#,##0\ ;_-[$$-409]* &quot;-&quot;??_ ;_-@_ ">
                  <c:v>48634.545454545456</c:v>
                </c:pt>
                <c:pt idx="19" formatCode="_-[$$-409]* #,##0_ ;_-[$$-409]* \-#,##0\ ;_-[$$-409]* &quot;-&quot;??_ ;_-@_ ">
                  <c:v>45042.485714285714</c:v>
                </c:pt>
                <c:pt idx="21" formatCode="_-[$$-409]* #,##0_ ;_-[$$-409]* \-#,##0\ ;_-[$$-409]* &quot;-&quot;??_ ;_-@_ ">
                  <c:v>50331.911764705881</c:v>
                </c:pt>
                <c:pt idx="22" formatCode="_-[$$-409]* #,##0_ ;_-[$$-409]* \-#,##0\ ;_-[$$-409]* &quot;-&quot;??_ ;_-@_ ">
                  <c:v>45686.315789473687</c:v>
                </c:pt>
                <c:pt idx="23" formatCode="_-[$$-409]* #,##0_ ;_-[$$-409]* \-#,##0\ ;_-[$$-409]* &quot;-&quot;??_ ;_-@_ ">
                  <c:v>37749</c:v>
                </c:pt>
                <c:pt idx="24" formatCode="_-[$$-409]* #,##0_ ;_-[$$-409]* \-#,##0\ ;_-[$$-409]* &quot;-&quot;??_ ;_-@_ ">
                  <c:v>42959.758064516129</c:v>
                </c:pt>
                <c:pt idx="25" formatCode="_-[$$-409]* #,##0_ ;_-[$$-409]* \-#,##0\ ;_-[$$-409]* &quot;-&quot;??_ ;_-@_ ">
                  <c:v>36695.685082872929</c:v>
                </c:pt>
                <c:pt idx="26" formatCode="_-[$$-409]* #,##0_ ;_-[$$-409]* \-#,##0\ ;_-[$$-409]* &quot;-&quot;??_ ;_-@_ ">
                  <c:v>40851.599999999999</c:v>
                </c:pt>
                <c:pt idx="27" formatCode="_-[$$-409]* #,##0_ ;_-[$$-409]* \-#,##0\ ;_-[$$-409]* &quot;-&quot;??_ ;_-@_ ">
                  <c:v>34294.462809917357</c:v>
                </c:pt>
                <c:pt idx="28" formatCode="_-[$$-409]* #,##0_ ;_-[$$-409]* \-#,##0\ ;_-[$$-409]* &quot;-&quot;??_ ;_-@_ ">
                  <c:v>45338.028169014084</c:v>
                </c:pt>
                <c:pt idx="29" formatCode="_-[$$-409]* #,##0_ ;_-[$$-409]* \-#,##0\ ;_-[$$-409]* &quot;-&quot;??_ ;_-@_ ">
                  <c:v>32046.673170731709</c:v>
                </c:pt>
                <c:pt idx="30" formatCode="_-[$$-409]* #,##0_ ;_-[$$-409]* \-#,##0\ ;_-[$$-409]* &quot;-&quot;??_ ;_-@_ ">
                  <c:v>33996.349206349209</c:v>
                </c:pt>
                <c:pt idx="31" formatCode="_-[$$-409]* #,##0_ ;_-[$$-409]* \-#,##0\ ;_-[$$-409]* &quot;-&quot;??_ ;_-@_ ">
                  <c:v>41699.1</c:v>
                </c:pt>
                <c:pt idx="32" formatCode="_-[$$-409]* #,##0_ ;_-[$$-409]* \-#,##0\ ;_-[$$-409]* &quot;-&quot;??_ ;_-@_ ">
                  <c:v>41685</c:v>
                </c:pt>
                <c:pt idx="33" formatCode="_-[$$-409]* #,##0_ ;_-[$$-409]* \-#,##0\ ;_-[$$-409]* &quot;-&quot;??_ ;_-@_ ">
                  <c:v>41507.138888888891</c:v>
                </c:pt>
                <c:pt idx="34" formatCode="_-[$$-409]* #,##0_ ;_-[$$-409]* \-#,##0\ ;_-[$$-409]* &quot;-&quot;??_ ;_-@_ ">
                  <c:v>35792.142857142855</c:v>
                </c:pt>
                <c:pt idx="35" formatCode="_-[$$-409]* #,##0_ ;_-[$$-409]* \-#,##0\ ;_-[$$-409]* &quot;-&quot;??_ ;_-@_ ">
                  <c:v>28855.5401459854</c:v>
                </c:pt>
                <c:pt idx="36" formatCode="_-[$$-409]* #,##0_ ;_-[$$-409]* \-#,##0\ ;_-[$$-409]* &quot;-&quot;??_ ;_-@_ ">
                  <c:v>31533</c:v>
                </c:pt>
                <c:pt idx="37" formatCode="_-[$$-409]* #,##0_ ;_-[$$-409]* \-#,##0\ ;_-[$$-409]* &quot;-&quot;??_ ;_-@_ ">
                  <c:v>29322.6213592233</c:v>
                </c:pt>
                <c:pt idx="38" formatCode="_-[$$-409]* #,##0_ ;_-[$$-409]* \-#,##0\ ;_-[$$-409]* &quot;-&quot;??_ ;_-@_ ">
                  <c:v>30412.714285714286</c:v>
                </c:pt>
                <c:pt idx="39" formatCode="_-[$$-409]* #,##0_ ;_-[$$-409]* \-#,##0\ ;_-[$$-409]* &quot;-&quot;??_ ;_-@_ ">
                  <c:v>24620.333333333332</c:v>
                </c:pt>
                <c:pt idx="40" formatCode="_-[$$-409]* #,##0_ ;_-[$$-409]* \-#,##0\ ;_-[$$-409]* &quot;-&quot;??_ ;_-@_ ">
                  <c:v>30992.831325301206</c:v>
                </c:pt>
                <c:pt idx="41" formatCode="_-[$$-409]* #,##0_ ;_-[$$-409]* \-#,##0\ ;_-[$$-409]* &quot;-&quot;??_ ;_-@_ ">
                  <c:v>26158.291139240508</c:v>
                </c:pt>
                <c:pt idx="42" formatCode="_-[$$-409]* #,##0_ ;_-[$$-409]* \-#,##0\ ;_-[$$-409]* &quot;-&quot;??_ ;_-@_ ">
                  <c:v>27080.042016806721</c:v>
                </c:pt>
                <c:pt idx="44" formatCode="_-[$$-409]* #,##0_ ;_-[$$-409]* \-#,##0\ ;_-[$$-409]* &quot;-&quot;??_ ;_-@_ ">
                  <c:v>25096.875</c:v>
                </c:pt>
                <c:pt idx="45" formatCode="_-[$$-409]* #,##0_ ;_-[$$-409]* \-#,##0\ ;_-[$$-409]* &quot;-&quot;??_ ;_-@_ ">
                  <c:v>21090.544642857141</c:v>
                </c:pt>
                <c:pt idx="46" formatCode="_-[$$-409]* #,##0_ ;_-[$$-409]* \-#,##0\ ;_-[$$-409]* &quot;-&quot;??_ ;_-@_ ">
                  <c:v>34021.428571428572</c:v>
                </c:pt>
              </c:numCache>
            </c:numRef>
          </c:val>
          <c:extLst>
            <c:ext xmlns:c16="http://schemas.microsoft.com/office/drawing/2014/chart" uri="{C3380CC4-5D6E-409C-BE32-E72D297353CC}">
              <c16:uniqueId val="{00000003-840A-42D4-9132-B6D7F908BF29}"/>
            </c:ext>
          </c:extLst>
        </c:ser>
        <c:ser>
          <c:idx val="4"/>
          <c:order val="4"/>
          <c:tx>
            <c:strRef>
              <c:f>'Dashboard 2'!$F$4:$F$5</c:f>
              <c:strCache>
                <c:ptCount val="1"/>
                <c:pt idx="0">
                  <c:v>Cargo Minivan</c:v>
                </c:pt>
              </c:strCache>
            </c:strRef>
          </c:tx>
          <c:spPr>
            <a:solidFill>
              <a:schemeClr val="accent5"/>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2'!$F$6:$F$53</c:f>
              <c:numCache>
                <c:formatCode>General</c:formatCode>
                <c:ptCount val="48"/>
                <c:pt idx="12" formatCode="_-[$$-409]* #,##0_ ;_-[$$-409]* \-#,##0\ ;_-[$$-409]* &quot;-&quot;??_ ;_-@_ ">
                  <c:v>28950</c:v>
                </c:pt>
                <c:pt idx="25" formatCode="_-[$$-409]* #,##0_ ;_-[$$-409]* \-#,##0\ ;_-[$$-409]* &quot;-&quot;??_ ;_-@_ ">
                  <c:v>23791.666666666668</c:v>
                </c:pt>
                <c:pt idx="27" formatCode="_-[$$-409]* #,##0_ ;_-[$$-409]* \-#,##0\ ;_-[$$-409]* &quot;-&quot;??_ ;_-@_ ">
                  <c:v>21436.666666666668</c:v>
                </c:pt>
                <c:pt idx="29" formatCode="_-[$$-409]* #,##0_ ;_-[$$-409]* \-#,##0\ ;_-[$$-409]* &quot;-&quot;??_ ;_-@_ ">
                  <c:v>20007.142857142859</c:v>
                </c:pt>
                <c:pt idx="33" formatCode="_-[$$-409]* #,##0_ ;_-[$$-409]* \-#,##0\ ;_-[$$-409]* &quot;-&quot;??_ ;_-@_ ">
                  <c:v>21284.848484848484</c:v>
                </c:pt>
                <c:pt idx="40" formatCode="_-[$$-409]* #,##0_ ;_-[$$-409]* \-#,##0\ ;_-[$$-409]* &quot;-&quot;??_ ;_-@_ ">
                  <c:v>20173.333333333332</c:v>
                </c:pt>
                <c:pt idx="41" formatCode="_-[$$-409]* #,##0_ ;_-[$$-409]* \-#,##0\ ;_-[$$-409]* &quot;-&quot;??_ ;_-@_ ">
                  <c:v>2000</c:v>
                </c:pt>
              </c:numCache>
            </c:numRef>
          </c:val>
          <c:extLst>
            <c:ext xmlns:c16="http://schemas.microsoft.com/office/drawing/2014/chart" uri="{C3380CC4-5D6E-409C-BE32-E72D297353CC}">
              <c16:uniqueId val="{00000004-840A-42D4-9132-B6D7F908BF29}"/>
            </c:ext>
          </c:extLst>
        </c:ser>
        <c:ser>
          <c:idx val="5"/>
          <c:order val="5"/>
          <c:tx>
            <c:strRef>
              <c:f>'Dashboard 2'!$G$4:$G$5</c:f>
              <c:strCache>
                <c:ptCount val="1"/>
                <c:pt idx="0">
                  <c:v>Cargo Van</c:v>
                </c:pt>
              </c:strCache>
            </c:strRef>
          </c:tx>
          <c:spPr>
            <a:solidFill>
              <a:schemeClr val="accent6"/>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2'!$G$6:$G$53</c:f>
              <c:numCache>
                <c:formatCode>General</c:formatCode>
                <c:ptCount val="48"/>
                <c:pt idx="25" formatCode="_-[$$-409]* #,##0_ ;_-[$$-409]* \-#,##0\ ;_-[$$-409]* &quot;-&quot;??_ ;_-@_ ">
                  <c:v>18723.400000000001</c:v>
                </c:pt>
                <c:pt idx="29" formatCode="_-[$$-409]* #,##0_ ;_-[$$-409]* \-#,##0\ ;_-[$$-409]* &quot;-&quot;??_ ;_-@_ ">
                  <c:v>7153.454545454545</c:v>
                </c:pt>
                <c:pt idx="33" formatCode="_-[$$-409]* #,##0_ ;_-[$$-409]* \-#,##0\ ;_-[$$-409]* &quot;-&quot;??_ ;_-@_ ">
                  <c:v>17698.46875</c:v>
                </c:pt>
                <c:pt idx="40" formatCode="_-[$$-409]* #,##0_ ;_-[$$-409]* \-#,##0\ ;_-[$$-409]* &quot;-&quot;??_ ;_-@_ ">
                  <c:v>12536.925925925925</c:v>
                </c:pt>
              </c:numCache>
            </c:numRef>
          </c:val>
          <c:extLst>
            <c:ext xmlns:c16="http://schemas.microsoft.com/office/drawing/2014/chart" uri="{C3380CC4-5D6E-409C-BE32-E72D297353CC}">
              <c16:uniqueId val="{00000005-840A-42D4-9132-B6D7F908BF29}"/>
            </c:ext>
          </c:extLst>
        </c:ser>
        <c:ser>
          <c:idx val="6"/>
          <c:order val="6"/>
          <c:tx>
            <c:strRef>
              <c:f>'Dashboard 2'!$H$4:$H$5</c:f>
              <c:strCache>
                <c:ptCount val="1"/>
                <c:pt idx="0">
                  <c:v>Convertible</c:v>
                </c:pt>
              </c:strCache>
            </c:strRef>
          </c:tx>
          <c:spPr>
            <a:solidFill>
              <a:schemeClr val="accent1">
                <a:lumMod val="60000"/>
              </a:schemeClr>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2'!$H$6:$H$53</c:f>
              <c:numCache>
                <c:formatCode>_-[$$-409]* #,##0_ ;_-[$$-409]* \-#,##0\ ;_-[$$-409]* "-"??_ ;_-@_ </c:formatCode>
                <c:ptCount val="48"/>
                <c:pt idx="1">
                  <c:v>1381375</c:v>
                </c:pt>
                <c:pt idx="2">
                  <c:v>428273</c:v>
                </c:pt>
                <c:pt idx="3">
                  <c:v>336402.38095238095</c:v>
                </c:pt>
                <c:pt idx="4">
                  <c:v>250536.25</c:v>
                </c:pt>
                <c:pt idx="5">
                  <c:v>280225</c:v>
                </c:pt>
                <c:pt idx="6">
                  <c:v>214718.68181818182</c:v>
                </c:pt>
                <c:pt idx="7">
                  <c:v>219990</c:v>
                </c:pt>
                <c:pt idx="8">
                  <c:v>203379.30555555556</c:v>
                </c:pt>
                <c:pt idx="9">
                  <c:v>130164.61111111111</c:v>
                </c:pt>
                <c:pt idx="10">
                  <c:v>115502.20512820513</c:v>
                </c:pt>
                <c:pt idx="12">
                  <c:v>104617.52727272727</c:v>
                </c:pt>
                <c:pt idx="13">
                  <c:v>51657.5</c:v>
                </c:pt>
                <c:pt idx="15">
                  <c:v>64900</c:v>
                </c:pt>
                <c:pt idx="16">
                  <c:v>63417.901408450707</c:v>
                </c:pt>
                <c:pt idx="17">
                  <c:v>70400.5</c:v>
                </c:pt>
                <c:pt idx="18">
                  <c:v>70029.893617021284</c:v>
                </c:pt>
                <c:pt idx="19">
                  <c:v>52451.666666666664</c:v>
                </c:pt>
                <c:pt idx="22">
                  <c:v>46669.047619047618</c:v>
                </c:pt>
                <c:pt idx="26">
                  <c:v>25777.866666666665</c:v>
                </c:pt>
                <c:pt idx="27">
                  <c:v>39070.888888888891</c:v>
                </c:pt>
                <c:pt idx="28">
                  <c:v>40533.333333333336</c:v>
                </c:pt>
                <c:pt idx="29">
                  <c:v>62835</c:v>
                </c:pt>
                <c:pt idx="30">
                  <c:v>25617.857142857141</c:v>
                </c:pt>
                <c:pt idx="31">
                  <c:v>27789.469230769231</c:v>
                </c:pt>
                <c:pt idx="32">
                  <c:v>28755.81818181818</c:v>
                </c:pt>
                <c:pt idx="33">
                  <c:v>34762.238095238092</c:v>
                </c:pt>
                <c:pt idx="34">
                  <c:v>24234.807692307691</c:v>
                </c:pt>
                <c:pt idx="35">
                  <c:v>36019.285714285717</c:v>
                </c:pt>
                <c:pt idx="39">
                  <c:v>23426.071428571428</c:v>
                </c:pt>
                <c:pt idx="40">
                  <c:v>2000</c:v>
                </c:pt>
                <c:pt idx="41">
                  <c:v>29984.714285714286</c:v>
                </c:pt>
                <c:pt idx="42">
                  <c:v>28080.806451612902</c:v>
                </c:pt>
                <c:pt idx="44">
                  <c:v>22546.714285714286</c:v>
                </c:pt>
                <c:pt idx="46">
                  <c:v>2000</c:v>
                </c:pt>
                <c:pt idx="47">
                  <c:v>28543.666666666668</c:v>
                </c:pt>
              </c:numCache>
            </c:numRef>
          </c:val>
          <c:extLst>
            <c:ext xmlns:c16="http://schemas.microsoft.com/office/drawing/2014/chart" uri="{C3380CC4-5D6E-409C-BE32-E72D297353CC}">
              <c16:uniqueId val="{00000006-840A-42D4-9132-B6D7F908BF29}"/>
            </c:ext>
          </c:extLst>
        </c:ser>
        <c:ser>
          <c:idx val="7"/>
          <c:order val="7"/>
          <c:tx>
            <c:strRef>
              <c:f>'Dashboard 2'!$I$4:$I$5</c:f>
              <c:strCache>
                <c:ptCount val="1"/>
                <c:pt idx="0">
                  <c:v>Convertible SUV</c:v>
                </c:pt>
              </c:strCache>
            </c:strRef>
          </c:tx>
          <c:spPr>
            <a:solidFill>
              <a:schemeClr val="accent2">
                <a:lumMod val="60000"/>
              </a:schemeClr>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2'!$I$6:$I$53</c:f>
              <c:numCache>
                <c:formatCode>General</c:formatCode>
                <c:ptCount val="48"/>
                <c:pt idx="14" formatCode="_-[$$-409]* #,##0_ ;_-[$$-409]* \-#,##0\ ;_-[$$-409]* &quot;-&quot;??_ ;_-@_ ">
                  <c:v>48577</c:v>
                </c:pt>
                <c:pt idx="27" formatCode="_-[$$-409]* #,##0_ ;_-[$$-409]* \-#,##0\ ;_-[$$-409]* &quot;-&quot;??_ ;_-@_ ">
                  <c:v>43691.666666666664</c:v>
                </c:pt>
                <c:pt idx="29" formatCode="_-[$$-409]* #,##0_ ;_-[$$-409]* \-#,##0\ ;_-[$$-409]* &quot;-&quot;??_ ;_-@_ ">
                  <c:v>17716.666666666668</c:v>
                </c:pt>
                <c:pt idx="45" formatCode="_-[$$-409]* #,##0_ ;_-[$$-409]* \-#,##0\ ;_-[$$-409]* &quot;-&quot;??_ ;_-@_ ">
                  <c:v>7187.8823529411766</c:v>
                </c:pt>
              </c:numCache>
            </c:numRef>
          </c:val>
          <c:extLst>
            <c:ext xmlns:c16="http://schemas.microsoft.com/office/drawing/2014/chart" uri="{C3380CC4-5D6E-409C-BE32-E72D297353CC}">
              <c16:uniqueId val="{00000007-840A-42D4-9132-B6D7F908BF29}"/>
            </c:ext>
          </c:extLst>
        </c:ser>
        <c:ser>
          <c:idx val="8"/>
          <c:order val="8"/>
          <c:tx>
            <c:strRef>
              <c:f>'Dashboard 2'!$J$4:$J$5</c:f>
              <c:strCache>
                <c:ptCount val="1"/>
                <c:pt idx="0">
                  <c:v>Coupe</c:v>
                </c:pt>
              </c:strCache>
            </c:strRef>
          </c:tx>
          <c:spPr>
            <a:solidFill>
              <a:schemeClr val="accent3">
                <a:lumMod val="60000"/>
              </a:schemeClr>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2'!$J$6:$J$53</c:f>
              <c:numCache>
                <c:formatCode>General</c:formatCode>
                <c:ptCount val="48"/>
                <c:pt idx="0" formatCode="_-[$$-409]* #,##0_ ;_-[$$-409]* \-#,##0\ ;_-[$$-409]* &quot;-&quot;??_ ;_-@_ ">
                  <c:v>1757223.6666666667</c:v>
                </c:pt>
                <c:pt idx="2" formatCode="_-[$$-409]* #,##0_ ;_-[$$-409]* \-#,##0\ ;_-[$$-409]* &quot;-&quot;??_ ;_-@_ ">
                  <c:v>367445.83333333331</c:v>
                </c:pt>
                <c:pt idx="3" formatCode="_-[$$-409]* #,##0_ ;_-[$$-409]* \-#,##0\ ;_-[$$-409]* &quot;-&quot;??_ ;_-@_ ">
                  <c:v>328291.93548387097</c:v>
                </c:pt>
                <c:pt idx="4" formatCode="_-[$$-409]* #,##0_ ;_-[$$-409]* \-#,##0\ ;_-[$$-409]* &quot;-&quot;??_ ;_-@_ ">
                  <c:v>254270.4</c:v>
                </c:pt>
                <c:pt idx="5" formatCode="_-[$$-409]* #,##0_ ;_-[$$-409]* \-#,##0\ ;_-[$$-409]* &quot;-&quot;??_ ;_-@_ ">
                  <c:v>229700</c:v>
                </c:pt>
                <c:pt idx="6" formatCode="_-[$$-409]* #,##0_ ;_-[$$-409]* \-#,##0\ ;_-[$$-409]* &quot;-&quot;??_ ;_-@_ ">
                  <c:v>249218.91489361701</c:v>
                </c:pt>
                <c:pt idx="7" formatCode="_-[$$-409]* #,##0_ ;_-[$$-409]* \-#,##0\ ;_-[$$-409]* &quot;-&quot;??_ ;_-@_ ">
                  <c:v>209990</c:v>
                </c:pt>
                <c:pt idx="8" formatCode="_-[$$-409]* #,##0_ ;_-[$$-409]* \-#,##0\ ;_-[$$-409]* &quot;-&quot;??_ ;_-@_ ">
                  <c:v>192705.5</c:v>
                </c:pt>
                <c:pt idx="9" formatCode="_-[$$-409]* #,##0_ ;_-[$$-409]* \-#,##0\ ;_-[$$-409]* &quot;-&quot;??_ ;_-@_ ">
                  <c:v>116016.70588235294</c:v>
                </c:pt>
                <c:pt idx="10" formatCode="_-[$$-409]* #,##0_ ;_-[$$-409]* \-#,##0\ ;_-[$$-409]* &quot;-&quot;??_ ;_-@_ ">
                  <c:v>99136.104166666672</c:v>
                </c:pt>
                <c:pt idx="12" formatCode="_-[$$-409]* #,##0_ ;_-[$$-409]* \-#,##0\ ;_-[$$-409]* &quot;-&quot;??_ ;_-@_ ">
                  <c:v>109713.67796610169</c:v>
                </c:pt>
                <c:pt idx="13" formatCode="_-[$$-409]* #,##0_ ;_-[$$-409]* \-#,##0\ ;_-[$$-409]* &quot;-&quot;??_ ;_-@_ ">
                  <c:v>75866.666666666672</c:v>
                </c:pt>
                <c:pt idx="15" formatCode="_-[$$-409]* #,##0_ ;_-[$$-409]* \-#,##0\ ;_-[$$-409]* &quot;-&quot;??_ ;_-@_ ">
                  <c:v>59400</c:v>
                </c:pt>
                <c:pt idx="16" formatCode="_-[$$-409]* #,##0_ ;_-[$$-409]* \-#,##0\ ;_-[$$-409]* &quot;-&quot;??_ ;_-@_ ">
                  <c:v>51803.803030303032</c:v>
                </c:pt>
                <c:pt idx="17" formatCode="_-[$$-409]* #,##0_ ;_-[$$-409]* \-#,##0\ ;_-[$$-409]* &quot;-&quot;??_ ;_-@_ ">
                  <c:v>45439.6</c:v>
                </c:pt>
                <c:pt idx="18" formatCode="_-[$$-409]* #,##0_ ;_-[$$-409]* \-#,##0\ ;_-[$$-409]* &quot;-&quot;??_ ;_-@_ ">
                  <c:v>93586.578947368427</c:v>
                </c:pt>
                <c:pt idx="19" formatCode="_-[$$-409]* #,##0_ ;_-[$$-409]* \-#,##0\ ;_-[$$-409]* &quot;-&quot;??_ ;_-@_ ">
                  <c:v>50823.6</c:v>
                </c:pt>
                <c:pt idx="21" formatCode="_-[$$-409]* #,##0_ ;_-[$$-409]* \-#,##0\ ;_-[$$-409]* &quot;-&quot;??_ ;_-@_ ">
                  <c:v>2111.8333333333335</c:v>
                </c:pt>
                <c:pt idx="22" formatCode="_-[$$-409]* #,##0_ ;_-[$$-409]* \-#,##0\ ;_-[$$-409]* &quot;-&quot;??_ ;_-@_ ">
                  <c:v>40291.666666666664</c:v>
                </c:pt>
                <c:pt idx="24" formatCode="_-[$$-409]* #,##0_ ;_-[$$-409]* \-#,##0\ ;_-[$$-409]* &quot;-&quot;??_ ;_-@_ ">
                  <c:v>39687.4</c:v>
                </c:pt>
                <c:pt idx="26" formatCode="_-[$$-409]* #,##0_ ;_-[$$-409]* \-#,##0\ ;_-[$$-409]* &quot;-&quot;??_ ;_-@_ ">
                  <c:v>15615.288461538461</c:v>
                </c:pt>
                <c:pt idx="27" formatCode="_-[$$-409]* #,##0_ ;_-[$$-409]* \-#,##0\ ;_-[$$-409]* &quot;-&quot;??_ ;_-@_ ">
                  <c:v>34228.279069767443</c:v>
                </c:pt>
                <c:pt idx="28" formatCode="_-[$$-409]* #,##0_ ;_-[$$-409]* \-#,##0\ ;_-[$$-409]* &quot;-&quot;??_ ;_-@_ ">
                  <c:v>2000</c:v>
                </c:pt>
                <c:pt idx="29" formatCode="_-[$$-409]* #,##0_ ;_-[$$-409]* \-#,##0\ ;_-[$$-409]* &quot;-&quot;??_ ;_-@_ ">
                  <c:v>38939.166666666664</c:v>
                </c:pt>
                <c:pt idx="30" formatCode="_-[$$-409]* #,##0_ ;_-[$$-409]* \-#,##0\ ;_-[$$-409]* &quot;-&quot;??_ ;_-@_ ">
                  <c:v>2059.3333333333335</c:v>
                </c:pt>
                <c:pt idx="31" formatCode="_-[$$-409]* #,##0_ ;_-[$$-409]* \-#,##0\ ;_-[$$-409]* &quot;-&quot;??_ ;_-@_ ">
                  <c:v>2000</c:v>
                </c:pt>
                <c:pt idx="33" formatCode="_-[$$-409]* #,##0_ ;_-[$$-409]* \-#,##0\ ;_-[$$-409]* &quot;-&quot;??_ ;_-@_ ">
                  <c:v>34101.07317073171</c:v>
                </c:pt>
                <c:pt idx="34" formatCode="_-[$$-409]* #,##0_ ;_-[$$-409]* \-#,##0\ ;_-[$$-409]* &quot;-&quot;??_ ;_-@_ ">
                  <c:v>19085</c:v>
                </c:pt>
                <c:pt idx="35" formatCode="_-[$$-409]* #,##0_ ;_-[$$-409]* \-#,##0\ ;_-[$$-409]* &quot;-&quot;??_ ;_-@_ ">
                  <c:v>21763.082191780821</c:v>
                </c:pt>
                <c:pt idx="36" formatCode="_-[$$-409]* #,##0_ ;_-[$$-409]* \-#,##0\ ;_-[$$-409]* &quot;-&quot;??_ ;_-@_ ">
                  <c:v>20375.714285714286</c:v>
                </c:pt>
                <c:pt idx="37" formatCode="_-[$$-409]* #,##0_ ;_-[$$-409]* \-#,##0\ ;_-[$$-409]* &quot;-&quot;??_ ;_-@_ ">
                  <c:v>15498.95652173913</c:v>
                </c:pt>
                <c:pt idx="38" formatCode="_-[$$-409]* #,##0_ ;_-[$$-409]* \-#,##0\ ;_-[$$-409]* &quot;-&quot;??_ ;_-@_ ">
                  <c:v>20687.714285714286</c:v>
                </c:pt>
                <c:pt idx="40" formatCode="_-[$$-409]* #,##0_ ;_-[$$-409]* \-#,##0\ ;_-[$$-409]* &quot;-&quot;??_ ;_-@_ ">
                  <c:v>45980.661971830988</c:v>
                </c:pt>
                <c:pt idx="42" formatCode="_-[$$-409]* #,##0_ ;_-[$$-409]* \-#,##0\ ;_-[$$-409]* &quot;-&quot;??_ ;_-@_ ">
                  <c:v>20143.666666666668</c:v>
                </c:pt>
                <c:pt idx="43" formatCode="_-[$$-409]* #,##0_ ;_-[$$-409]* \-#,##0\ ;_-[$$-409]* &quot;-&quot;??_ ;_-@_ ">
                  <c:v>27517.5</c:v>
                </c:pt>
                <c:pt idx="44" formatCode="_-[$$-409]* #,##0_ ;_-[$$-409]* \-#,##0\ ;_-[$$-409]* &quot;-&quot;??_ ;_-@_ ">
                  <c:v>15528.255813953489</c:v>
                </c:pt>
                <c:pt idx="46" formatCode="_-[$$-409]* #,##0_ ;_-[$$-409]* \-#,##0\ ;_-[$$-409]* &quot;-&quot;??_ ;_-@_ ">
                  <c:v>9226.2903225806458</c:v>
                </c:pt>
                <c:pt idx="47" formatCode="_-[$$-409]* #,##0_ ;_-[$$-409]* \-#,##0\ ;_-[$$-409]* &quot;-&quot;??_ ;_-@_ ">
                  <c:v>2000</c:v>
                </c:pt>
              </c:numCache>
            </c:numRef>
          </c:val>
          <c:extLst>
            <c:ext xmlns:c16="http://schemas.microsoft.com/office/drawing/2014/chart" uri="{C3380CC4-5D6E-409C-BE32-E72D297353CC}">
              <c16:uniqueId val="{00000008-840A-42D4-9132-B6D7F908BF29}"/>
            </c:ext>
          </c:extLst>
        </c:ser>
        <c:ser>
          <c:idx val="9"/>
          <c:order val="9"/>
          <c:tx>
            <c:strRef>
              <c:f>'Dashboard 2'!$K$4:$K$5</c:f>
              <c:strCache>
                <c:ptCount val="1"/>
                <c:pt idx="0">
                  <c:v>Crew Cab Pickup</c:v>
                </c:pt>
              </c:strCache>
            </c:strRef>
          </c:tx>
          <c:spPr>
            <a:solidFill>
              <a:schemeClr val="accent4">
                <a:lumMod val="60000"/>
              </a:schemeClr>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2'!$K$6:$K$53</c:f>
              <c:numCache>
                <c:formatCode>General</c:formatCode>
                <c:ptCount val="48"/>
                <c:pt idx="17" formatCode="_-[$$-409]* #,##0_ ;_-[$$-409]* \-#,##0\ ;_-[$$-409]* &quot;-&quot;??_ ;_-@_ ">
                  <c:v>66572.222222222219</c:v>
                </c:pt>
                <c:pt idx="21" formatCode="_-[$$-409]* #,##0_ ;_-[$$-409]* \-#,##0\ ;_-[$$-409]* &quot;-&quot;??_ ;_-@_ ">
                  <c:v>41205.454545454544</c:v>
                </c:pt>
                <c:pt idx="23" formatCode="_-[$$-409]* #,##0_ ;_-[$$-409]* \-#,##0\ ;_-[$$-409]* &quot;-&quot;??_ ;_-@_ ">
                  <c:v>34629.285714285717</c:v>
                </c:pt>
                <c:pt idx="25" formatCode="_-[$$-409]* #,##0_ ;_-[$$-409]* \-#,##0\ ;_-[$$-409]* &quot;-&quot;??_ ;_-@_ ">
                  <c:v>39062.326923076922</c:v>
                </c:pt>
                <c:pt idx="26" formatCode="_-[$$-409]* #,##0_ ;_-[$$-409]* \-#,##0\ ;_-[$$-409]* &quot;-&quot;??_ ;_-@_ ">
                  <c:v>37803.495145631066</c:v>
                </c:pt>
                <c:pt idx="27" formatCode="_-[$$-409]* #,##0_ ;_-[$$-409]* \-#,##0\ ;_-[$$-409]* &quot;-&quot;??_ ;_-@_ ">
                  <c:v>32733.783783783783</c:v>
                </c:pt>
                <c:pt idx="29" formatCode="_-[$$-409]* #,##0_ ;_-[$$-409]* \-#,##0\ ;_-[$$-409]* &quot;-&quot;??_ ;_-@_ ">
                  <c:v>39255.741721854305</c:v>
                </c:pt>
                <c:pt idx="33" formatCode="_-[$$-409]* #,##0_ ;_-[$$-409]* \-#,##0\ ;_-[$$-409]* &quot;-&quot;??_ ;_-@_ ">
                  <c:v>41438.619565217392</c:v>
                </c:pt>
                <c:pt idx="35" formatCode="_-[$$-409]* #,##0_ ;_-[$$-409]* \-#,##0\ ;_-[$$-409]* &quot;-&quot;??_ ;_-@_ ">
                  <c:v>34248.695652173912</c:v>
                </c:pt>
                <c:pt idx="37" formatCode="_-[$$-409]* #,##0_ ;_-[$$-409]* \-#,##0\ ;_-[$$-409]* &quot;-&quot;??_ ;_-@_ ">
                  <c:v>24398.333333333332</c:v>
                </c:pt>
                <c:pt idx="40" formatCode="_-[$$-409]* #,##0_ ;_-[$$-409]* \-#,##0\ ;_-[$$-409]* &quot;-&quot;??_ ;_-@_ ">
                  <c:v>31052.430555555555</c:v>
                </c:pt>
                <c:pt idx="41" formatCode="_-[$$-409]* #,##0_ ;_-[$$-409]* \-#,##0\ ;_-[$$-409]* &quot;-&quot;??_ ;_-@_ ">
                  <c:v>26690</c:v>
                </c:pt>
                <c:pt idx="45" formatCode="_-[$$-409]* #,##0_ ;_-[$$-409]* \-#,##0\ ;_-[$$-409]* &quot;-&quot;??_ ;_-@_ ">
                  <c:v>27648.272727272728</c:v>
                </c:pt>
              </c:numCache>
            </c:numRef>
          </c:val>
          <c:extLst>
            <c:ext xmlns:c16="http://schemas.microsoft.com/office/drawing/2014/chart" uri="{C3380CC4-5D6E-409C-BE32-E72D297353CC}">
              <c16:uniqueId val="{00000009-840A-42D4-9132-B6D7F908BF29}"/>
            </c:ext>
          </c:extLst>
        </c:ser>
        <c:ser>
          <c:idx val="10"/>
          <c:order val="10"/>
          <c:tx>
            <c:strRef>
              <c:f>'Dashboard 2'!$L$4:$L$5</c:f>
              <c:strCache>
                <c:ptCount val="1"/>
                <c:pt idx="0">
                  <c:v>Extended Cab Pickup</c:v>
                </c:pt>
              </c:strCache>
            </c:strRef>
          </c:tx>
          <c:spPr>
            <a:solidFill>
              <a:schemeClr val="accent5">
                <a:lumMod val="60000"/>
              </a:schemeClr>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2'!$L$6:$L$53</c:f>
              <c:numCache>
                <c:formatCode>General</c:formatCode>
                <c:ptCount val="48"/>
                <c:pt idx="25" formatCode="_-[$$-409]* #,##0_ ;_-[$$-409]* \-#,##0\ ;_-[$$-409]* &quot;-&quot;??_ ;_-@_ ">
                  <c:v>26632.512195121952</c:v>
                </c:pt>
                <c:pt idx="26" formatCode="_-[$$-409]* #,##0_ ;_-[$$-409]* \-#,##0\ ;_-[$$-409]* &quot;-&quot;??_ ;_-@_ ">
                  <c:v>26359.288888888888</c:v>
                </c:pt>
                <c:pt idx="27" formatCode="_-[$$-409]* #,##0_ ;_-[$$-409]* \-#,##0\ ;_-[$$-409]* &quot;-&quot;??_ ;_-@_ ">
                  <c:v>20527.580000000002</c:v>
                </c:pt>
                <c:pt idx="29" formatCode="_-[$$-409]* #,##0_ ;_-[$$-409]* \-#,##0\ ;_-[$$-409]* &quot;-&quot;??_ ;_-@_ ">
                  <c:v>24170.162790697676</c:v>
                </c:pt>
                <c:pt idx="33" formatCode="_-[$$-409]* #,##0_ ;_-[$$-409]* \-#,##0\ ;_-[$$-409]* &quot;-&quot;??_ ;_-@_ ">
                  <c:v>23808.166666666668</c:v>
                </c:pt>
                <c:pt idx="40" formatCode="_-[$$-409]* #,##0_ ;_-[$$-409]* \-#,##0\ ;_-[$$-409]* &quot;-&quot;??_ ;_-@_ ">
                  <c:v>13938.258064516129</c:v>
                </c:pt>
                <c:pt idx="41" formatCode="_-[$$-409]* #,##0_ ;_-[$$-409]* \-#,##0\ ;_-[$$-409]* &quot;-&quot;??_ ;_-@_ ">
                  <c:v>19194.285714285714</c:v>
                </c:pt>
                <c:pt idx="42" formatCode="_-[$$-409]* #,##0_ ;_-[$$-409]* \-#,##0\ ;_-[$$-409]* &quot;-&quot;??_ ;_-@_ ">
                  <c:v>11600.66</c:v>
                </c:pt>
                <c:pt idx="45" formatCode="_-[$$-409]* #,##0_ ;_-[$$-409]* \-#,##0\ ;_-[$$-409]* &quot;-&quot;??_ ;_-@_ ">
                  <c:v>21638.25</c:v>
                </c:pt>
              </c:numCache>
            </c:numRef>
          </c:val>
          <c:extLst>
            <c:ext xmlns:c16="http://schemas.microsoft.com/office/drawing/2014/chart" uri="{C3380CC4-5D6E-409C-BE32-E72D297353CC}">
              <c16:uniqueId val="{0000000A-840A-42D4-9132-B6D7F908BF29}"/>
            </c:ext>
          </c:extLst>
        </c:ser>
        <c:ser>
          <c:idx val="11"/>
          <c:order val="11"/>
          <c:tx>
            <c:strRef>
              <c:f>'Dashboard 2'!$M$4:$M$5</c:f>
              <c:strCache>
                <c:ptCount val="1"/>
                <c:pt idx="0">
                  <c:v>Passenger Minivan</c:v>
                </c:pt>
              </c:strCache>
            </c:strRef>
          </c:tx>
          <c:spPr>
            <a:solidFill>
              <a:schemeClr val="accent6">
                <a:lumMod val="60000"/>
              </a:schemeClr>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2'!$M$6:$M$53</c:f>
              <c:numCache>
                <c:formatCode>General</c:formatCode>
                <c:ptCount val="48"/>
                <c:pt idx="12" formatCode="_-[$$-409]* #,##0_ ;_-[$$-409]* \-#,##0\ ;_-[$$-409]* &quot;-&quot;??_ ;_-@_ ">
                  <c:v>32500</c:v>
                </c:pt>
                <c:pt idx="25" formatCode="_-[$$-409]* #,##0_ ;_-[$$-409]* \-#,##0\ ;_-[$$-409]* &quot;-&quot;??_ ;_-@_ ">
                  <c:v>25105</c:v>
                </c:pt>
                <c:pt idx="26" formatCode="_-[$$-409]* #,##0_ ;_-[$$-409]* \-#,##0\ ;_-[$$-409]* &quot;-&quot;??_ ;_-@_ ">
                  <c:v>29201.761194029852</c:v>
                </c:pt>
                <c:pt idx="27" formatCode="_-[$$-409]* #,##0_ ;_-[$$-409]* \-#,##0\ ;_-[$$-409]* &quot;-&quot;??_ ;_-@_ ">
                  <c:v>22962.222222222223</c:v>
                </c:pt>
                <c:pt idx="29" formatCode="_-[$$-409]* #,##0_ ;_-[$$-409]* \-#,##0\ ;_-[$$-409]* &quot;-&quot;??_ ;_-@_ ">
                  <c:v>24552.395833333332</c:v>
                </c:pt>
                <c:pt idx="30" formatCode="_-[$$-409]* #,##0_ ;_-[$$-409]* \-#,##0\ ;_-[$$-409]* &quot;-&quot;??_ ;_-@_ ">
                  <c:v>30005.909090909092</c:v>
                </c:pt>
                <c:pt idx="31" formatCode="_-[$$-409]* #,##0_ ;_-[$$-409]* \-#,##0\ ;_-[$$-409]* &quot;-&quot;??_ ;_-@_ ">
                  <c:v>25320.243902439026</c:v>
                </c:pt>
                <c:pt idx="33" formatCode="_-[$$-409]* #,##0_ ;_-[$$-409]* \-#,##0\ ;_-[$$-409]* &quot;-&quot;??_ ;_-@_ ">
                  <c:v>23526.75</c:v>
                </c:pt>
                <c:pt idx="34" formatCode="_-[$$-409]* #,##0_ ;_-[$$-409]* \-#,##0\ ;_-[$$-409]* &quot;-&quot;??_ ;_-@_ ">
                  <c:v>29751.451612903227</c:v>
                </c:pt>
                <c:pt idx="35" formatCode="_-[$$-409]* #,##0_ ;_-[$$-409]* \-#,##0\ ;_-[$$-409]* &quot;-&quot;??_ ;_-@_ ">
                  <c:v>36879</c:v>
                </c:pt>
                <c:pt idx="36" formatCode="_-[$$-409]* #,##0_ ;_-[$$-409]* \-#,##0\ ;_-[$$-409]* &quot;-&quot;??_ ;_-@_ ">
                  <c:v>32976.666666666664</c:v>
                </c:pt>
                <c:pt idx="38" formatCode="_-[$$-409]* #,##0_ ;_-[$$-409]* \-#,##0\ ;_-[$$-409]* &quot;-&quot;??_ ;_-@_ ">
                  <c:v>26615</c:v>
                </c:pt>
                <c:pt idx="40" formatCode="_-[$$-409]* #,##0_ ;_-[$$-409]* \-#,##0\ ;_-[$$-409]* &quot;-&quot;??_ ;_-@_ ">
                  <c:v>25337.5</c:v>
                </c:pt>
                <c:pt idx="41" formatCode="_-[$$-409]* #,##0_ ;_-[$$-409]* \-#,##0\ ;_-[$$-409]* &quot;-&quot;??_ ;_-@_ ">
                  <c:v>2000</c:v>
                </c:pt>
                <c:pt idx="42" formatCode="_-[$$-409]* #,##0_ ;_-[$$-409]* \-#,##0\ ;_-[$$-409]* &quot;-&quot;??_ ;_-@_ ">
                  <c:v>23322.63157894737</c:v>
                </c:pt>
                <c:pt idx="44" formatCode="_-[$$-409]* #,##0_ ;_-[$$-409]* \-#,##0\ ;_-[$$-409]* &quot;-&quot;??_ ;_-@_ ">
                  <c:v>20815.076923076922</c:v>
                </c:pt>
                <c:pt idx="46" formatCode="_-[$$-409]* #,##0_ ;_-[$$-409]* \-#,##0\ ;_-[$$-409]* &quot;-&quot;??_ ;_-@_ ">
                  <c:v>32803.666666666664</c:v>
                </c:pt>
                <c:pt idx="47" formatCode="_-[$$-409]* #,##0_ ;_-[$$-409]* \-#,##0\ ;_-[$$-409]* &quot;-&quot;??_ ;_-@_ ">
                  <c:v>2105.5</c:v>
                </c:pt>
              </c:numCache>
            </c:numRef>
          </c:val>
          <c:extLst>
            <c:ext xmlns:c16="http://schemas.microsoft.com/office/drawing/2014/chart" uri="{C3380CC4-5D6E-409C-BE32-E72D297353CC}">
              <c16:uniqueId val="{0000000B-840A-42D4-9132-B6D7F908BF29}"/>
            </c:ext>
          </c:extLst>
        </c:ser>
        <c:ser>
          <c:idx val="12"/>
          <c:order val="12"/>
          <c:tx>
            <c:strRef>
              <c:f>'Dashboard 2'!$N$4:$N$5</c:f>
              <c:strCache>
                <c:ptCount val="1"/>
                <c:pt idx="0">
                  <c:v>Passenger Van</c:v>
                </c:pt>
              </c:strCache>
            </c:strRef>
          </c:tx>
          <c:spPr>
            <a:solidFill>
              <a:schemeClr val="accent1">
                <a:lumMod val="80000"/>
                <a:lumOff val="20000"/>
              </a:schemeClr>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2'!$N$6:$N$53</c:f>
              <c:numCache>
                <c:formatCode>General</c:formatCode>
                <c:ptCount val="48"/>
                <c:pt idx="25" formatCode="_-[$$-409]* #,##0_ ;_-[$$-409]* \-#,##0\ ;_-[$$-409]* &quot;-&quot;??_ ;_-@_ ">
                  <c:v>26246.521739130436</c:v>
                </c:pt>
                <c:pt idx="29" formatCode="_-[$$-409]* #,##0_ ;_-[$$-409]* \-#,##0\ ;_-[$$-409]* &quot;-&quot;??_ ;_-@_ ">
                  <c:v>24306.799999999999</c:v>
                </c:pt>
                <c:pt idx="33" formatCode="_-[$$-409]* #,##0_ ;_-[$$-409]* \-#,##0\ ;_-[$$-409]* &quot;-&quot;??_ ;_-@_ ">
                  <c:v>32425.306666666667</c:v>
                </c:pt>
                <c:pt idx="40" formatCode="_-[$$-409]* #,##0_ ;_-[$$-409]* \-#,##0\ ;_-[$$-409]* &quot;-&quot;??_ ;_-@_ ">
                  <c:v>14141.6</c:v>
                </c:pt>
              </c:numCache>
            </c:numRef>
          </c:val>
          <c:extLst>
            <c:ext xmlns:c16="http://schemas.microsoft.com/office/drawing/2014/chart" uri="{C3380CC4-5D6E-409C-BE32-E72D297353CC}">
              <c16:uniqueId val="{0000000C-840A-42D4-9132-B6D7F908BF29}"/>
            </c:ext>
          </c:extLst>
        </c:ser>
        <c:ser>
          <c:idx val="13"/>
          <c:order val="13"/>
          <c:tx>
            <c:strRef>
              <c:f>'Dashboard 2'!$O$4:$O$5</c:f>
              <c:strCache>
                <c:ptCount val="1"/>
                <c:pt idx="0">
                  <c:v>Regular Cab Pickup</c:v>
                </c:pt>
              </c:strCache>
            </c:strRef>
          </c:tx>
          <c:spPr>
            <a:solidFill>
              <a:schemeClr val="accent2">
                <a:lumMod val="80000"/>
                <a:lumOff val="20000"/>
              </a:schemeClr>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2'!$O$6:$O$53</c:f>
              <c:numCache>
                <c:formatCode>General</c:formatCode>
                <c:ptCount val="48"/>
                <c:pt idx="25" formatCode="_-[$$-409]* #,##0_ ;_-[$$-409]* \-#,##0\ ;_-[$$-409]* &quot;-&quot;??_ ;_-@_ ">
                  <c:v>21069.806451612902</c:v>
                </c:pt>
                <c:pt idx="26" formatCode="_-[$$-409]* #,##0_ ;_-[$$-409]* \-#,##0\ ;_-[$$-409]* &quot;-&quot;??_ ;_-@_ ">
                  <c:v>16236.782608695652</c:v>
                </c:pt>
                <c:pt idx="27" formatCode="_-[$$-409]* #,##0_ ;_-[$$-409]* \-#,##0\ ;_-[$$-409]* &quot;-&quot;??_ ;_-@_ ">
                  <c:v>2191.4</c:v>
                </c:pt>
                <c:pt idx="29" formatCode="_-[$$-409]* #,##0_ ;_-[$$-409]* \-#,##0\ ;_-[$$-409]* &quot;-&quot;??_ ;_-@_ ">
                  <c:v>19824.842105263157</c:v>
                </c:pt>
                <c:pt idx="33" formatCode="_-[$$-409]* #,##0_ ;_-[$$-409]* \-#,##0\ ;_-[$$-409]* &quot;-&quot;??_ ;_-@_ ">
                  <c:v>17797.808219178081</c:v>
                </c:pt>
                <c:pt idx="40" formatCode="_-[$$-409]* #,##0_ ;_-[$$-409]* \-#,##0\ ;_-[$$-409]* &quot;-&quot;??_ ;_-@_ ">
                  <c:v>9342.9610389610389</c:v>
                </c:pt>
                <c:pt idx="41" formatCode="_-[$$-409]* #,##0_ ;_-[$$-409]* \-#,##0\ ;_-[$$-409]* &quot;-&quot;??_ ;_-@_ ">
                  <c:v>2000</c:v>
                </c:pt>
                <c:pt idx="42" formatCode="_-[$$-409]* #,##0_ ;_-[$$-409]* \-#,##0\ ;_-[$$-409]* &quot;-&quot;??_ ;_-@_ ">
                  <c:v>9154.689655172413</c:v>
                </c:pt>
              </c:numCache>
            </c:numRef>
          </c:val>
          <c:extLst>
            <c:ext xmlns:c16="http://schemas.microsoft.com/office/drawing/2014/chart" uri="{C3380CC4-5D6E-409C-BE32-E72D297353CC}">
              <c16:uniqueId val="{0000000D-840A-42D4-9132-B6D7F908BF29}"/>
            </c:ext>
          </c:extLst>
        </c:ser>
        <c:ser>
          <c:idx val="14"/>
          <c:order val="14"/>
          <c:tx>
            <c:strRef>
              <c:f>'Dashboard 2'!$P$4:$P$5</c:f>
              <c:strCache>
                <c:ptCount val="1"/>
                <c:pt idx="0">
                  <c:v>Sedan</c:v>
                </c:pt>
              </c:strCache>
            </c:strRef>
          </c:tx>
          <c:spPr>
            <a:solidFill>
              <a:schemeClr val="accent3">
                <a:lumMod val="80000"/>
                <a:lumOff val="20000"/>
              </a:schemeClr>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2'!$P$6:$P$53</c:f>
              <c:numCache>
                <c:formatCode>_-[$$-409]* #,##0_ ;_-[$$-409]* \-#,##0\ ;_-[$$-409]* "-"??_ ;_-@_ </c:formatCode>
                <c:ptCount val="48"/>
                <c:pt idx="1">
                  <c:v>426914.28571428574</c:v>
                </c:pt>
                <c:pt idx="2">
                  <c:v>326950.5</c:v>
                </c:pt>
                <c:pt idx="4">
                  <c:v>236836</c:v>
                </c:pt>
                <c:pt idx="8">
                  <c:v>206962.14285714287</c:v>
                </c:pt>
                <c:pt idx="9">
                  <c:v>102561.90476190476</c:v>
                </c:pt>
                <c:pt idx="10">
                  <c:v>123340.90909090909</c:v>
                </c:pt>
                <c:pt idx="11">
                  <c:v>85255.555555555562</c:v>
                </c:pt>
                <c:pt idx="12">
                  <c:v>49168.354166666664</c:v>
                </c:pt>
                <c:pt idx="16">
                  <c:v>70701.769911504423</c:v>
                </c:pt>
                <c:pt idx="17">
                  <c:v>50912.686486486484</c:v>
                </c:pt>
                <c:pt idx="18">
                  <c:v>44461.788819875779</c:v>
                </c:pt>
                <c:pt idx="19">
                  <c:v>48864.606060606064</c:v>
                </c:pt>
                <c:pt idx="20">
                  <c:v>46616.666666666664</c:v>
                </c:pt>
                <c:pt idx="21">
                  <c:v>42609.776119402988</c:v>
                </c:pt>
                <c:pt idx="22">
                  <c:v>40588.0625</c:v>
                </c:pt>
                <c:pt idx="24">
                  <c:v>33292.263565891473</c:v>
                </c:pt>
                <c:pt idx="26">
                  <c:v>24844.404040404039</c:v>
                </c:pt>
                <c:pt idx="27">
                  <c:v>21841.111111111109</c:v>
                </c:pt>
                <c:pt idx="28">
                  <c:v>20869.45</c:v>
                </c:pt>
                <c:pt idx="29">
                  <c:v>20521.596273291925</c:v>
                </c:pt>
                <c:pt idx="30">
                  <c:v>27946.960784313724</c:v>
                </c:pt>
                <c:pt idx="31">
                  <c:v>29911.725663716814</c:v>
                </c:pt>
                <c:pt idx="32">
                  <c:v>36775.862068965514</c:v>
                </c:pt>
                <c:pt idx="33">
                  <c:v>21290.259259259259</c:v>
                </c:pt>
                <c:pt idx="34">
                  <c:v>26103.778947368421</c:v>
                </c:pt>
                <c:pt idx="35">
                  <c:v>26001.166666666668</c:v>
                </c:pt>
                <c:pt idx="36">
                  <c:v>23298.352941176472</c:v>
                </c:pt>
                <c:pt idx="37">
                  <c:v>26570.833333333332</c:v>
                </c:pt>
                <c:pt idx="38">
                  <c:v>27102.214953271028</c:v>
                </c:pt>
                <c:pt idx="40">
                  <c:v>21780.045045045044</c:v>
                </c:pt>
                <c:pt idx="41">
                  <c:v>24058.25</c:v>
                </c:pt>
                <c:pt idx="42">
                  <c:v>19738.670731707316</c:v>
                </c:pt>
                <c:pt idx="43">
                  <c:v>16250</c:v>
                </c:pt>
                <c:pt idx="44">
                  <c:v>20009.224137931036</c:v>
                </c:pt>
                <c:pt idx="45">
                  <c:v>18159.190476190477</c:v>
                </c:pt>
                <c:pt idx="46">
                  <c:v>8131.3058823529409</c:v>
                </c:pt>
                <c:pt idx="47">
                  <c:v>2597.7222222222222</c:v>
                </c:pt>
              </c:numCache>
            </c:numRef>
          </c:val>
          <c:extLst>
            <c:ext xmlns:c16="http://schemas.microsoft.com/office/drawing/2014/chart" uri="{C3380CC4-5D6E-409C-BE32-E72D297353CC}">
              <c16:uniqueId val="{0000000E-840A-42D4-9132-B6D7F908BF29}"/>
            </c:ext>
          </c:extLst>
        </c:ser>
        <c:ser>
          <c:idx val="15"/>
          <c:order val="15"/>
          <c:tx>
            <c:strRef>
              <c:f>'Dashboard 2'!$Q$4:$Q$5</c:f>
              <c:strCache>
                <c:ptCount val="1"/>
                <c:pt idx="0">
                  <c:v>Wagon</c:v>
                </c:pt>
              </c:strCache>
            </c:strRef>
          </c:tx>
          <c:spPr>
            <a:solidFill>
              <a:schemeClr val="accent4">
                <a:lumMod val="80000"/>
                <a:lumOff val="20000"/>
              </a:schemeClr>
            </a:solidFill>
            <a:ln>
              <a:noFill/>
            </a:ln>
            <a:effectLst/>
          </c:spPr>
          <c:invertIfNegative val="0"/>
          <c:cat>
            <c:strRef>
              <c:f>'Dashboard 2'!$A$6:$A$53</c:f>
              <c:strCache>
                <c:ptCount val="48"/>
                <c:pt idx="0">
                  <c:v>Bugatti</c:v>
                </c:pt>
                <c:pt idx="1">
                  <c:v>Maybach</c:v>
                </c:pt>
                <c:pt idx="2">
                  <c:v>Rolls-Royce</c:v>
                </c:pt>
                <c:pt idx="3">
                  <c:v>Lamborghini</c:v>
                </c:pt>
                <c:pt idx="4">
                  <c:v>Bentley</c:v>
                </c:pt>
                <c:pt idx="5">
                  <c:v>McLaren</c:v>
                </c:pt>
                <c:pt idx="6">
                  <c:v>Ferrari</c:v>
                </c:pt>
                <c:pt idx="7">
                  <c:v>Spyker</c:v>
                </c:pt>
                <c:pt idx="8">
                  <c:v>Aston Martin</c:v>
                </c:pt>
                <c:pt idx="9">
                  <c:v>Maserati</c:v>
                </c:pt>
                <c:pt idx="10">
                  <c:v>Porsche</c:v>
                </c:pt>
                <c:pt idx="11">
                  <c:v>Tesla</c:v>
                </c:pt>
                <c:pt idx="12">
                  <c:v>Mercedes-Benz</c:v>
                </c:pt>
                <c:pt idx="13">
                  <c:v>Lotus</c:v>
                </c:pt>
                <c:pt idx="14">
                  <c:v>Land Rover</c:v>
                </c:pt>
                <c:pt idx="15">
                  <c:v>Alfa Romeo</c:v>
                </c:pt>
                <c:pt idx="16">
                  <c:v>BMW</c:v>
                </c:pt>
                <c:pt idx="17">
                  <c:v>Cadillac</c:v>
                </c:pt>
                <c:pt idx="18">
                  <c:v>Audi</c:v>
                </c:pt>
                <c:pt idx="19">
                  <c:v>Lexus</c:v>
                </c:pt>
                <c:pt idx="20">
                  <c:v>Genesis</c:v>
                </c:pt>
                <c:pt idx="21">
                  <c:v>Lincoln</c:v>
                </c:pt>
                <c:pt idx="22">
                  <c:v>Infiniti</c:v>
                </c:pt>
                <c:pt idx="23">
                  <c:v>HUMMER</c:v>
                </c:pt>
                <c:pt idx="24">
                  <c:v>Acura</c:v>
                </c:pt>
                <c:pt idx="25">
                  <c:v>GMC</c:v>
                </c:pt>
                <c:pt idx="26">
                  <c:v>Toyota</c:v>
                </c:pt>
                <c:pt idx="27">
                  <c:v>Nissan</c:v>
                </c:pt>
                <c:pt idx="28">
                  <c:v>Volvo</c:v>
                </c:pt>
                <c:pt idx="29">
                  <c:v>Chevrolet</c:v>
                </c:pt>
                <c:pt idx="30">
                  <c:v>Buick</c:v>
                </c:pt>
                <c:pt idx="31">
                  <c:v>Volkswagen</c:v>
                </c:pt>
                <c:pt idx="32">
                  <c:v>Saab</c:v>
                </c:pt>
                <c:pt idx="33">
                  <c:v>Ford</c:v>
                </c:pt>
                <c:pt idx="34">
                  <c:v>Chrysler</c:v>
                </c:pt>
                <c:pt idx="35">
                  <c:v>Honda</c:v>
                </c:pt>
                <c:pt idx="36">
                  <c:v>Kia</c:v>
                </c:pt>
                <c:pt idx="37">
                  <c:v>Subaru</c:v>
                </c:pt>
                <c:pt idx="38">
                  <c:v>Hyundai</c:v>
                </c:pt>
                <c:pt idx="39">
                  <c:v>FIAT</c:v>
                </c:pt>
                <c:pt idx="40">
                  <c:v>Dodge</c:v>
                </c:pt>
                <c:pt idx="41">
                  <c:v>Mitsubishi</c:v>
                </c:pt>
                <c:pt idx="42">
                  <c:v>Mazda</c:v>
                </c:pt>
                <c:pt idx="43">
                  <c:v>Scion</c:v>
                </c:pt>
                <c:pt idx="44">
                  <c:v>Pontiac</c:v>
                </c:pt>
                <c:pt idx="45">
                  <c:v>Suzuki</c:v>
                </c:pt>
                <c:pt idx="46">
                  <c:v>Oldsmobile</c:v>
                </c:pt>
                <c:pt idx="47">
                  <c:v>Plymouth</c:v>
                </c:pt>
              </c:strCache>
            </c:strRef>
          </c:cat>
          <c:val>
            <c:numRef>
              <c:f>'Dashboard 2'!$Q$6:$Q$53</c:f>
              <c:numCache>
                <c:formatCode>General</c:formatCode>
                <c:ptCount val="48"/>
                <c:pt idx="12" formatCode="_-[$$-409]* #,##0_ ;_-[$$-409]* \-#,##0\ ;_-[$$-409]* &quot;-&quot;??_ ;_-@_ ">
                  <c:v>44996.176470588238</c:v>
                </c:pt>
                <c:pt idx="16" formatCode="_-[$$-409]* #,##0_ ;_-[$$-409]* \-#,##0\ ;_-[$$-409]* &quot;-&quot;??_ ;_-@_ ">
                  <c:v>43266.666666666664</c:v>
                </c:pt>
                <c:pt idx="17" formatCode="_-[$$-409]* #,##0_ ;_-[$$-409]* \-#,##0\ ;_-[$$-409]* &quot;-&quot;??_ ;_-@_ ">
                  <c:v>47364</c:v>
                </c:pt>
                <c:pt idx="18" formatCode="_-[$$-409]* #,##0_ ;_-[$$-409]* \-#,##0\ ;_-[$$-409]* &quot;-&quot;??_ ;_-@_ ">
                  <c:v>33894</c:v>
                </c:pt>
                <c:pt idx="19" formatCode="_-[$$-409]* #,##0_ ;_-[$$-409]* \-#,##0\ ;_-[$$-409]* &quot;-&quot;??_ ;_-@_ ">
                  <c:v>31105</c:v>
                </c:pt>
                <c:pt idx="21" formatCode="_-[$$-409]* #,##0_ ;_-[$$-409]* \-#,##0\ ;_-[$$-409]* &quot;-&quot;??_ ;_-@_ ">
                  <c:v>44950.833333333336</c:v>
                </c:pt>
                <c:pt idx="24" formatCode="_-[$$-409]* #,##0_ ;_-[$$-409]* \-#,##0\ ;_-[$$-409]* &quot;-&quot;??_ ;_-@_ ">
                  <c:v>33560</c:v>
                </c:pt>
                <c:pt idx="26" formatCode="_-[$$-409]* #,##0_ ;_-[$$-409]* \-#,##0\ ;_-[$$-409]* &quot;-&quot;??_ ;_-@_ ">
                  <c:v>31742.435897435898</c:v>
                </c:pt>
                <c:pt idx="27" formatCode="_-[$$-409]* #,##0_ ;_-[$$-409]* \-#,##0\ ;_-[$$-409]* &quot;-&quot;??_ ;_-@_ ">
                  <c:v>17500</c:v>
                </c:pt>
                <c:pt idx="28" formatCode="_-[$$-409]* #,##0_ ;_-[$$-409]* \-#,##0\ ;_-[$$-409]* &quot;-&quot;??_ ;_-@_ ">
                  <c:v>24785.418367346938</c:v>
                </c:pt>
                <c:pt idx="29" formatCode="_-[$$-409]* #,##0_ ;_-[$$-409]* \-#,##0\ ;_-[$$-409]* &quot;-&quot;??_ ;_-@_ ">
                  <c:v>15825</c:v>
                </c:pt>
                <c:pt idx="30" formatCode="_-[$$-409]* #,##0_ ;_-[$$-409]* \-#,##0\ ;_-[$$-409]* &quot;-&quot;??_ ;_-@_ ">
                  <c:v>2053</c:v>
                </c:pt>
                <c:pt idx="31" formatCode="_-[$$-409]* #,##0_ ;_-[$$-409]* \-#,##0\ ;_-[$$-409]* &quot;-&quot;??_ ;_-@_ ">
                  <c:v>25818.560606060608</c:v>
                </c:pt>
                <c:pt idx="32" formatCode="_-[$$-409]* #,##0_ ;_-[$$-409]* \-#,##0\ ;_-[$$-409]* &quot;-&quot;??_ ;_-@_ ">
                  <c:v>34149.090909090912</c:v>
                </c:pt>
                <c:pt idx="33" formatCode="_-[$$-409]* #,##0_ ;_-[$$-409]* \-#,##0\ ;_-[$$-409]* &quot;-&quot;??_ ;_-@_ ">
                  <c:v>27259.416666666668</c:v>
                </c:pt>
                <c:pt idx="34" formatCode="_-[$$-409]* #,##0_ ;_-[$$-409]* \-#,##0\ ;_-[$$-409]* &quot;-&quot;??_ ;_-@_ ">
                  <c:v>26372.36842105263</c:v>
                </c:pt>
                <c:pt idx="36" formatCode="_-[$$-409]* #,##0_ ;_-[$$-409]* \-#,##0\ ;_-[$$-409]* &quot;-&quot;??_ ;_-@_ ">
                  <c:v>20326.447368421053</c:v>
                </c:pt>
                <c:pt idx="37" formatCode="_-[$$-409]* #,##0_ ;_-[$$-409]* \-#,##0\ ;_-[$$-409]* &quot;-&quot;??_ ;_-@_ ">
                  <c:v>2000</c:v>
                </c:pt>
                <c:pt idx="39" formatCode="_-[$$-409]* #,##0_ ;_-[$$-409]* \-#,##0\ ;_-[$$-409]* &quot;-&quot;??_ ;_-@_ ">
                  <c:v>22120.76923076923</c:v>
                </c:pt>
                <c:pt idx="40" formatCode="_-[$$-409]* #,##0_ ;_-[$$-409]* \-#,##0\ ;_-[$$-409]* &quot;-&quot;??_ ;_-@_ ">
                  <c:v>24782.96875</c:v>
                </c:pt>
                <c:pt idx="42" formatCode="_-[$$-409]* #,##0_ ;_-[$$-409]* \-#,##0\ ;_-[$$-409]* &quot;-&quot;??_ ;_-@_ ">
                  <c:v>16675</c:v>
                </c:pt>
                <c:pt idx="43" formatCode="_-[$$-409]* #,##0_ ;_-[$$-409]* \-#,##0\ ;_-[$$-409]* &quot;-&quot;??_ ;_-@_ ">
                  <c:v>18444.5</c:v>
                </c:pt>
                <c:pt idx="44" formatCode="_-[$$-409]* #,##0_ ;_-[$$-409]* \-#,##0\ ;_-[$$-409]* &quot;-&quot;??_ ;_-@_ ">
                  <c:v>5713.75</c:v>
                </c:pt>
                <c:pt idx="45" formatCode="_-[$$-409]* #,##0_ ;_-[$$-409]* \-#,##0\ ;_-[$$-409]* &quot;-&quot;??_ ;_-@_ ">
                  <c:v>15237.933333333332</c:v>
                </c:pt>
                <c:pt idx="46" formatCode="_-[$$-409]* #,##0_ ;_-[$$-409]* \-#,##0\ ;_-[$$-409]* &quot;-&quot;??_ ;_-@_ ">
                  <c:v>2000</c:v>
                </c:pt>
                <c:pt idx="47" formatCode="_-[$$-409]* #,##0_ ;_-[$$-409]* \-#,##0\ ;_-[$$-409]* &quot;-&quot;??_ ;_-@_ ">
                  <c:v>2000</c:v>
                </c:pt>
              </c:numCache>
            </c:numRef>
          </c:val>
          <c:extLst>
            <c:ext xmlns:c16="http://schemas.microsoft.com/office/drawing/2014/chart" uri="{C3380CC4-5D6E-409C-BE32-E72D297353CC}">
              <c16:uniqueId val="{0000000F-840A-42D4-9132-B6D7F908BF29}"/>
            </c:ext>
          </c:extLst>
        </c:ser>
        <c:dLbls>
          <c:showLegendKey val="0"/>
          <c:showVal val="0"/>
          <c:showCatName val="0"/>
          <c:showSerName val="0"/>
          <c:showPercent val="0"/>
          <c:showBubbleSize val="0"/>
        </c:dLbls>
        <c:gapWidth val="52"/>
        <c:overlap val="100"/>
        <c:axId val="1019563839"/>
        <c:axId val="1004746319"/>
      </c:barChart>
      <c:catAx>
        <c:axId val="1019563839"/>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en-US"/>
          </a:p>
        </c:txPr>
        <c:crossAx val="1004746319"/>
        <c:crosses val="autoZero"/>
        <c:auto val="1"/>
        <c:lblAlgn val="ctr"/>
        <c:lblOffset val="100"/>
        <c:noMultiLvlLbl val="0"/>
      </c:catAx>
      <c:valAx>
        <c:axId val="1004746319"/>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en-US"/>
          </a:p>
        </c:txPr>
        <c:crossAx val="101956383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Cleaned_Car_Data!$M$2:$M$11915</cx:f>
        <cx:lvl ptCount="11914" formatCode="General">
          <cx:pt idx="0">26</cx:pt>
          <cx:pt idx="1">28</cx:pt>
          <cx:pt idx="2">28</cx:pt>
          <cx:pt idx="3">28</cx:pt>
          <cx:pt idx="4">28</cx:pt>
          <cx:pt idx="5">28</cx:pt>
          <cx:pt idx="6">26</cx:pt>
          <cx:pt idx="7">28</cx:pt>
          <cx:pt idx="8">28</cx:pt>
          <cx:pt idx="9">27</cx:pt>
          <cx:pt idx="10">28</cx:pt>
          <cx:pt idx="11">28</cx:pt>
          <cx:pt idx="12">28</cx:pt>
          <cx:pt idx="13">28</cx:pt>
          <cx:pt idx="14">28</cx:pt>
          <cx:pt idx="15">25</cx:pt>
          <cx:pt idx="16">28</cx:pt>
          <cx:pt idx="17">24</cx:pt>
          <cx:pt idx="18">24</cx:pt>
          <cx:pt idx="19">20</cx:pt>
          <cx:pt idx="20">24</cx:pt>
          <cx:pt idx="21">21</cx:pt>
          <cx:pt idx="22">24</cx:pt>
          <cx:pt idx="23">20</cx:pt>
          <cx:pt idx="24">24</cx:pt>
          <cx:pt idx="25">24</cx:pt>
          <cx:pt idx="26">21</cx:pt>
          <cx:pt idx="27">21</cx:pt>
          <cx:pt idx="28">22</cx:pt>
          <cx:pt idx="29">22</cx:pt>
          <cx:pt idx="30">22</cx:pt>
          <cx:pt idx="31">21</cx:pt>
          <cx:pt idx="32">35</cx:pt>
          <cx:pt idx="33">35</cx:pt>
          <cx:pt idx="34">35</cx:pt>
          <cx:pt idx="35">26</cx:pt>
          <cx:pt idx="36">25</cx:pt>
          <cx:pt idx="37">25</cx:pt>
          <cx:pt idx="38">26</cx:pt>
          <cx:pt idx="39">26</cx:pt>
          <cx:pt idx="40">25</cx:pt>
          <cx:pt idx="41">35</cx:pt>
          <cx:pt idx="42">34</cx:pt>
          <cx:pt idx="43">31</cx:pt>
          <cx:pt idx="44">35</cx:pt>
          <cx:pt idx="45">34</cx:pt>
          <cx:pt idx="46">31</cx:pt>
          <cx:pt idx="47">34</cx:pt>
          <cx:pt idx="48">30</cx:pt>
          <cx:pt idx="49">30</cx:pt>
          <cx:pt idx="50">31</cx:pt>
          <cx:pt idx="51">32</cx:pt>
          <cx:pt idx="52">32</cx:pt>
          <cx:pt idx="53">32</cx:pt>
          <cx:pt idx="54">34</cx:pt>
          <cx:pt idx="55">35</cx:pt>
          <cx:pt idx="56">33</cx:pt>
          <cx:pt idx="57">33</cx:pt>
          <cx:pt idx="58">20</cx:pt>
          <cx:pt idx="59">22</cx:pt>
          <cx:pt idx="60">23</cx:pt>
          <cx:pt idx="61">22</cx:pt>
          <cx:pt idx="62">22</cx:pt>
          <cx:pt idx="63">20</cx:pt>
          <cx:pt idx="64">36</cx:pt>
          <cx:pt idx="65">36</cx:pt>
          <cx:pt idx="66">29</cx:pt>
          <cx:pt idx="67">36</cx:pt>
          <cx:pt idx="68">36</cx:pt>
          <cx:pt idx="69">29</cx:pt>
          <cx:pt idx="70">36</cx:pt>
          <cx:pt idx="71">36</cx:pt>
          <cx:pt idx="72">29</cx:pt>
          <cx:pt idx="73">29</cx:pt>
          <cx:pt idx="74">36</cx:pt>
          <cx:pt idx="75">36</cx:pt>
          <cx:pt idx="76">36</cx:pt>
          <cx:pt idx="77">36</cx:pt>
          <cx:pt idx="78">28</cx:pt>
          <cx:pt idx="79">28</cx:pt>
          <cx:pt idx="80">36</cx:pt>
          <cx:pt idx="81">36</cx:pt>
          <cx:pt idx="82">36</cx:pt>
          <cx:pt idx="83">28</cx:pt>
          <cx:pt idx="84">36</cx:pt>
          <cx:pt idx="85">36</cx:pt>
          <cx:pt idx="86">36</cx:pt>
          <cx:pt idx="87">36</cx:pt>
          <cx:pt idx="88">36</cx:pt>
          <cx:pt idx="89">29</cx:pt>
          <cx:pt idx="90">29</cx:pt>
          <cx:pt idx="91">35</cx:pt>
          <cx:pt idx="92">35</cx:pt>
          <cx:pt idx="93">35</cx:pt>
          <cx:pt idx="94">35</cx:pt>
          <cx:pt idx="95">28</cx:pt>
          <cx:pt idx="96">26</cx:pt>
          <cx:pt idx="97">26</cx:pt>
          <cx:pt idx="98">26</cx:pt>
          <cx:pt idx="99">26</cx:pt>
          <cx:pt idx="100">26</cx:pt>
          <cx:pt idx="101">25</cx:pt>
          <cx:pt idx="102">25</cx:pt>
          <cx:pt idx="103">25</cx:pt>
          <cx:pt idx="104">26</cx:pt>
          <cx:pt idx="105">23</cx:pt>
          <cx:pt idx="106">26</cx:pt>
          <cx:pt idx="107">26</cx:pt>
          <cx:pt idx="108">26</cx:pt>
          <cx:pt idx="109">26</cx:pt>
          <cx:pt idx="110">26</cx:pt>
          <cx:pt idx="111">25</cx:pt>
          <cx:pt idx="112">35</cx:pt>
          <cx:pt idx="113">35</cx:pt>
          <cx:pt idx="114">34</cx:pt>
          <cx:pt idx="115">34</cx:pt>
          <cx:pt idx="116">34</cx:pt>
          <cx:pt idx="117">34</cx:pt>
          <cx:pt idx="118">35</cx:pt>
          <cx:pt idx="119">35</cx:pt>
          <cx:pt idx="120">34</cx:pt>
          <cx:pt idx="121">34</cx:pt>
          <cx:pt idx="122">35</cx:pt>
          <cx:pt idx="123">35</cx:pt>
          <cx:pt idx="124">30</cx:pt>
          <cx:pt idx="125">33</cx:pt>
          <cx:pt idx="126">33</cx:pt>
          <cx:pt idx="127">34</cx:pt>
          <cx:pt idx="128">30</cx:pt>
          <cx:pt idx="129">30</cx:pt>
          <cx:pt idx="130">33</cx:pt>
          <cx:pt idx="131">33</cx:pt>
          <cx:pt idx="132">33</cx:pt>
          <cx:pt idx="133">35</cx:pt>
          <cx:pt idx="134">32</cx:pt>
          <cx:pt idx="135">45</cx:pt>
          <cx:pt idx="136">33</cx:pt>
          <cx:pt idx="137">33</cx:pt>
          <cx:pt idx="138">35</cx:pt>
          <cx:pt idx="139">30</cx:pt>
          <cx:pt idx="140">43</cx:pt>
          <cx:pt idx="141">35</cx:pt>
          <cx:pt idx="142">43</cx:pt>
          <cx:pt idx="143">36</cx:pt>
          <cx:pt idx="144">40</cx:pt>
          <cx:pt idx="145">33</cx:pt>
          <cx:pt idx="146">42</cx:pt>
          <cx:pt idx="147">34</cx:pt>
          <cx:pt idx="148">34</cx:pt>
          <cx:pt idx="149">34</cx:pt>
          <cx:pt idx="150">34</cx:pt>
          <cx:pt idx="151">36</cx:pt>
          <cx:pt idx="152">35</cx:pt>
          <cx:pt idx="153">40</cx:pt>
          <cx:pt idx="154">33</cx:pt>
          <cx:pt idx="155">34</cx:pt>
          <cx:pt idx="156">34</cx:pt>
          <cx:pt idx="157">35</cx:pt>
          <cx:pt idx="158">33</cx:pt>
          <cx:pt idx="159">40</cx:pt>
          <cx:pt idx="160">33</cx:pt>
          <cx:pt idx="161">42</cx:pt>
          <cx:pt idx="162">31</cx:pt>
          <cx:pt idx="163">32</cx:pt>
          <cx:pt idx="164">40</cx:pt>
          <cx:pt idx="165">19</cx:pt>
          <cx:pt idx="166">20</cx:pt>
          <cx:pt idx="167">22</cx:pt>
          <cx:pt idx="168">20</cx:pt>
          <cx:pt idx="169">18</cx:pt>
          <cx:pt idx="170">22</cx:pt>
          <cx:pt idx="171">19</cx:pt>
          <cx:pt idx="172">21</cx:pt>
          <cx:pt idx="173">22</cx:pt>
          <cx:pt idx="174">30</cx:pt>
          <cx:pt idx="175">29</cx:pt>
          <cx:pt idx="176">17</cx:pt>
          <cx:pt idx="177">21</cx:pt>
          <cx:pt idx="178">19</cx:pt>
          <cx:pt idx="179">20</cx:pt>
          <cx:pt idx="180">21</cx:pt>
          <cx:pt idx="181">22</cx:pt>
          <cx:pt idx="182">22</cx:pt>
          <cx:pt idx="183">18</cx:pt>
          <cx:pt idx="184">23</cx:pt>
          <cx:pt idx="185">19</cx:pt>
          <cx:pt idx="186">22</cx:pt>
          <cx:pt idx="187">30</cx:pt>
          <cx:pt idx="188">21</cx:pt>
          <cx:pt idx="189">22</cx:pt>
          <cx:pt idx="190">22</cx:pt>
          <cx:pt idx="191">19</cx:pt>
          <cx:pt idx="192">23</cx:pt>
          <cx:pt idx="193">18</cx:pt>
          <cx:pt idx="194">23</cx:pt>
          <cx:pt idx="195">22</cx:pt>
          <cx:pt idx="196">22</cx:pt>
          <cx:pt idx="197">22</cx:pt>
          <cx:pt idx="198">22</cx:pt>
          <cx:pt idx="199">23</cx:pt>
          <cx:pt idx="200">23</cx:pt>
          <cx:pt idx="201">22</cx:pt>
          <cx:pt idx="202">22</cx:pt>
          <cx:pt idx="203">27</cx:pt>
          <cx:pt idx="204">31</cx:pt>
          <cx:pt idx="205">31</cx:pt>
          <cx:pt idx="206">27</cx:pt>
          <cx:pt idx="207">31</cx:pt>
          <cx:pt idx="208">31</cx:pt>
          <cx:pt idx="209">27</cx:pt>
          <cx:pt idx="210">27</cx:pt>
          <cx:pt idx="211">27</cx:pt>
          <cx:pt idx="212">31</cx:pt>
          <cx:pt idx="213">27</cx:pt>
          <cx:pt idx="214">31</cx:pt>
          <cx:pt idx="215">27</cx:pt>
          <cx:pt idx="216">27</cx:pt>
          <cx:pt idx="217">31</cx:pt>
          <cx:pt idx="218">31</cx:pt>
          <cx:pt idx="219">31</cx:pt>
          <cx:pt idx="220">31</cx:pt>
          <cx:pt idx="221">27</cx:pt>
          <cx:pt idx="222">27</cx:pt>
          <cx:pt idx="223">27</cx:pt>
          <cx:pt idx="224">27</cx:pt>
          <cx:pt idx="225">27</cx:pt>
          <cx:pt idx="226">30</cx:pt>
          <cx:pt idx="227">30</cx:pt>
          <cx:pt idx="228">27</cx:pt>
          <cx:pt idx="229">30</cx:pt>
          <cx:pt idx="230">30</cx:pt>
          <cx:pt idx="231">27</cx:pt>
          <cx:pt idx="232">30</cx:pt>
          <cx:pt idx="233">24</cx:pt>
          <cx:pt idx="234">24</cx:pt>
          <cx:pt idx="235">25</cx:pt>
          <cx:pt idx="236">25</cx:pt>
          <cx:pt idx="237">25</cx:pt>
          <cx:pt idx="238">25</cx:pt>
          <cx:pt idx="239">22</cx:pt>
          <cx:pt idx="240">22</cx:pt>
          <cx:pt idx="241">22</cx:pt>
          <cx:pt idx="242">22</cx:pt>
          <cx:pt idx="243">22</cx:pt>
          <cx:pt idx="244">22</cx:pt>
          <cx:pt idx="245">22</cx:pt>
          <cx:pt idx="246">22</cx:pt>
          <cx:pt idx="247">22</cx:pt>
          <cx:pt idx="248">22</cx:pt>
          <cx:pt idx="249">22</cx:pt>
          <cx:pt idx="250">22</cx:pt>
          <cx:pt idx="251">33</cx:pt>
          <cx:pt idx="252">33</cx:pt>
          <cx:pt idx="253">33</cx:pt>
          <cx:pt idx="254">32</cx:pt>
          <cx:pt idx="255">33</cx:pt>
          <cx:pt idx="256">23</cx:pt>
          <cx:pt idx="257">23</cx:pt>
          <cx:pt idx="258">23</cx:pt>
          <cx:pt idx="259">23</cx:pt>
          <cx:pt idx="260">23</cx:pt>
          <cx:pt idx="261">23</cx:pt>
          <cx:pt idx="262">24</cx:pt>
          <cx:pt idx="263">24</cx:pt>
          <cx:pt idx="264">25</cx:pt>
          <cx:pt idx="265">25</cx:pt>
          <cx:pt idx="266">24</cx:pt>
          <cx:pt idx="267">24</cx:pt>
          <cx:pt idx="268">25</cx:pt>
          <cx:pt idx="269">24</cx:pt>
          <cx:pt idx="270">24</cx:pt>
          <cx:pt idx="271">25</cx:pt>
          <cx:pt idx="272">25</cx:pt>
          <cx:pt idx="273">23</cx:pt>
          <cx:pt idx="274">24</cx:pt>
          <cx:pt idx="275">24</cx:pt>
          <cx:pt idx="276">23</cx:pt>
          <cx:pt idx="277">24</cx:pt>
          <cx:pt idx="278">23</cx:pt>
          <cx:pt idx="279">24</cx:pt>
          <cx:pt idx="280">25</cx:pt>
          <cx:pt idx="281">24</cx:pt>
          <cx:pt idx="282">25</cx:pt>
          <cx:pt idx="283">25</cx:pt>
          <cx:pt idx="284">25</cx:pt>
          <cx:pt idx="285">24</cx:pt>
          <cx:pt idx="286">25</cx:pt>
          <cx:pt idx="287">23</cx:pt>
          <cx:pt idx="288">24</cx:pt>
          <cx:pt idx="289">24</cx:pt>
          <cx:pt idx="290">23</cx:pt>
          <cx:pt idx="291">23</cx:pt>
          <cx:pt idx="292">24</cx:pt>
          <cx:pt idx="293">23</cx:pt>
          <cx:pt idx="294">15</cx:pt>
          <cx:pt idx="295">15</cx:pt>
          <cx:pt idx="296">15</cx:pt>
          <cx:pt idx="297">15</cx:pt>
          <cx:pt idx="298">15</cx:pt>
          <cx:pt idx="299">15</cx:pt>
          <cx:pt idx="300">15</cx:pt>
          <cx:pt idx="301">15</cx:pt>
          <cx:pt idx="302">15</cx:pt>
          <cx:pt idx="303">15</cx:pt>
          <cx:pt idx="304">15</cx:pt>
          <cx:pt idx="305">15</cx:pt>
          <cx:pt idx="306">15</cx:pt>
          <cx:pt idx="307">26</cx:pt>
          <cx:pt idx="308">24</cx:pt>
          <cx:pt idx="309">26</cx:pt>
          <cx:pt idx="310">25</cx:pt>
          <cx:pt idx="311">26</cx:pt>
          <cx:pt idx="312">26</cx:pt>
          <cx:pt idx="313">26</cx:pt>
          <cx:pt idx="314">25</cx:pt>
          <cx:pt idx="315">26</cx:pt>
          <cx:pt idx="316">26</cx:pt>
          <cx:pt idx="317">25</cx:pt>
          <cx:pt idx="318">24</cx:pt>
          <cx:pt idx="319">26</cx:pt>
          <cx:pt idx="320">26</cx:pt>
          <cx:pt idx="321">26</cx:pt>
          <cx:pt idx="322">26</cx:pt>
          <cx:pt idx="323">26</cx:pt>
          <cx:pt idx="324">25</cx:pt>
          <cx:pt idx="325">24</cx:pt>
          <cx:pt idx="326">26</cx:pt>
          <cx:pt idx="327">26</cx:pt>
          <cx:pt idx="328">26</cx:pt>
          <cx:pt idx="329">26</cx:pt>
          <cx:pt idx="330">26</cx:pt>
          <cx:pt idx="331">24</cx:pt>
          <cx:pt idx="332">26</cx:pt>
          <cx:pt idx="333">26</cx:pt>
          <cx:pt idx="334">25</cx:pt>
          <cx:pt idx="335">26</cx:pt>
          <cx:pt idx="336">25</cx:pt>
          <cx:pt idx="337">26</cx:pt>
          <cx:pt idx="338">26</cx:pt>
          <cx:pt idx="339">26</cx:pt>
          <cx:pt idx="340">26</cx:pt>
          <cx:pt idx="341">26</cx:pt>
          <cx:pt idx="342">26</cx:pt>
          <cx:pt idx="343">26</cx:pt>
          <cx:pt idx="344">26</cx:pt>
          <cx:pt idx="345">26</cx:pt>
          <cx:pt idx="346">26</cx:pt>
          <cx:pt idx="347">24</cx:pt>
          <cx:pt idx="348">26</cx:pt>
          <cx:pt idx="349">24</cx:pt>
          <cx:pt idx="350">26</cx:pt>
          <cx:pt idx="351">25</cx:pt>
          <cx:pt idx="352">25</cx:pt>
          <cx:pt idx="353">26</cx:pt>
          <cx:pt idx="354">25</cx:pt>
          <cx:pt idx="355">26</cx:pt>
          <cx:pt idx="356">26</cx:pt>
          <cx:pt idx="357">26</cx:pt>
          <cx:pt idx="358">37</cx:pt>
          <cx:pt idx="359">39</cx:pt>
          <cx:pt idx="360">41</cx:pt>
          <cx:pt idx="361">41</cx:pt>
          <cx:pt idx="362">41</cx:pt>
          <cx:pt idx="363">37</cx:pt>
          <cx:pt idx="364">37</cx:pt>
          <cx:pt idx="365">39</cx:pt>
          <cx:pt idx="366">35</cx:pt>
          <cx:pt idx="367">40</cx:pt>
          <cx:pt idx="368">41</cx:pt>
          <cx:pt idx="369">40</cx:pt>
          <cx:pt idx="370">40</cx:pt>
          <cx:pt idx="371">40</cx:pt>
          <cx:pt idx="372">40</cx:pt>
          <cx:pt idx="373">41</cx:pt>
          <cx:pt idx="374">35</cx:pt>
          <cx:pt idx="375">41</cx:pt>
          <cx:pt idx="376">40</cx:pt>
          <cx:pt idx="377">37</cx:pt>
          <cx:pt idx="378">41</cx:pt>
          <cx:pt idx="379">41</cx:pt>
          <cx:pt idx="380">41</cx:pt>
          <cx:pt idx="381">41</cx:pt>
          <cx:pt idx="382">37</cx:pt>
          <cx:pt idx="383">40</cx:pt>
          <cx:pt idx="384">40</cx:pt>
          <cx:pt idx="385">41</cx:pt>
          <cx:pt idx="386">40</cx:pt>
          <cx:pt idx="387">41</cx:pt>
          <cx:pt idx="388">37</cx:pt>
          <cx:pt idx="389">37</cx:pt>
          <cx:pt idx="390">41</cx:pt>
          <cx:pt idx="391">40</cx:pt>
          <cx:pt idx="392">40</cx:pt>
          <cx:pt idx="393">40</cx:pt>
          <cx:pt idx="394">39</cx:pt>
          <cx:pt idx="395">41</cx:pt>
          <cx:pt idx="396">35</cx:pt>
          <cx:pt idx="397">39</cx:pt>
          <cx:pt idx="398">37</cx:pt>
          <cx:pt idx="399">37</cx:pt>
          <cx:pt idx="400">34</cx:pt>
          <cx:pt idx="401">36</cx:pt>
          <cx:pt idx="402">37</cx:pt>
          <cx:pt idx="403">35</cx:pt>
          <cx:pt idx="404">33</cx:pt>
          <cx:pt idx="405">37</cx:pt>
          <cx:pt idx="406">35</cx:pt>
          <cx:pt idx="407">37</cx:pt>
          <cx:pt idx="408">37</cx:pt>
          <cx:pt idx="409">33</cx:pt>
          <cx:pt idx="410">37</cx:pt>
          <cx:pt idx="411">33</cx:pt>
          <cx:pt idx="412">34</cx:pt>
          <cx:pt idx="413">34</cx:pt>
          <cx:pt idx="414">33</cx:pt>
          <cx:pt idx="415">32</cx:pt>
          <cx:pt idx="416">31</cx:pt>
          <cx:pt idx="417">34</cx:pt>
          <cx:pt idx="418">30</cx:pt>
          <cx:pt idx="419">31</cx:pt>
          <cx:pt idx="420">34</cx:pt>
          <cx:pt idx="421">32</cx:pt>
          <cx:pt idx="422">31</cx:pt>
          <cx:pt idx="423">33</cx:pt>
          <cx:pt idx="424">34</cx:pt>
          <cx:pt idx="425">29</cx:pt>
          <cx:pt idx="426">32</cx:pt>
          <cx:pt idx="427">33</cx:pt>
          <cx:pt idx="428">33</cx:pt>
          <cx:pt idx="429">34</cx:pt>
          <cx:pt idx="430">30</cx:pt>
          <cx:pt idx="431">33</cx:pt>
          <cx:pt idx="432">33</cx:pt>
          <cx:pt idx="433">35</cx:pt>
          <cx:pt idx="434">31</cx:pt>
          <cx:pt idx="435">34</cx:pt>
          <cx:pt idx="436">35</cx:pt>
          <cx:pt idx="437">33</cx:pt>
          <cx:pt idx="438">34</cx:pt>
          <cx:pt idx="439">34</cx:pt>
          <cx:pt idx="440">30</cx:pt>
          <cx:pt idx="441">35</cx:pt>
          <cx:pt idx="442">29</cx:pt>
          <cx:pt idx="443">34</cx:pt>
          <cx:pt idx="444">31</cx:pt>
          <cx:pt idx="445">31</cx:pt>
          <cx:pt idx="446">34</cx:pt>
          <cx:pt idx="447">32</cx:pt>
          <cx:pt idx="448">31</cx:pt>
          <cx:pt idx="449">33</cx:pt>
          <cx:pt idx="450">34</cx:pt>
          <cx:pt idx="451">30</cx:pt>
          <cx:pt idx="452">29</cx:pt>
          <cx:pt idx="453">32</cx:pt>
          <cx:pt idx="454">20</cx:pt>
          <cx:pt idx="455">16</cx:pt>
          <cx:pt idx="456">22</cx:pt>
          <cx:pt idx="457">17</cx:pt>
          <cx:pt idx="458">17</cx:pt>
          <cx:pt idx="459">17</cx:pt>
          <cx:pt idx="460">14</cx:pt>
          <cx:pt idx="461">15</cx:pt>
          <cx:pt idx="462">14</cx:pt>
          <cx:pt idx="463">15</cx:pt>
          <cx:pt idx="464">14</cx:pt>
          <cx:pt idx="465">15</cx:pt>
          <cx:pt idx="466">17</cx:pt>
          <cx:pt idx="467">17</cx:pt>
          <cx:pt idx="468">17</cx:pt>
          <cx:pt idx="469">17</cx:pt>
          <cx:pt idx="470">17</cx:pt>
          <cx:pt idx="471">17</cx:pt>
          <cx:pt idx="472">17</cx:pt>
          <cx:pt idx="473">17</cx:pt>
          <cx:pt idx="474">34</cx:pt>
          <cx:pt idx="475">34</cx:pt>
          <cx:pt idx="476">34</cx:pt>
          <cx:pt idx="477">34</cx:pt>
          <cx:pt idx="478">34</cx:pt>
          <cx:pt idx="479">23</cx:pt>
          <cx:pt idx="480">23</cx:pt>
          <cx:pt idx="481">22</cx:pt>
          <cx:pt idx="482">22</cx:pt>
          <cx:pt idx="483">22</cx:pt>
          <cx:pt idx="484">22</cx:pt>
          <cx:pt idx="485">23</cx:pt>
          <cx:pt idx="486">22</cx:pt>
          <cx:pt idx="487">21</cx:pt>
          <cx:pt idx="488">21</cx:pt>
          <cx:pt idx="489">21</cx:pt>
          <cx:pt idx="490">22</cx:pt>
          <cx:pt idx="491">22</cx:pt>
          <cx:pt idx="492">21</cx:pt>
          <cx:pt idx="493">22</cx:pt>
          <cx:pt idx="494">21</cx:pt>
          <cx:pt idx="495">21</cx:pt>
          <cx:pt idx="496">22</cx:pt>
          <cx:pt idx="497">21</cx:pt>
          <cx:pt idx="498">21</cx:pt>
          <cx:pt idx="499">21</cx:pt>
          <cx:pt idx="500">22</cx:pt>
          <cx:pt idx="501">21</cx:pt>
          <cx:pt idx="502">21</cx:pt>
          <cx:pt idx="503">21</cx:pt>
          <cx:pt idx="504">22</cx:pt>
          <cx:pt idx="505">28</cx:pt>
          <cx:pt idx="506">24</cx:pt>
          <cx:pt idx="507">26</cx:pt>
          <cx:pt idx="508">25</cx:pt>
          <cx:pt idx="509">26</cx:pt>
          <cx:pt idx="510">24</cx:pt>
          <cx:pt idx="511">28</cx:pt>
          <cx:pt idx="512">26</cx:pt>
          <cx:pt idx="513">27</cx:pt>
          <cx:pt idx="514">24</cx:pt>
          <cx:pt idx="515">25</cx:pt>
          <cx:pt idx="516">29</cx:pt>
          <cx:pt idx="517">38</cx:pt>
          <cx:pt idx="518">33</cx:pt>
          <cx:pt idx="519">37</cx:pt>
          <cx:pt idx="520">25</cx:pt>
          <cx:pt idx="521">34</cx:pt>
          <cx:pt idx="522">31</cx:pt>
          <cx:pt idx="523">38</cx:pt>
          <cx:pt idx="524">29</cx:pt>
          <cx:pt idx="525">31</cx:pt>
          <cx:pt idx="526">34</cx:pt>
          <cx:pt idx="527">34</cx:pt>
          <cx:pt idx="528">25</cx:pt>
          <cx:pt idx="529">25</cx:pt>
          <cx:pt idx="530">37</cx:pt>
          <cx:pt idx="531">17</cx:pt>
          <cx:pt idx="532">15</cx:pt>
          <cx:pt idx="533">16</cx:pt>
          <cx:pt idx="534">17</cx:pt>
          <cx:pt idx="535">16</cx:pt>
          <cx:pt idx="536">18</cx:pt>
          <cx:pt idx="537">19</cx:pt>
          <cx:pt idx="538">16</cx:pt>
          <cx:pt idx="539">108</cx:pt>
          <cx:pt idx="540">103</cx:pt>
          <cx:pt idx="541">103</cx:pt>
          <cx:pt idx="542">34</cx:pt>
          <cx:pt idx="543">40</cx:pt>
          <cx:pt idx="544">34</cx:pt>
          <cx:pt idx="545">34</cx:pt>
          <cx:pt idx="546">34</cx:pt>
          <cx:pt idx="547">34</cx:pt>
          <cx:pt idx="548">40</cx:pt>
          <cx:pt idx="549">34</cx:pt>
          <cx:pt idx="550">40</cx:pt>
          <cx:pt idx="551">40</cx:pt>
          <cx:pt idx="552">40</cx:pt>
          <cx:pt idx="553">34</cx:pt>
          <cx:pt idx="554">40</cx:pt>
          <cx:pt idx="555">40</cx:pt>
          <cx:pt idx="556">40</cx:pt>
          <cx:pt idx="557">34</cx:pt>
          <cx:pt idx="558">40</cx:pt>
          <cx:pt idx="559">40</cx:pt>
          <cx:pt idx="560">40</cx:pt>
          <cx:pt idx="561">34</cx:pt>
          <cx:pt idx="562">40</cx:pt>
          <cx:pt idx="563">40</cx:pt>
          <cx:pt idx="564">33</cx:pt>
          <cx:pt idx="565">33</cx:pt>
          <cx:pt idx="566">33</cx:pt>
          <cx:pt idx="567">33</cx:pt>
          <cx:pt idx="568">33</cx:pt>
          <cx:pt idx="569">33</cx:pt>
          <cx:pt idx="570">33</cx:pt>
          <cx:pt idx="571">33</cx:pt>
          <cx:pt idx="572">30</cx:pt>
          <cx:pt idx="573">33</cx:pt>
          <cx:pt idx="574">33</cx:pt>
          <cx:pt idx="575">33</cx:pt>
          <cx:pt idx="576">33</cx:pt>
          <cx:pt idx="577">30</cx:pt>
          <cx:pt idx="578">33</cx:pt>
          <cx:pt idx="579">33</cx:pt>
          <cx:pt idx="580">30</cx:pt>
          <cx:pt idx="581">30</cx:pt>
          <cx:pt idx="582">30</cx:pt>
          <cx:pt idx="583">30</cx:pt>
          <cx:pt idx="584">31</cx:pt>
          <cx:pt idx="585">30</cx:pt>
          <cx:pt idx="586">31</cx:pt>
          <cx:pt idx="587">31</cx:pt>
          <cx:pt idx="588">30</cx:pt>
          <cx:pt idx="589">34</cx:pt>
          <cx:pt idx="590">31</cx:pt>
          <cx:pt idx="591">30</cx:pt>
          <cx:pt idx="592">29</cx:pt>
          <cx:pt idx="593">30</cx:pt>
          <cx:pt idx="594">29</cx:pt>
          <cx:pt idx="595">29</cx:pt>
          <cx:pt idx="596">30</cx:pt>
          <cx:pt idx="597">33</cx:pt>
          <cx:pt idx="598">12</cx:pt>
          <cx:pt idx="599">12</cx:pt>
          <cx:pt idx="600">16</cx:pt>
          <cx:pt idx="601">16</cx:pt>
          <cx:pt idx="602">16</cx:pt>
          <cx:pt idx="603">16</cx:pt>
          <cx:pt idx="604">23</cx:pt>
          <cx:pt idx="605">15</cx:pt>
          <cx:pt idx="606">16</cx:pt>
          <cx:pt idx="607">15</cx:pt>
          <cx:pt idx="608">16</cx:pt>
          <cx:pt idx="609">16</cx:pt>
          <cx:pt idx="610">15</cx:pt>
          <cx:pt idx="611">16</cx:pt>
          <cx:pt idx="612">16</cx:pt>
          <cx:pt idx="613">16</cx:pt>
          <cx:pt idx="614">16</cx:pt>
          <cx:pt idx="615">16</cx:pt>
          <cx:pt idx="616">16</cx:pt>
          <cx:pt idx="617">16</cx:pt>
          <cx:pt idx="618">15</cx:pt>
          <cx:pt idx="619">15</cx:pt>
          <cx:pt idx="620">15</cx:pt>
          <cx:pt idx="621">15</cx:pt>
          <cx:pt idx="622">15</cx:pt>
          <cx:pt idx="623">28</cx:pt>
          <cx:pt idx="624">28</cx:pt>
          <cx:pt idx="625">28</cx:pt>
          <cx:pt idx="626">28</cx:pt>
          <cx:pt idx="627">28</cx:pt>
          <cx:pt idx="628">28</cx:pt>
          <cx:pt idx="629">28</cx:pt>
          <cx:pt idx="630">28</cx:pt>
          <cx:pt idx="631">28</cx:pt>
          <cx:pt idx="632">28</cx:pt>
          <cx:pt idx="633">28</cx:pt>
          <cx:pt idx="634">24</cx:pt>
          <cx:pt idx="635">29</cx:pt>
          <cx:pt idx="636">31</cx:pt>
          <cx:pt idx="637">25</cx:pt>
          <cx:pt idx="638">24</cx:pt>
          <cx:pt idx="639">29</cx:pt>
          <cx:pt idx="640">25</cx:pt>
          <cx:pt idx="641">31</cx:pt>
          <cx:pt idx="642">24</cx:pt>
          <cx:pt idx="643">28</cx:pt>
          <cx:pt idx="644">24</cx:pt>
          <cx:pt idx="645">29</cx:pt>
          <cx:pt idx="646">25</cx:pt>
          <cx:pt idx="647">29</cx:pt>
          <cx:pt idx="648">29</cx:pt>
          <cx:pt idx="649">32</cx:pt>
          <cx:pt idx="650">25</cx:pt>
          <cx:pt idx="651">31</cx:pt>
          <cx:pt idx="652">25</cx:pt>
          <cx:pt idx="653">24</cx:pt>
          <cx:pt idx="654">29</cx:pt>
          <cx:pt idx="655">31</cx:pt>
          <cx:pt idx="656">24</cx:pt>
          <cx:pt idx="657">25</cx:pt>
          <cx:pt idx="658">29</cx:pt>
          <cx:pt idx="659">31</cx:pt>
          <cx:pt idx="660">25</cx:pt>
          <cx:pt idx="661">25</cx:pt>
          <cx:pt idx="662">24</cx:pt>
          <cx:pt idx="663">30</cx:pt>
          <cx:pt idx="664">24</cx:pt>
          <cx:pt idx="665">28</cx:pt>
          <cx:pt idx="666">29</cx:pt>
          <cx:pt idx="667">28</cx:pt>
          <cx:pt idx="668">24</cx:pt>
          <cx:pt idx="669">24</cx:pt>
          <cx:pt idx="670">14</cx:pt>
          <cx:pt idx="671">15</cx:pt>
          <cx:pt idx="672">16</cx:pt>
          <cx:pt idx="673">15</cx:pt>
          <cx:pt idx="674">27</cx:pt>
          <cx:pt idx="675">29</cx:pt>
          <cx:pt idx="676">27</cx:pt>
          <cx:pt idx="677">27</cx:pt>
          <cx:pt idx="678">27</cx:pt>
          <cx:pt idx="679">28</cx:pt>
          <cx:pt idx="680">28</cx:pt>
          <cx:pt idx="681">28</cx:pt>
          <cx:pt idx="682">16</cx:pt>
          <cx:pt idx="683">16</cx:pt>
          <cx:pt idx="684">16</cx:pt>
          <cx:pt idx="685">25</cx:pt>
          <cx:pt idx="686">25</cx:pt>
          <cx:pt idx="687">29</cx:pt>
          <cx:pt idx="688">25</cx:pt>
          <cx:pt idx="689">25</cx:pt>
          <cx:pt idx="690">25</cx:pt>
          <cx:pt idx="691">25</cx:pt>
          <cx:pt idx="692">29</cx:pt>
          <cx:pt idx="693">25</cx:pt>
          <cx:pt idx="694">29</cx:pt>
          <cx:pt idx="695">25</cx:pt>
          <cx:pt idx="696">16</cx:pt>
          <cx:pt idx="697">16</cx:pt>
          <cx:pt idx="698">16</cx:pt>
          <cx:pt idx="699">16</cx:pt>
          <cx:pt idx="700">16</cx:pt>
          <cx:pt idx="701">16</cx:pt>
          <cx:pt idx="702">16</cx:pt>
          <cx:pt idx="703">22</cx:pt>
          <cx:pt idx="704">22</cx:pt>
          <cx:pt idx="705">38</cx:pt>
          <cx:pt idx="706">38</cx:pt>
          <cx:pt idx="707">37</cx:pt>
          <cx:pt idx="708">37</cx:pt>
          <cx:pt idx="709">40</cx:pt>
          <cx:pt idx="710">38</cx:pt>
          <cx:pt idx="711">38</cx:pt>
          <cx:pt idx="712">37</cx:pt>
          <cx:pt idx="713">38</cx:pt>
          <cx:pt idx="714">37</cx:pt>
          <cx:pt idx="715">35</cx:pt>
          <cx:pt idx="716">34</cx:pt>
          <cx:pt idx="717">34</cx:pt>
          <cx:pt idx="718">35</cx:pt>
          <cx:pt idx="719">35</cx:pt>
          <cx:pt idx="720">20</cx:pt>
          <cx:pt idx="721">29</cx:pt>
          <cx:pt idx="722">25</cx:pt>
          <cx:pt idx="723">24</cx:pt>
          <cx:pt idx="724">28</cx:pt>
          <cx:pt idx="725">29</cx:pt>
          <cx:pt idx="726">25</cx:pt>
          <cx:pt idx="727">24</cx:pt>
          <cx:pt idx="728">31</cx:pt>
          <cx:pt idx="729">25</cx:pt>
          <cx:pt idx="730">29</cx:pt>
          <cx:pt idx="731">25</cx:pt>
          <cx:pt idx="732">26</cx:pt>
          <cx:pt idx="733">25</cx:pt>
          <cx:pt idx="734">28</cx:pt>
          <cx:pt idx="735">29</cx:pt>
          <cx:pt idx="736">28</cx:pt>
          <cx:pt idx="737">26</cx:pt>
          <cx:pt idx="738">26</cx:pt>
          <cx:pt idx="739">26</cx:pt>
          <cx:pt idx="740">26</cx:pt>
          <cx:pt idx="741">26</cx:pt>
          <cx:pt idx="742">26</cx:pt>
          <cx:pt idx="743">23</cx:pt>
          <cx:pt idx="744">20</cx:pt>
          <cx:pt idx="745">24</cx:pt>
          <cx:pt idx="746">24</cx:pt>
          <cx:pt idx="747">20</cx:pt>
          <cx:pt idx="748">24</cx:pt>
          <cx:pt idx="749">24</cx:pt>
          <cx:pt idx="750">20</cx:pt>
          <cx:pt idx="751">26</cx:pt>
          <cx:pt idx="752">26</cx:pt>
          <cx:pt idx="753">26</cx:pt>
          <cx:pt idx="754">19</cx:pt>
          <cx:pt idx="755">20</cx:pt>
          <cx:pt idx="756">20</cx:pt>
          <cx:pt idx="757">20</cx:pt>
          <cx:pt idx="758">19</cx:pt>
          <cx:pt idx="759">22</cx:pt>
          <cx:pt idx="760">19</cx:pt>
          <cx:pt idx="761">18</cx:pt>
          <cx:pt idx="762">19</cx:pt>
          <cx:pt idx="763">19</cx:pt>
          <cx:pt idx="764">19</cx:pt>
          <cx:pt idx="765">19</cx:pt>
          <cx:pt idx="766">28</cx:pt>
          <cx:pt idx="767">22</cx:pt>
          <cx:pt idx="768">24</cx:pt>
          <cx:pt idx="769">22</cx:pt>
          <cx:pt idx="770">24</cx:pt>
          <cx:pt idx="771">22</cx:pt>
          <cx:pt idx="772">24</cx:pt>
          <cx:pt idx="773">26</cx:pt>
          <cx:pt idx="774">24</cx:pt>
          <cx:pt idx="775">26</cx:pt>
          <cx:pt idx="776">26</cx:pt>
          <cx:pt idx="777">24</cx:pt>
          <cx:pt idx="778">26</cx:pt>
          <cx:pt idx="779">24</cx:pt>
          <cx:pt idx="780">24</cx:pt>
          <cx:pt idx="781">24</cx:pt>
          <cx:pt idx="782">26</cx:pt>
          <cx:pt idx="783">24</cx:pt>
          <cx:pt idx="784">24</cx:pt>
          <cx:pt idx="785">26</cx:pt>
          <cx:pt idx="786">24</cx:pt>
          <cx:pt idx="787">24</cx:pt>
          <cx:pt idx="788">26</cx:pt>
          <cx:pt idx="789">26</cx:pt>
          <cx:pt idx="790">26</cx:pt>
          <cx:pt idx="791">26</cx:pt>
          <cx:pt idx="792">24</cx:pt>
          <cx:pt idx="793">24</cx:pt>
          <cx:pt idx="794">24</cx:pt>
          <cx:pt idx="795">24</cx:pt>
          <cx:pt idx="796">24</cx:pt>
          <cx:pt idx="797">24</cx:pt>
          <cx:pt idx="798">28</cx:pt>
          <cx:pt idx="799">32</cx:pt>
          <cx:pt idx="800">24</cx:pt>
          <cx:pt idx="801">27</cx:pt>
          <cx:pt idx="802">25</cx:pt>
          <cx:pt idx="803">26</cx:pt>
          <cx:pt idx="804">33</cx:pt>
          <cx:pt idx="805">33</cx:pt>
          <cx:pt idx="806">33</cx:pt>
          <cx:pt idx="807">30</cx:pt>
          <cx:pt idx="808">33</cx:pt>
          <cx:pt idx="809">33</cx:pt>
          <cx:pt idx="810">28</cx:pt>
          <cx:pt idx="811">28</cx:pt>
          <cx:pt idx="812">28</cx:pt>
          <cx:pt idx="813">30</cx:pt>
          <cx:pt idx="814">29</cx:pt>
          <cx:pt idx="815">29</cx:pt>
          <cx:pt idx="816">29</cx:pt>
          <cx:pt idx="817">30</cx:pt>
          <cx:pt idx="818">29</cx:pt>
          <cx:pt idx="819">29</cx:pt>
          <cx:pt idx="820">33</cx:pt>
          <cx:pt idx="821">28</cx:pt>
          <cx:pt idx="822">27</cx:pt>
          <cx:pt idx="823">24</cx:pt>
          <cx:pt idx="824">27</cx:pt>
          <cx:pt idx="825">24</cx:pt>
          <cx:pt idx="826">29</cx:pt>
          <cx:pt idx="827">27</cx:pt>
          <cx:pt idx="828">24</cx:pt>
          <cx:pt idx="829">29</cx:pt>
          <cx:pt idx="830">27</cx:pt>
          <cx:pt idx="831">28</cx:pt>
          <cx:pt idx="832">28</cx:pt>
          <cx:pt idx="833">27</cx:pt>
          <cx:pt idx="834">27</cx:pt>
          <cx:pt idx="835">27</cx:pt>
          <cx:pt idx="836">27</cx:pt>
          <cx:pt idx="837">31</cx:pt>
          <cx:pt idx="838">31</cx:pt>
          <cx:pt idx="839">29</cx:pt>
          <cx:pt idx="840">27</cx:pt>
          <cx:pt idx="841">27</cx:pt>
          <cx:pt idx="842">28</cx:pt>
          <cx:pt idx="843">27</cx:pt>
          <cx:pt idx="844">27</cx:pt>
          <cx:pt idx="845">31</cx:pt>
          <cx:pt idx="846">27</cx:pt>
          <cx:pt idx="847">27</cx:pt>
          <cx:pt idx="848">29</cx:pt>
          <cx:pt idx="849">31</cx:pt>
          <cx:pt idx="850">27</cx:pt>
          <cx:pt idx="851">28</cx:pt>
          <cx:pt idx="852">27</cx:pt>
          <cx:pt idx="853">27</cx:pt>
          <cx:pt idx="854">25</cx:pt>
          <cx:pt idx="855">23</cx:pt>
          <cx:pt idx="856">25</cx:pt>
          <cx:pt idx="857">23</cx:pt>
          <cx:pt idx="858">22</cx:pt>
          <cx:pt idx="859">27</cx:pt>
          <cx:pt idx="860">27</cx:pt>
          <cx:pt idx="861">27</cx:pt>
          <cx:pt idx="862">27</cx:pt>
          <cx:pt idx="863">27</cx:pt>
          <cx:pt idx="864">27</cx:pt>
          <cx:pt idx="865">27</cx:pt>
          <cx:pt idx="866">33</cx:pt>
          <cx:pt idx="867">27</cx:pt>
          <cx:pt idx="868">28</cx:pt>
          <cx:pt idx="869">27</cx:pt>
          <cx:pt idx="870">20</cx:pt>
          <cx:pt idx="871">19</cx:pt>
          <cx:pt idx="872">19</cx:pt>
          <cx:pt idx="873">20</cx:pt>
          <cx:pt idx="874">16</cx:pt>
          <cx:pt idx="875">16</cx:pt>
          <cx:pt idx="876">20</cx:pt>
          <cx:pt idx="877">20</cx:pt>
          <cx:pt idx="878">25</cx:pt>
          <cx:pt idx="879">24</cx:pt>
          <cx:pt idx="880">25</cx:pt>
          <cx:pt idx="881">25</cx:pt>
          <cx:pt idx="882">24</cx:pt>
          <cx:pt idx="883">26</cx:pt>
          <cx:pt idx="884">26</cx:pt>
          <cx:pt idx="885">26</cx:pt>
          <cx:pt idx="886">26</cx:pt>
          <cx:pt idx="887">25</cx:pt>
          <cx:pt idx="888">26</cx:pt>
          <cx:pt idx="889">23</cx:pt>
          <cx:pt idx="890">26</cx:pt>
          <cx:pt idx="891">23</cx:pt>
          <cx:pt idx="892">26</cx:pt>
          <cx:pt idx="893">23</cx:pt>
          <cx:pt idx="894">26</cx:pt>
          <cx:pt idx="895">26</cx:pt>
          <cx:pt idx="896">25</cx:pt>
          <cx:pt idx="897">23</cx:pt>
          <cx:pt idx="898">26</cx:pt>
          <cx:pt idx="899">26</cx:pt>
          <cx:pt idx="900">25</cx:pt>
          <cx:pt idx="901">25</cx:pt>
          <cx:pt idx="902">25</cx:pt>
          <cx:pt idx="903">25</cx:pt>
          <cx:pt idx="904">23</cx:pt>
          <cx:pt idx="905">26</cx:pt>
          <cx:pt idx="906">25</cx:pt>
          <cx:pt idx="907">25</cx:pt>
          <cx:pt idx="908">24</cx:pt>
          <cx:pt idx="909">25</cx:pt>
          <cx:pt idx="910">24</cx:pt>
          <cx:pt idx="911">20</cx:pt>
          <cx:pt idx="912">24</cx:pt>
          <cx:pt idx="913">24</cx:pt>
          <cx:pt idx="914">22</cx:pt>
          <cx:pt idx="915">24</cx:pt>
          <cx:pt idx="916">24</cx:pt>
          <cx:pt idx="917">23</cx:pt>
          <cx:pt idx="918">24</cx:pt>
          <cx:pt idx="919">24</cx:pt>
          <cx:pt idx="920">27</cx:pt>
          <cx:pt idx="921">25</cx:pt>
          <cx:pt idx="922">26</cx:pt>
          <cx:pt idx="923">26</cx:pt>
          <cx:pt idx="924">27</cx:pt>
          <cx:pt idx="925">24</cx:pt>
          <cx:pt idx="926">26</cx:pt>
          <cx:pt idx="927">24</cx:pt>
          <cx:pt idx="928">27</cx:pt>
          <cx:pt idx="929">27</cx:pt>
          <cx:pt idx="930">26</cx:pt>
          <cx:pt idx="931">24</cx:pt>
          <cx:pt idx="932">24</cx:pt>
          <cx:pt idx="933">20</cx:pt>
          <cx:pt idx="934">27</cx:pt>
          <cx:pt idx="935">26</cx:pt>
          <cx:pt idx="936">25</cx:pt>
          <cx:pt idx="937">26</cx:pt>
          <cx:pt idx="938">26</cx:pt>
          <cx:pt idx="939">26</cx:pt>
          <cx:pt idx="940">26</cx:pt>
          <cx:pt idx="941">26</cx:pt>
          <cx:pt idx="942">25</cx:pt>
          <cx:pt idx="943">27</cx:pt>
          <cx:pt idx="944">27</cx:pt>
          <cx:pt idx="945">25</cx:pt>
          <cx:pt idx="946">27</cx:pt>
          <cx:pt idx="947">24</cx:pt>
          <cx:pt idx="948">26</cx:pt>
          <cx:pt idx="949">26</cx:pt>
          <cx:pt idx="950">26</cx:pt>
          <cx:pt idx="951">26</cx:pt>
          <cx:pt idx="952">27</cx:pt>
          <cx:pt idx="953">24</cx:pt>
          <cx:pt idx="954">27</cx:pt>
          <cx:pt idx="955">26</cx:pt>
          <cx:pt idx="956">27</cx:pt>
          <cx:pt idx="957">27</cx:pt>
          <cx:pt idx="958">26</cx:pt>
          <cx:pt idx="959">27</cx:pt>
          <cx:pt idx="960">24</cx:pt>
          <cx:pt idx="961">24</cx:pt>
          <cx:pt idx="962">20</cx:pt>
          <cx:pt idx="963">20</cx:pt>
          <cx:pt idx="964">29</cx:pt>
          <cx:pt idx="965">28</cx:pt>
          <cx:pt idx="966">28</cx:pt>
          <cx:pt idx="967">28</cx:pt>
          <cx:pt idx="968">28</cx:pt>
          <cx:pt idx="969">28</cx:pt>
          <cx:pt idx="970">28</cx:pt>
          <cx:pt idx="971">29</cx:pt>
          <cx:pt idx="972">29</cx:pt>
          <cx:pt idx="973">29</cx:pt>
          <cx:pt idx="974">28</cx:pt>
          <cx:pt idx="975">29</cx:pt>
          <cx:pt idx="976">28</cx:pt>
          <cx:pt idx="977">29</cx:pt>
          <cx:pt idx="978">17</cx:pt>
          <cx:pt idx="979">17</cx:pt>
          <cx:pt idx="980">17</cx:pt>
          <cx:pt idx="981">22</cx:pt>
          <cx:pt idx="982">22</cx:pt>
          <cx:pt idx="983">22</cx:pt>
          <cx:pt idx="984">25</cx:pt>
          <cx:pt idx="985">25</cx:pt>
          <cx:pt idx="986">22</cx:pt>
          <cx:pt idx="987">25</cx:pt>
          <cx:pt idx="988">25</cx:pt>
          <cx:pt idx="989">22</cx:pt>
          <cx:pt idx="990">24</cx:pt>
          <cx:pt idx="991">24</cx:pt>
          <cx:pt idx="992">22</cx:pt>
          <cx:pt idx="993">22</cx:pt>
          <cx:pt idx="994">22</cx:pt>
          <cx:pt idx="995">24</cx:pt>
          <cx:pt idx="996">22</cx:pt>
          <cx:pt idx="997">24</cx:pt>
          <cx:pt idx="998">24</cx:pt>
          <cx:pt idx="999">24</cx:pt>
          <cx:pt idx="1000">24</cx:pt>
          <cx:pt idx="1001">24</cx:pt>
          <cx:pt idx="1002">23</cx:pt>
          <cx:pt idx="1003">23</cx:pt>
          <cx:pt idx="1004">24</cx:pt>
          <cx:pt idx="1005">24</cx:pt>
          <cx:pt idx="1006">24</cx:pt>
          <cx:pt idx="1007">24</cx:pt>
          <cx:pt idx="1008">24</cx:pt>
          <cx:pt idx="1009">24</cx:pt>
          <cx:pt idx="1010">24</cx:pt>
          <cx:pt idx="1011">24</cx:pt>
          <cx:pt idx="1012">24</cx:pt>
          <cx:pt idx="1013">24</cx:pt>
          <cx:pt idx="1014">43</cx:pt>
          <cx:pt idx="1015">43</cx:pt>
          <cx:pt idx="1016">33</cx:pt>
          <cx:pt idx="1017">35</cx:pt>
          <cx:pt idx="1018">33</cx:pt>
          <cx:pt idx="1019">33</cx:pt>
          <cx:pt idx="1020">35</cx:pt>
          <cx:pt idx="1021">33</cx:pt>
          <cx:pt idx="1022">43</cx:pt>
          <cx:pt idx="1023">32</cx:pt>
          <cx:pt idx="1024">33</cx:pt>
          <cx:pt idx="1025">35</cx:pt>
          <cx:pt idx="1026">32</cx:pt>
          <cx:pt idx="1027">32</cx:pt>
          <cx:pt idx="1028">33</cx:pt>
          <cx:pt idx="1029">33</cx:pt>
          <cx:pt idx="1030">32</cx:pt>
          <cx:pt idx="1031">33</cx:pt>
          <cx:pt idx="1032">43</cx:pt>
          <cx:pt idx="1033">33</cx:pt>
          <cx:pt idx="1034">35</cx:pt>
          <cx:pt idx="1035">35</cx:pt>
          <cx:pt idx="1036">33</cx:pt>
          <cx:pt idx="1037">35</cx:pt>
          <cx:pt idx="1038">32</cx:pt>
          <cx:pt idx="1039">43</cx:pt>
          <cx:pt idx="1040">33</cx:pt>
          <cx:pt idx="1041">43</cx:pt>
          <cx:pt idx="1042">32</cx:pt>
          <cx:pt idx="1043">33</cx:pt>
          <cx:pt idx="1044">33</cx:pt>
          <cx:pt idx="1045">33</cx:pt>
          <cx:pt idx="1046">35</cx:pt>
          <cx:pt idx="1047">32</cx:pt>
          <cx:pt idx="1048">43</cx:pt>
          <cx:pt idx="1049">35</cx:pt>
          <cx:pt idx="1050">35</cx:pt>
          <cx:pt idx="1051">35</cx:pt>
          <cx:pt idx="1052">34</cx:pt>
          <cx:pt idx="1053">35</cx:pt>
          <cx:pt idx="1054">34</cx:pt>
          <cx:pt idx="1055">34</cx:pt>
          <cx:pt idx="1056">34</cx:pt>
          <cx:pt idx="1057">35</cx:pt>
          <cx:pt idx="1058">34</cx:pt>
          <cx:pt idx="1059">34</cx:pt>
          <cx:pt idx="1060">35</cx:pt>
          <cx:pt idx="1061">28</cx:pt>
          <cx:pt idx="1062">28</cx:pt>
          <cx:pt idx="1063">28</cx:pt>
          <cx:pt idx="1064">31</cx:pt>
          <cx:pt idx="1065">31</cx:pt>
          <cx:pt idx="1066">32</cx:pt>
          <cx:pt idx="1067">32</cx:pt>
          <cx:pt idx="1068">32</cx:pt>
          <cx:pt idx="1069">32</cx:pt>
          <cx:pt idx="1070">32</cx:pt>
          <cx:pt idx="1071">32</cx:pt>
          <cx:pt idx="1072">31</cx:pt>
          <cx:pt idx="1073">32</cx:pt>
          <cx:pt idx="1074">31</cx:pt>
          <cx:pt idx="1075">31</cx:pt>
          <cx:pt idx="1076">31</cx:pt>
          <cx:pt idx="1077">31</cx:pt>
          <cx:pt idx="1078">32</cx:pt>
          <cx:pt idx="1079">33</cx:pt>
          <cx:pt idx="1080">37</cx:pt>
          <cx:pt idx="1081">31</cx:pt>
          <cx:pt idx="1082">31</cx:pt>
          <cx:pt idx="1083">33</cx:pt>
          <cx:pt idx="1084">33</cx:pt>
          <cx:pt idx="1085">31</cx:pt>
          <cx:pt idx="1086">37</cx:pt>
          <cx:pt idx="1087">37</cx:pt>
          <cx:pt idx="1088">31</cx:pt>
          <cx:pt idx="1089">31</cx:pt>
          <cx:pt idx="1090">31</cx:pt>
          <cx:pt idx="1091">29</cx:pt>
          <cx:pt idx="1092">29</cx:pt>
          <cx:pt idx="1093">32</cx:pt>
          <cx:pt idx="1094">32</cx:pt>
          <cx:pt idx="1095">32</cx:pt>
          <cx:pt idx="1096">21</cx:pt>
          <cx:pt idx="1097">22</cx:pt>
          <cx:pt idx="1098">38</cx:pt>
          <cx:pt idx="1099">29</cx:pt>
          <cx:pt idx="1100">33</cx:pt>
          <cx:pt idx="1101">27</cx:pt>
          <cx:pt idx="1102">33</cx:pt>
          <cx:pt idx="1103">27</cx:pt>
          <cx:pt idx="1104">29</cx:pt>
          <cx:pt idx="1105">38</cx:pt>
          <cx:pt idx="1106">32</cx:pt>
          <cx:pt idx="1107">35</cx:pt>
          <cx:pt idx="1108">35</cx:pt>
          <cx:pt idx="1109">38</cx:pt>
          <cx:pt idx="1110">30</cx:pt>
          <cx:pt idx="1111">30</cx:pt>
          <cx:pt idx="1112">38</cx:pt>
          <cx:pt idx="1113">32</cx:pt>
          <cx:pt idx="1114">31</cx:pt>
          <cx:pt idx="1115">31</cx:pt>
          <cx:pt idx="1116">31</cx:pt>
          <cx:pt idx="1117">29</cx:pt>
          <cx:pt idx="1118">32</cx:pt>
          <cx:pt idx="1119">354</cx:pt>
          <cx:pt idx="1120">34</cx:pt>
          <cx:pt idx="1121">28</cx:pt>
          <cx:pt idx="1122">28</cx:pt>
          <cx:pt idx="1123">38</cx:pt>
          <cx:pt idx="1124">38</cx:pt>
          <cx:pt idx="1125">38</cx:pt>
          <cx:pt idx="1126">30</cx:pt>
          <cx:pt idx="1127">35</cx:pt>
          <cx:pt idx="1128">30</cx:pt>
          <cx:pt idx="1129">29</cx:pt>
          <cx:pt idx="1130">29</cx:pt>
          <cx:pt idx="1131">36</cx:pt>
          <cx:pt idx="1132">22</cx:pt>
          <cx:pt idx="1133">29</cx:pt>
          <cx:pt idx="1134">28</cx:pt>
          <cx:pt idx="1135">29</cx:pt>
          <cx:pt idx="1136">29</cx:pt>
          <cx:pt idx="1137">22</cx:pt>
          <cx:pt idx="1138">22</cx:pt>
          <cx:pt idx="1139">24</cx:pt>
          <cx:pt idx="1140">24</cx:pt>
          <cx:pt idx="1141">23</cx:pt>
          <cx:pt idx="1142">24</cx:pt>
          <cx:pt idx="1143">23</cx:pt>
          <cx:pt idx="1144">23</cx:pt>
          <cx:pt idx="1145">24</cx:pt>
          <cx:pt idx="1146">23</cx:pt>
          <cx:pt idx="1147">23</cx:pt>
          <cx:pt idx="1148">24</cx:pt>
          <cx:pt idx="1149">22</cx:pt>
          <cx:pt idx="1150">22</cx:pt>
          <cx:pt idx="1151">22</cx:pt>
          <cx:pt idx="1152">22</cx:pt>
          <cx:pt idx="1153">22</cx:pt>
          <cx:pt idx="1154">22</cx:pt>
          <cx:pt idx="1155">22</cx:pt>
          <cx:pt idx="1156">22</cx:pt>
          <cx:pt idx="1157">22</cx:pt>
          <cx:pt idx="1158">22</cx:pt>
          <cx:pt idx="1159">22</cx:pt>
          <cx:pt idx="1160">26</cx:pt>
          <cx:pt idx="1161">25</cx:pt>
          <cx:pt idx="1162">26</cx:pt>
          <cx:pt idx="1163">26</cx:pt>
          <cx:pt idx="1164">25</cx:pt>
          <cx:pt idx="1165">25</cx:pt>
          <cx:pt idx="1166">25</cx:pt>
          <cx:pt idx="1167">26</cx:pt>
          <cx:pt idx="1168">25</cx:pt>
          <cx:pt idx="1169">25</cx:pt>
          <cx:pt idx="1170">25</cx:pt>
          <cx:pt idx="1171">37</cx:pt>
          <cx:pt idx="1172">38</cx:pt>
          <cx:pt idx="1173">37</cx:pt>
          <cx:pt idx="1174">37</cx:pt>
          <cx:pt idx="1175">38</cx:pt>
          <cx:pt idx="1176">38</cx:pt>
          <cx:pt idx="1177">38</cx:pt>
          <cx:pt idx="1178">38</cx:pt>
          <cx:pt idx="1179">37</cx:pt>
          <cx:pt idx="1180">37</cx:pt>
          <cx:pt idx="1181">38</cx:pt>
          <cx:pt idx="1182">37</cx:pt>
          <cx:pt idx="1183">37</cx:pt>
          <cx:pt idx="1184">37</cx:pt>
          <cx:pt idx="1185">37</cx:pt>
          <cx:pt idx="1186">38</cx:pt>
          <cx:pt idx="1187">38</cx:pt>
          <cx:pt idx="1188">38</cx:pt>
          <cx:pt idx="1189">29</cx:pt>
          <cx:pt idx="1190">25</cx:pt>
          <cx:pt idx="1191">26</cx:pt>
          <cx:pt idx="1192">25</cx:pt>
          <cx:pt idx="1193">25</cx:pt>
          <cx:pt idx="1194">27</cx:pt>
          <cx:pt idx="1195">27</cx:pt>
          <cx:pt idx="1196">27</cx:pt>
          <cx:pt idx="1197">27</cx:pt>
          <cx:pt idx="1198">27</cx:pt>
          <cx:pt idx="1199">26</cx:pt>
          <cx:pt idx="1200">26</cx:pt>
          <cx:pt idx="1201">27</cx:pt>
          <cx:pt idx="1202">45</cx:pt>
          <cx:pt idx="1203">45</cx:pt>
          <cx:pt idx="1204">45</cx:pt>
          <cx:pt idx="1205">45</cx:pt>
          <cx:pt idx="1206">45</cx:pt>
          <cx:pt idx="1207">45</cx:pt>
          <cx:pt idx="1208">47</cx:pt>
          <cx:pt idx="1209">47</cx:pt>
          <cx:pt idx="1210">47</cx:pt>
          <cx:pt idx="1211">46</cx:pt>
          <cx:pt idx="1212">28</cx:pt>
          <cx:pt idx="1213">34</cx:pt>
          <cx:pt idx="1214">32</cx:pt>
          <cx:pt idx="1215">34</cx:pt>
          <cx:pt idx="1216">35</cx:pt>
          <cx:pt idx="1217">36</cx:pt>
          <cx:pt idx="1218">34</cx:pt>
          <cx:pt idx="1219">28</cx:pt>
          <cx:pt idx="1220">35</cx:pt>
          <cx:pt idx="1221">34</cx:pt>
          <cx:pt idx="1222">35</cx:pt>
          <cx:pt idx="1223">36</cx:pt>
          <cx:pt idx="1224">35</cx:pt>
          <cx:pt idx="1225">34</cx:pt>
          <cx:pt idx="1226">32</cx:pt>
          <cx:pt idx="1227">34</cx:pt>
          <cx:pt idx="1228">36</cx:pt>
          <cx:pt idx="1229">34</cx:pt>
          <cx:pt idx="1230">35</cx:pt>
          <cx:pt idx="1231">34</cx:pt>
          <cx:pt idx="1232">36</cx:pt>
          <cx:pt idx="1233">34</cx:pt>
          <cx:pt idx="1234">37</cx:pt>
          <cx:pt idx="1235">35</cx:pt>
          <cx:pt idx="1236">35</cx:pt>
          <cx:pt idx="1237">34</cx:pt>
          <cx:pt idx="1238">37</cx:pt>
          <cx:pt idx="1239">34</cx:pt>
          <cx:pt idx="1240">35</cx:pt>
          <cx:pt idx="1241">35</cx:pt>
          <cx:pt idx="1242">34</cx:pt>
          <cx:pt idx="1243">37</cx:pt>
          <cx:pt idx="1244">35</cx:pt>
          <cx:pt idx="1245">34</cx:pt>
          <cx:pt idx="1246">37</cx:pt>
          <cx:pt idx="1247">34</cx:pt>
          <cx:pt idx="1248">35</cx:pt>
          <cx:pt idx="1249">35</cx:pt>
          <cx:pt idx="1250">34</cx:pt>
          <cx:pt idx="1251">35</cx:pt>
          <cx:pt idx="1252">37</cx:pt>
          <cx:pt idx="1253">28</cx:pt>
          <cx:pt idx="1254">32</cx:pt>
          <cx:pt idx="1255">32</cx:pt>
          <cx:pt idx="1256">34</cx:pt>
          <cx:pt idx="1257">32</cx:pt>
          <cx:pt idx="1258">37</cx:pt>
          <cx:pt idx="1259">34</cx:pt>
          <cx:pt idx="1260">32</cx:pt>
          <cx:pt idx="1261">34</cx:pt>
          <cx:pt idx="1262">32</cx:pt>
          <cx:pt idx="1263">33</cx:pt>
          <cx:pt idx="1264">32</cx:pt>
          <cx:pt idx="1265">33</cx:pt>
          <cx:pt idx="1266">34</cx:pt>
          <cx:pt idx="1267">36</cx:pt>
          <cx:pt idx="1268">36</cx:pt>
          <cx:pt idx="1269">36</cx:pt>
          <cx:pt idx="1270">32</cx:pt>
          <cx:pt idx="1271">33</cx:pt>
          <cx:pt idx="1272">32</cx:pt>
          <cx:pt idx="1273">28</cx:pt>
          <cx:pt idx="1274">34</cx:pt>
          <cx:pt idx="1275">34</cx:pt>
          <cx:pt idx="1276">32</cx:pt>
          <cx:pt idx="1277">34</cx:pt>
          <cx:pt idx="1278">36</cx:pt>
          <cx:pt idx="1279">32</cx:pt>
          <cx:pt idx="1280">34</cx:pt>
          <cx:pt idx="1281">36</cx:pt>
          <cx:pt idx="1282">36</cx:pt>
          <cx:pt idx="1283">34</cx:pt>
          <cx:pt idx="1284">32</cx:pt>
          <cx:pt idx="1285">32</cx:pt>
          <cx:pt idx="1286">34</cx:pt>
          <cx:pt idx="1287">30</cx:pt>
          <cx:pt idx="1288">30</cx:pt>
          <cx:pt idx="1289">29</cx:pt>
          <cx:pt idx="1290">29</cx:pt>
          <cx:pt idx="1291">27</cx:pt>
          <cx:pt idx="1292">30</cx:pt>
          <cx:pt idx="1293">30</cx:pt>
          <cx:pt idx="1294">30</cx:pt>
          <cx:pt idx="1295">30</cx:pt>
          <cx:pt idx="1296">30</cx:pt>
          <cx:pt idx="1297">30</cx:pt>
          <cx:pt idx="1298">19</cx:pt>
          <cx:pt idx="1299">19</cx:pt>
          <cx:pt idx="1300">26</cx:pt>
          <cx:pt idx="1301">28</cx:pt>
          <cx:pt idx="1302">28</cx:pt>
          <cx:pt idx="1303">28</cx:pt>
          <cx:pt idx="1304">28</cx:pt>
          <cx:pt idx="1305">26</cx:pt>
          <cx:pt idx="1306">28</cx:pt>
          <cx:pt idx="1307">26</cx:pt>
          <cx:pt idx="1308">28</cx:pt>
          <cx:pt idx="1309">28</cx:pt>
          <cx:pt idx="1310">26</cx:pt>
          <cx:pt idx="1311">26</cx:pt>
          <cx:pt idx="1312">28</cx:pt>
          <cx:pt idx="1313">26</cx:pt>
          <cx:pt idx="1314">26</cx:pt>
          <cx:pt idx="1315">28</cx:pt>
          <cx:pt idx="1316">28</cx:pt>
          <cx:pt idx="1317">28</cx:pt>
          <cx:pt idx="1318">26</cx:pt>
          <cx:pt idx="1319">28</cx:pt>
          <cx:pt idx="1320">28</cx:pt>
          <cx:pt idx="1321">26</cx:pt>
          <cx:pt idx="1322">26</cx:pt>
          <cx:pt idx="1323">28</cx:pt>
          <cx:pt idx="1324">28</cx:pt>
          <cx:pt idx="1325">28</cx:pt>
          <cx:pt idx="1326">28</cx:pt>
          <cx:pt idx="1327">26</cx:pt>
          <cx:pt idx="1328">26</cx:pt>
          <cx:pt idx="1329">28</cx:pt>
          <cx:pt idx="1330">28</cx:pt>
          <cx:pt idx="1331">22</cx:pt>
          <cx:pt idx="1332">22</cx:pt>
          <cx:pt idx="1333">18</cx:pt>
          <cx:pt idx="1334">22</cx:pt>
          <cx:pt idx="1335">21</cx:pt>
          <cx:pt idx="1336">19</cx:pt>
          <cx:pt idx="1337">21</cx:pt>
          <cx:pt idx="1338">22</cx:pt>
          <cx:pt idx="1339">21</cx:pt>
          <cx:pt idx="1340">22</cx:pt>
          <cx:pt idx="1341">17</cx:pt>
          <cx:pt idx="1342">22</cx:pt>
          <cx:pt idx="1343">27</cx:pt>
          <cx:pt idx="1344">27</cx:pt>
          <cx:pt idx="1345">30</cx:pt>
          <cx:pt idx="1346">27</cx:pt>
          <cx:pt idx="1347">30</cx:pt>
          <cx:pt idx="1348">30</cx:pt>
          <cx:pt idx="1349">30</cx:pt>
          <cx:pt idx="1350">27</cx:pt>
          <cx:pt idx="1351">27</cx:pt>
          <cx:pt idx="1352">30</cx:pt>
          <cx:pt idx="1353">27</cx:pt>
          <cx:pt idx="1354">30</cx:pt>
          <cx:pt idx="1355">27</cx:pt>
          <cx:pt idx="1356">27</cx:pt>
          <cx:pt idx="1357">30</cx:pt>
          <cx:pt idx="1358">30</cx:pt>
          <cx:pt idx="1359">27</cx:pt>
          <cx:pt idx="1360">31</cx:pt>
          <cx:pt idx="1361">27</cx:pt>
          <cx:pt idx="1362">31</cx:pt>
          <cx:pt idx="1363">31</cx:pt>
          <cx:pt idx="1364">31</cx:pt>
          <cx:pt idx="1365">27</cx:pt>
          <cx:pt idx="1366">27</cx:pt>
          <cx:pt idx="1367">20</cx:pt>
          <cx:pt idx="1368">20</cx:pt>
          <cx:pt idx="1369">20</cx:pt>
          <cx:pt idx="1370">21</cx:pt>
          <cx:pt idx="1371">20</cx:pt>
          <cx:pt idx="1372">19</cx:pt>
          <cx:pt idx="1373">20</cx:pt>
          <cx:pt idx="1374">21</cx:pt>
          <cx:pt idx="1375">21</cx:pt>
          <cx:pt idx="1376">19</cx:pt>
          <cx:pt idx="1377">20</cx:pt>
          <cx:pt idx="1378">27</cx:pt>
          <cx:pt idx="1379">27</cx:pt>
          <cx:pt idx="1380">27</cx:pt>
          <cx:pt idx="1381">28</cx:pt>
          <cx:pt idx="1382">28</cx:pt>
          <cx:pt idx="1383">28</cx:pt>
          <cx:pt idx="1384">28</cx:pt>
          <cx:pt idx="1385">28</cx:pt>
          <cx:pt idx="1386">24</cx:pt>
          <cx:pt idx="1387">24</cx:pt>
          <cx:pt idx="1388">24</cx:pt>
          <cx:pt idx="1389">24</cx:pt>
          <cx:pt idx="1390">25</cx:pt>
          <cx:pt idx="1391">24</cx:pt>
          <cx:pt idx="1392">25</cx:pt>
          <cx:pt idx="1393">25</cx:pt>
          <cx:pt idx="1394">24</cx:pt>
          <cx:pt idx="1395">24</cx:pt>
          <cx:pt idx="1396">25</cx:pt>
          <cx:pt idx="1397">24</cx:pt>
          <cx:pt idx="1398">19</cx:pt>
          <cx:pt idx="1399">33</cx:pt>
          <cx:pt idx="1400">33</cx:pt>
          <cx:pt idx="1401">33</cx:pt>
          <cx:pt idx="1402">38</cx:pt>
          <cx:pt idx="1403">38</cx:pt>
          <cx:pt idx="1404">32</cx:pt>
          <cx:pt idx="1405">38</cx:pt>
          <cx:pt idx="1406">32</cx:pt>
          <cx:pt idx="1407">32</cx:pt>
          <cx:pt idx="1408">32</cx:pt>
          <cx:pt idx="1409">38</cx:pt>
          <cx:pt idx="1410">32</cx:pt>
          <cx:pt idx="1411">32</cx:pt>
          <cx:pt idx="1412">39</cx:pt>
          <cx:pt idx="1413">39</cx:pt>
          <cx:pt idx="1414">37</cx:pt>
          <cx:pt idx="1415">39</cx:pt>
          <cx:pt idx="1416">39</cx:pt>
          <cx:pt idx="1417">32</cx:pt>
          <cx:pt idx="1418">32</cx:pt>
          <cx:pt idx="1419">39</cx:pt>
          <cx:pt idx="1420">39</cx:pt>
          <cx:pt idx="1421">32</cx:pt>
          <cx:pt idx="1422">39</cx:pt>
          <cx:pt idx="1423">32</cx:pt>
          <cx:pt idx="1424">37</cx:pt>
          <cx:pt idx="1425">39</cx:pt>
          <cx:pt idx="1426">24</cx:pt>
          <cx:pt idx="1427">24</cx:pt>
          <cx:pt idx="1428">24</cx:pt>
          <cx:pt idx="1429">22</cx:pt>
          <cx:pt idx="1430">22</cx:pt>
          <cx:pt idx="1431">22</cx:pt>
          <cx:pt idx="1432">19</cx:pt>
          <cx:pt idx="1433">18</cx:pt>
          <cx:pt idx="1434">19</cx:pt>
          <cx:pt idx="1435">18</cx:pt>
          <cx:pt idx="1436">18</cx:pt>
          <cx:pt idx="1437">19</cx:pt>
          <cx:pt idx="1438">19</cx:pt>
          <cx:pt idx="1439">18</cx:pt>
          <cx:pt idx="1440">18</cx:pt>
          <cx:pt idx="1441">18</cx:pt>
          <cx:pt idx="1442">19</cx:pt>
          <cx:pt idx="1443">19</cx:pt>
          <cx:pt idx="1444">19</cx:pt>
          <cx:pt idx="1445">18</cx:pt>
          <cx:pt idx="1446">19</cx:pt>
          <cx:pt idx="1447">19</cx:pt>
          <cx:pt idx="1448">18</cx:pt>
          <cx:pt idx="1449">18</cx:pt>
          <cx:pt idx="1450">19</cx:pt>
          <cx:pt idx="1451">18</cx:pt>
          <cx:pt idx="1452">15</cx:pt>
          <cx:pt idx="1453">15</cx:pt>
          <cx:pt idx="1454">14</cx:pt>
          <cx:pt idx="1455">15</cx:pt>
          <cx:pt idx="1456">15</cx:pt>
          <cx:pt idx="1457">15</cx:pt>
          <cx:pt idx="1458">14</cx:pt>
          <cx:pt idx="1459">14</cx:pt>
          <cx:pt idx="1460">14</cx:pt>
          <cx:pt idx="1461">15</cx:pt>
          <cx:pt idx="1462">17</cx:pt>
          <cx:pt idx="1463">17</cx:pt>
          <cx:pt idx="1464">19</cx:pt>
          <cx:pt idx="1465">17</cx:pt>
          <cx:pt idx="1466">22</cx:pt>
          <cx:pt idx="1467">18</cx:pt>
          <cx:pt idx="1468">19</cx:pt>
          <cx:pt idx="1469">38</cx:pt>
          <cx:pt idx="1470">38</cx:pt>
          <cx:pt idx="1471">38</cx:pt>
          <cx:pt idx="1472">38</cx:pt>
          <cx:pt idx="1473">38</cx:pt>
          <cx:pt idx="1474">38</cx:pt>
          <cx:pt idx="1475">38</cx:pt>
          <cx:pt idx="1476">21</cx:pt>
          <cx:pt idx="1477">18</cx:pt>
          <cx:pt idx="1478">18</cx:pt>
          <cx:pt idx="1479">19</cx:pt>
          <cx:pt idx="1480">20</cx:pt>
          <cx:pt idx="1481">18</cx:pt>
          <cx:pt idx="1482">16</cx:pt>
          <cx:pt idx="1483">19</cx:pt>
          <cx:pt idx="1484">16</cx:pt>
          <cx:pt idx="1485">19</cx:pt>
          <cx:pt idx="1486">20</cx:pt>
          <cx:pt idx="1487">16</cx:pt>
          <cx:pt idx="1488">28</cx:pt>
          <cx:pt idx="1489">26</cx:pt>
          <cx:pt idx="1490">31</cx:pt>
          <cx:pt idx="1491">29</cx:pt>
          <cx:pt idx="1492">29</cx:pt>
          <cx:pt idx="1493">26</cx:pt>
          <cx:pt idx="1494">28</cx:pt>
          <cx:pt idx="1495">31</cx:pt>
          <cx:pt idx="1496">29</cx:pt>
          <cx:pt idx="1497">26</cx:pt>
          <cx:pt idx="1498">28</cx:pt>
          <cx:pt idx="1499">31</cx:pt>
          <cx:pt idx="1500">31</cx:pt>
          <cx:pt idx="1501">29</cx:pt>
          <cx:pt idx="1502">31</cx:pt>
          <cx:pt idx="1503">31</cx:pt>
          <cx:pt idx="1504">30</cx:pt>
          <cx:pt idx="1505">30</cx:pt>
          <cx:pt idx="1506">31</cx:pt>
          <cx:pt idx="1507">30</cx:pt>
          <cx:pt idx="1508">30</cx:pt>
          <cx:pt idx="1509">28</cx:pt>
          <cx:pt idx="1510">30</cx:pt>
          <cx:pt idx="1511">28</cx:pt>
          <cx:pt idx="1512">31</cx:pt>
          <cx:pt idx="1513">28</cx:pt>
          <cx:pt idx="1514">30</cx:pt>
          <cx:pt idx="1515">30</cx:pt>
          <cx:pt idx="1516">30</cx:pt>
          <cx:pt idx="1517">31</cx:pt>
          <cx:pt idx="1518">30</cx:pt>
          <cx:pt idx="1519">30</cx:pt>
          <cx:pt idx="1520">31</cx:pt>
          <cx:pt idx="1521">30</cx:pt>
          <cx:pt idx="1522">27</cx:pt>
          <cx:pt idx="1523">23</cx:pt>
          <cx:pt idx="1524">23</cx:pt>
          <cx:pt idx="1525">23</cx:pt>
          <cx:pt idx="1526">23</cx:pt>
          <cx:pt idx="1527">28</cx:pt>
          <cx:pt idx="1528">30</cx:pt>
          <cx:pt idx="1529">33</cx:pt>
          <cx:pt idx="1530">30</cx:pt>
          <cx:pt idx="1531">28</cx:pt>
          <cx:pt idx="1532">28</cx:pt>
          <cx:pt idx="1533">28</cx:pt>
          <cx:pt idx="1534">28</cx:pt>
          <cx:pt idx="1535">28</cx:pt>
          <cx:pt idx="1536">26</cx:pt>
          <cx:pt idx="1537">26</cx:pt>
          <cx:pt idx="1538">28</cx:pt>
          <cx:pt idx="1539">30</cx:pt>
          <cx:pt idx="1540">30</cx:pt>
          <cx:pt idx="1541">33</cx:pt>
          <cx:pt idx="1542">26</cx:pt>
          <cx:pt idx="1543">30</cx:pt>
          <cx:pt idx="1544">31</cx:pt>
          <cx:pt idx="1545">30</cx:pt>
          <cx:pt idx="1546">31</cx:pt>
          <cx:pt idx="1547">28</cx:pt>
          <cx:pt idx="1548">31</cx:pt>
          <cx:pt idx="1549">30</cx:pt>
          <cx:pt idx="1550">30</cx:pt>
          <cx:pt idx="1551">32</cx:pt>
          <cx:pt idx="1552">31</cx:pt>
          <cx:pt idx="1553">28</cx:pt>
          <cx:pt idx="1554">32</cx:pt>
          <cx:pt idx="1555">30</cx:pt>
          <cx:pt idx="1556">30</cx:pt>
          <cx:pt idx="1557">30</cx:pt>
          <cx:pt idx="1558">28</cx:pt>
          <cx:pt idx="1559">30</cx:pt>
          <cx:pt idx="1560">30</cx:pt>
          <cx:pt idx="1561">30</cx:pt>
          <cx:pt idx="1562">27</cx:pt>
          <cx:pt idx="1563">31</cx:pt>
          <cx:pt idx="1564">30</cx:pt>
          <cx:pt idx="1565">31</cx:pt>
          <cx:pt idx="1566">23</cx:pt>
          <cx:pt idx="1567">25</cx:pt>
          <cx:pt idx="1568">25</cx:pt>
          <cx:pt idx="1569">24</cx:pt>
          <cx:pt idx="1570">24</cx:pt>
          <cx:pt idx="1571">21</cx:pt>
          <cx:pt idx="1572">21</cx:pt>
          <cx:pt idx="1573">21</cx:pt>
          <cx:pt idx="1574">21</cx:pt>
          <cx:pt idx="1575">21</cx:pt>
          <cx:pt idx="1576">21</cx:pt>
          <cx:pt idx="1577">21</cx:pt>
          <cx:pt idx="1578">21</cx:pt>
          <cx:pt idx="1579">21</cx:pt>
          <cx:pt idx="1580">21</cx:pt>
          <cx:pt idx="1581">21</cx:pt>
          <cx:pt idx="1582">21</cx:pt>
          <cx:pt idx="1583">21</cx:pt>
          <cx:pt idx="1584">21</cx:pt>
          <cx:pt idx="1585">21</cx:pt>
          <cx:pt idx="1586">39</cx:pt>
          <cx:pt idx="1587">39</cx:pt>
          <cx:pt idx="1588">39</cx:pt>
          <cx:pt idx="1589">39</cx:pt>
          <cx:pt idx="1590">39</cx:pt>
          <cx:pt idx="1591">39</cx:pt>
          <cx:pt idx="1592">39</cx:pt>
          <cx:pt idx="1593">39</cx:pt>
          <cx:pt idx="1594">39</cx:pt>
          <cx:pt idx="1595">31</cx:pt>
          <cx:pt idx="1596">31</cx:pt>
          <cx:pt idx="1597">31</cx:pt>
          <cx:pt idx="1598">31</cx:pt>
          <cx:pt idx="1599">31</cx:pt>
          <cx:pt idx="1600">31</cx:pt>
          <cx:pt idx="1601">31</cx:pt>
          <cx:pt idx="1602">31</cx:pt>
          <cx:pt idx="1603">31</cx:pt>
          <cx:pt idx="1604">31</cx:pt>
          <cx:pt idx="1605">30</cx:pt>
          <cx:pt idx="1606">30</cx:pt>
          <cx:pt idx="1607">30</cx:pt>
          <cx:pt idx="1608">30</cx:pt>
          <cx:pt idx="1609">30</cx:pt>
          <cx:pt idx="1610">29</cx:pt>
          <cx:pt idx="1611">31</cx:pt>
          <cx:pt idx="1612">29</cx:pt>
          <cx:pt idx="1613">30</cx:pt>
          <cx:pt idx="1614">29</cx:pt>
          <cx:pt idx="1615">29</cx:pt>
          <cx:pt idx="1616">31</cx:pt>
          <cx:pt idx="1617">29</cx:pt>
          <cx:pt idx="1618">29</cx:pt>
          <cx:pt idx="1619">31</cx:pt>
          <cx:pt idx="1620">16</cx:pt>
          <cx:pt idx="1621">18</cx:pt>
          <cx:pt idx="1622">16</cx:pt>
          <cx:pt idx="1623">18</cx:pt>
          <cx:pt idx="1624">16</cx:pt>
          <cx:pt idx="1625">18</cx:pt>
          <cx:pt idx="1626">16</cx:pt>
          <cx:pt idx="1627">18</cx:pt>
          <cx:pt idx="1628">17</cx:pt>
          <cx:pt idx="1629">18</cx:pt>
          <cx:pt idx="1630">18</cx:pt>
          <cx:pt idx="1631">18</cx:pt>
          <cx:pt idx="1632">34</cx:pt>
          <cx:pt idx="1633">34</cx:pt>
          <cx:pt idx="1634">34</cx:pt>
          <cx:pt idx="1635">34</cx:pt>
          <cx:pt idx="1636">34</cx:pt>
          <cx:pt idx="1637">34</cx:pt>
          <cx:pt idx="1638">35</cx:pt>
          <cx:pt idx="1639">35</cx:pt>
          <cx:pt idx="1640">35</cx:pt>
          <cx:pt idx="1641">35</cx:pt>
          <cx:pt idx="1642">35</cx:pt>
          <cx:pt idx="1643">35</cx:pt>
          <cx:pt idx="1644">35</cx:pt>
          <cx:pt idx="1645">35</cx:pt>
          <cx:pt idx="1646">35</cx:pt>
          <cx:pt idx="1647">35</cx:pt>
          <cx:pt idx="1648">35</cx:pt>
          <cx:pt idx="1649">35</cx:pt>
          <cx:pt idx="1650">17</cx:pt>
          <cx:pt idx="1651">17</cx:pt>
          <cx:pt idx="1652">17</cx:pt>
          <cx:pt idx="1653">17</cx:pt>
          <cx:pt idx="1654">16</cx:pt>
          <cx:pt idx="1655">17</cx:pt>
          <cx:pt idx="1656">17</cx:pt>
          <cx:pt idx="1657">16</cx:pt>
          <cx:pt idx="1658">17</cx:pt>
          <cx:pt idx="1659">16</cx:pt>
          <cx:pt idx="1660">24</cx:pt>
          <cx:pt idx="1661">22</cx:pt>
          <cx:pt idx="1662">20</cx:pt>
          <cx:pt idx="1663">22</cx:pt>
          <cx:pt idx="1664">28</cx:pt>
          <cx:pt idx="1665">29</cx:pt>
          <cx:pt idx="1666">29</cx:pt>
          <cx:pt idx="1667">28</cx:pt>
          <cx:pt idx="1668">28</cx:pt>
          <cx:pt idx="1669">28</cx:pt>
          <cx:pt idx="1670">22</cx:pt>
          <cx:pt idx="1671">24</cx:pt>
          <cx:pt idx="1672">22</cx:pt>
          <cx:pt idx="1673">24</cx:pt>
          <cx:pt idx="1674">22</cx:pt>
          <cx:pt idx="1675">24</cx:pt>
          <cx:pt idx="1676">15</cx:pt>
          <cx:pt idx="1677">15</cx:pt>
          <cx:pt idx="1678">15</cx:pt>
          <cx:pt idx="1679">15</cx:pt>
          <cx:pt idx="1680">82</cx:pt>
          <cx:pt idx="1681">82</cx:pt>
          <cx:pt idx="1682">82</cx:pt>
          <cx:pt idx="1683">24</cx:pt>
          <cx:pt idx="1684">19</cx:pt>
          <cx:pt idx="1685">20</cx:pt>
          <cx:pt idx="1686">21</cx:pt>
          <cx:pt idx="1687">24</cx:pt>
          <cx:pt idx="1688">20</cx:pt>
          <cx:pt idx="1689">24</cx:pt>
          <cx:pt idx="1690">20</cx:pt>
          <cx:pt idx="1691">20</cx:pt>
          <cx:pt idx="1692">24</cx:pt>
          <cx:pt idx="1693">19</cx:pt>
          <cx:pt idx="1694">19</cx:pt>
          <cx:pt idx="1695">24</cx:pt>
          <cx:pt idx="1696">19</cx:pt>
          <cx:pt idx="1697">20</cx:pt>
          <cx:pt idx="1698">24</cx:pt>
          <cx:pt idx="1699">20</cx:pt>
          <cx:pt idx="1700">21</cx:pt>
          <cx:pt idx="1701">20</cx:pt>
          <cx:pt idx="1702">21</cx:pt>
          <cx:pt idx="1703">20</cx:pt>
          <cx:pt idx="1704">24</cx:pt>
          <cx:pt idx="1705">21</cx:pt>
          <cx:pt idx="1706">20</cx:pt>
          <cx:pt idx="1707">24</cx:pt>
          <cx:pt idx="1708">20</cx:pt>
          <cx:pt idx="1709">24</cx:pt>
          <cx:pt idx="1710">24</cx:pt>
          <cx:pt idx="1711">24</cx:pt>
          <cx:pt idx="1712">21</cx:pt>
          <cx:pt idx="1713">20</cx:pt>
          <cx:pt idx="1714">21</cx:pt>
          <cx:pt idx="1715">19</cx:pt>
          <cx:pt idx="1716">24</cx:pt>
          <cx:pt idx="1717">21</cx:pt>
          <cx:pt idx="1718">21</cx:pt>
          <cx:pt idx="1719">19</cx:pt>
          <cx:pt idx="1720">19</cx:pt>
          <cx:pt idx="1721">21</cx:pt>
          <cx:pt idx="1722">20</cx:pt>
          <cx:pt idx="1723">17</cx:pt>
          <cx:pt idx="1724">21</cx:pt>
          <cx:pt idx="1725">26</cx:pt>
          <cx:pt idx="1726">21</cx:pt>
          <cx:pt idx="1727">21</cx:pt>
          <cx:pt idx="1728">19</cx:pt>
          <cx:pt idx="1729">17</cx:pt>
          <cx:pt idx="1730">19</cx:pt>
          <cx:pt idx="1731">26</cx:pt>
          <cx:pt idx="1732">26</cx:pt>
          <cx:pt idx="1733">19</cx:pt>
          <cx:pt idx="1734">19</cx:pt>
          <cx:pt idx="1735">21</cx:pt>
          <cx:pt idx="1736">21</cx:pt>
          <cx:pt idx="1737">21</cx:pt>
          <cx:pt idx="1738">24</cx:pt>
          <cx:pt idx="1739">24</cx:pt>
          <cx:pt idx="1740">19</cx:pt>
          <cx:pt idx="1741">20</cx:pt>
          <cx:pt idx="1742">21</cx:pt>
          <cx:pt idx="1743">26</cx:pt>
          <cx:pt idx="1744">18</cx:pt>
          <cx:pt idx="1745">26</cx:pt>
          <cx:pt idx="1746">21</cx:pt>
          <cx:pt idx="1747">21</cx:pt>
          <cx:pt idx="1748">21</cx:pt>
          <cx:pt idx="1749">21</cx:pt>
          <cx:pt idx="1750">21</cx:pt>
          <cx:pt idx="1751">21</cx:pt>
          <cx:pt idx="1752">21</cx:pt>
          <cx:pt idx="1753">21</cx:pt>
          <cx:pt idx="1754">21</cx:pt>
          <cx:pt idx="1755">21</cx:pt>
          <cx:pt idx="1756">21</cx:pt>
          <cx:pt idx="1757">21</cx:pt>
          <cx:pt idx="1758">21</cx:pt>
          <cx:pt idx="1759">21</cx:pt>
          <cx:pt idx="1760">21</cx:pt>
          <cx:pt idx="1761">21</cx:pt>
          <cx:pt idx="1762">21</cx:pt>
          <cx:pt idx="1763">21</cx:pt>
          <cx:pt idx="1764">21</cx:pt>
          <cx:pt idx="1765">21</cx:pt>
          <cx:pt idx="1766">21</cx:pt>
          <cx:pt idx="1767">21</cx:pt>
          <cx:pt idx="1768">21</cx:pt>
          <cx:pt idx="1769">21</cx:pt>
          <cx:pt idx="1770">21</cx:pt>
          <cx:pt idx="1771">21</cx:pt>
          <cx:pt idx="1772">21</cx:pt>
          <cx:pt idx="1773">21</cx:pt>
          <cx:pt idx="1774">21</cx:pt>
          <cx:pt idx="1775">21</cx:pt>
          <cx:pt idx="1776">21</cx:pt>
          <cx:pt idx="1777">25</cx:pt>
          <cx:pt idx="1778">22</cx:pt>
          <cx:pt idx="1779">21</cx:pt>
          <cx:pt idx="1780">25</cx:pt>
          <cx:pt idx="1781">21</cx:pt>
          <cx:pt idx="1782">25</cx:pt>
          <cx:pt idx="1783">23</cx:pt>
          <cx:pt idx="1784">21</cx:pt>
          <cx:pt idx="1785">21</cx:pt>
          <cx:pt idx="1786">25</cx:pt>
          <cx:pt idx="1787">23</cx:pt>
          <cx:pt idx="1788">26</cx:pt>
          <cx:pt idx="1789">21</cx:pt>
          <cx:pt idx="1790">21</cx:pt>
          <cx:pt idx="1791">25</cx:pt>
          <cx:pt idx="1792">32</cx:pt>
          <cx:pt idx="1793">29</cx:pt>
          <cx:pt idx="1794">29</cx:pt>
          <cx:pt idx="1795">27</cx:pt>
          <cx:pt idx="1796">41</cx:pt>
          <cx:pt idx="1797">31</cx:pt>
          <cx:pt idx="1798">32</cx:pt>
          <cx:pt idx="1799">32</cx:pt>
          <cx:pt idx="1800">29</cx:pt>
          <cx:pt idx="1801">31</cx:pt>
          <cx:pt idx="1802">32</cx:pt>
          <cx:pt idx="1803">41</cx:pt>
          <cx:pt idx="1804">31</cx:pt>
          <cx:pt idx="1805">32</cx:pt>
          <cx:pt idx="1806">29</cx:pt>
          <cx:pt idx="1807">32</cx:pt>
          <cx:pt idx="1808">31</cx:pt>
          <cx:pt idx="1809">41</cx:pt>
          <cx:pt idx="1810">29</cx:pt>
          <cx:pt idx="1811">27</cx:pt>
          <cx:pt idx="1812">31</cx:pt>
          <cx:pt idx="1813">31</cx:pt>
          <cx:pt idx="1814">27</cx:pt>
          <cx:pt idx="1815">41</cx:pt>
          <cx:pt idx="1816">32</cx:pt>
          <cx:pt idx="1817">27</cx:pt>
          <cx:pt idx="1818">29</cx:pt>
          <cx:pt idx="1819">27</cx:pt>
          <cx:pt idx="1820">27</cx:pt>
          <cx:pt idx="1821">41</cx:pt>
          <cx:pt idx="1822">40</cx:pt>
          <cx:pt idx="1823">29</cx:pt>
          <cx:pt idx="1824">31</cx:pt>
          <cx:pt idx="1825">40</cx:pt>
          <cx:pt idx="1826">29</cx:pt>
          <cx:pt idx="1827">32</cx:pt>
          <cx:pt idx="1828">29</cx:pt>
          <cx:pt idx="1829">32</cx:pt>
          <cx:pt idx="1830">32</cx:pt>
          <cx:pt idx="1831">32</cx:pt>
          <cx:pt idx="1832">31</cx:pt>
          <cx:pt idx="1833">40</cx:pt>
          <cx:pt idx="1834">40</cx:pt>
          <cx:pt idx="1835">29</cx:pt>
          <cx:pt idx="1836">31</cx:pt>
          <cx:pt idx="1837">29</cx:pt>
          <cx:pt idx="1838">31</cx:pt>
          <cx:pt idx="1839">40</cx:pt>
          <cx:pt idx="1840">40</cx:pt>
          <cx:pt idx="1841">31</cx:pt>
          <cx:pt idx="1842">32</cx:pt>
          <cx:pt idx="1843">32</cx:pt>
          <cx:pt idx="1844">32</cx:pt>
          <cx:pt idx="1845">32</cx:pt>
          <cx:pt idx="1846">32</cx:pt>
          <cx:pt idx="1847">29</cx:pt>
          <cx:pt idx="1848">31</cx:pt>
          <cx:pt idx="1849">29</cx:pt>
          <cx:pt idx="1850">40</cx:pt>
          <cx:pt idx="1851">31</cx:pt>
          <cx:pt idx="1852">40</cx:pt>
          <cx:pt idx="1853">29</cx:pt>
          <cx:pt idx="1854">31</cx:pt>
          <cx:pt idx="1855">32</cx:pt>
          <cx:pt idx="1856">29</cx:pt>
          <cx:pt idx="1857">29</cx:pt>
          <cx:pt idx="1858">31</cx:pt>
          <cx:pt idx="1859">32</cx:pt>
          <cx:pt idx="1860">31</cx:pt>
          <cx:pt idx="1861">31</cx:pt>
          <cx:pt idx="1862">34</cx:pt>
          <cx:pt idx="1863">31</cx:pt>
          <cx:pt idx="1864">31</cx:pt>
          <cx:pt idx="1865">34</cx:pt>
          <cx:pt idx="1866">31</cx:pt>
          <cx:pt idx="1867">34</cx:pt>
          <cx:pt idx="1868">34</cx:pt>
          <cx:pt idx="1869">31</cx:pt>
          <cx:pt idx="1870">31</cx:pt>
          <cx:pt idx="1871">31</cx:pt>
          <cx:pt idx="1872">31</cx:pt>
          <cx:pt idx="1873">34</cx:pt>
          <cx:pt idx="1874">31</cx:pt>
          <cx:pt idx="1875">31</cx:pt>
          <cx:pt idx="1876">31</cx:pt>
          <cx:pt idx="1877">34</cx:pt>
          <cx:pt idx="1878">31</cx:pt>
          <cx:pt idx="1879">34</cx:pt>
          <cx:pt idx="1880">34</cx:pt>
          <cx:pt idx="1881">41</cx:pt>
          <cx:pt idx="1882">30</cx:pt>
          <cx:pt idx="1883">33</cx:pt>
          <cx:pt idx="1884">33</cx:pt>
          <cx:pt idx="1885">33</cx:pt>
          <cx:pt idx="1886">31</cx:pt>
          <cx:pt idx="1887">33</cx:pt>
          <cx:pt idx="1888">31</cx:pt>
          <cx:pt idx="1889">30</cx:pt>
          <cx:pt idx="1890">33</cx:pt>
          <cx:pt idx="1891">33</cx:pt>
          <cx:pt idx="1892">33</cx:pt>
          <cx:pt idx="1893">31</cx:pt>
          <cx:pt idx="1894">30</cx:pt>
          <cx:pt idx="1895">31</cx:pt>
          <cx:pt idx="1896">33</cx:pt>
          <cx:pt idx="1897">31</cx:pt>
          <cx:pt idx="1898">41</cx:pt>
          <cx:pt idx="1899">31</cx:pt>
          <cx:pt idx="1900">30</cx:pt>
          <cx:pt idx="1901">33</cx:pt>
          <cx:pt idx="1902">30</cx:pt>
          <cx:pt idx="1903">33</cx:pt>
          <cx:pt idx="1904">41</cx:pt>
          <cx:pt idx="1905">33</cx:pt>
          <cx:pt idx="1906">41</cx:pt>
          <cx:pt idx="1907">31</cx:pt>
          <cx:pt idx="1908">33</cx:pt>
          <cx:pt idx="1909">33</cx:pt>
          <cx:pt idx="1910">41</cx:pt>
          <cx:pt idx="1911">33</cx:pt>
          <cx:pt idx="1912">41</cx:pt>
          <cx:pt idx="1913">33</cx:pt>
          <cx:pt idx="1914">30</cx:pt>
          <cx:pt idx="1915">33</cx:pt>
          <cx:pt idx="1916">30</cx:pt>
          <cx:pt idx="1917">31</cx:pt>
          <cx:pt idx="1918">31</cx:pt>
          <cx:pt idx="1919">31</cx:pt>
          <cx:pt idx="1920">30</cx:pt>
          <cx:pt idx="1921">33</cx:pt>
          <cx:pt idx="1922">41</cx:pt>
          <cx:pt idx="1923">30</cx:pt>
          <cx:pt idx="1924">30</cx:pt>
          <cx:pt idx="1925">33</cx:pt>
          <cx:pt idx="1926">33</cx:pt>
          <cx:pt idx="1927">41</cx:pt>
          <cx:pt idx="1928">33</cx:pt>
          <cx:pt idx="1929">33</cx:pt>
          <cx:pt idx="1930">31</cx:pt>
          <cx:pt idx="1931">31</cx:pt>
          <cx:pt idx="1932">34</cx:pt>
          <cx:pt idx="1933">34</cx:pt>
          <cx:pt idx="1934">34</cx:pt>
          <cx:pt idx="1935">34</cx:pt>
          <cx:pt idx="1936">31</cx:pt>
          <cx:pt idx="1937">34</cx:pt>
          <cx:pt idx="1938">31</cx:pt>
          <cx:pt idx="1939">31</cx:pt>
          <cx:pt idx="1940">34</cx:pt>
          <cx:pt idx="1941">31</cx:pt>
          <cx:pt idx="1942">34</cx:pt>
          <cx:pt idx="1943">31</cx:pt>
          <cx:pt idx="1944">31</cx:pt>
          <cx:pt idx="1945">34</cx:pt>
          <cx:pt idx="1946">34</cx:pt>
          <cx:pt idx="1947">31</cx:pt>
          <cx:pt idx="1948">31</cx:pt>
          <cx:pt idx="1949">33</cx:pt>
          <cx:pt idx="1950">33</cx:pt>
          <cx:pt idx="1951">31</cx:pt>
          <cx:pt idx="1952">33</cx:pt>
          <cx:pt idx="1953">29</cx:pt>
          <cx:pt idx="1954">33</cx:pt>
          <cx:pt idx="1955">33</cx:pt>
          <cx:pt idx="1956">27</cx:pt>
          <cx:pt idx="1957">31</cx:pt>
          <cx:pt idx="1958">33</cx:pt>
          <cx:pt idx="1959">27</cx:pt>
          <cx:pt idx="1960">33</cx:pt>
          <cx:pt idx="1961">27</cx:pt>
          <cx:pt idx="1962">21</cx:pt>
          <cx:pt idx="1963">21</cx:pt>
          <cx:pt idx="1964">21</cx:pt>
          <cx:pt idx="1965">21</cx:pt>
          <cx:pt idx="1966">21</cx:pt>
          <cx:pt idx="1967">21</cx:pt>
          <cx:pt idx="1968">15</cx:pt>
          <cx:pt idx="1969">20</cx:pt>
          <cx:pt idx="1970">18</cx:pt>
          <cx:pt idx="1971">21</cx:pt>
          <cx:pt idx="1972">17</cx:pt>
          <cx:pt idx="1973">20</cx:pt>
          <cx:pt idx="1974">19</cx:pt>
          <cx:pt idx="1975">17</cx:pt>
          <cx:pt idx="1976">18</cx:pt>
          <cx:pt idx="1977">19</cx:pt>
          <cx:pt idx="1978">19</cx:pt>
          <cx:pt idx="1979">17</cx:pt>
          <cx:pt idx="1980">20</cx:pt>
          <cx:pt idx="1981">20</cx:pt>
          <cx:pt idx="1982">18</cx:pt>
          <cx:pt idx="1983">110</cx:pt>
          <cx:pt idx="1984">110</cx:pt>
          <cx:pt idx="1985">27</cx:pt>
          <cx:pt idx="1986">27</cx:pt>
          <cx:pt idx="1987">25</cx:pt>
          <cx:pt idx="1988">27</cx:pt>
          <cx:pt idx="1989">22</cx:pt>
          <cx:pt idx="1990">27</cx:pt>
          <cx:pt idx="1991">22</cx:pt>
          <cx:pt idx="1992">27</cx:pt>
          <cx:pt idx="1993">27</cx:pt>
          <cx:pt idx="1994">22</cx:pt>
          <cx:pt idx="1995">21</cx:pt>
          <cx:pt idx="1996">21</cx:pt>
          <cx:pt idx="1997">21</cx:pt>
          <cx:pt idx="1998">20</cx:pt>
          <cx:pt idx="1999">22</cx:pt>
          <cx:pt idx="2000">20</cx:pt>
          <cx:pt idx="2001">20</cx:pt>
          <cx:pt idx="2002">21</cx:pt>
          <cx:pt idx="2003">28</cx:pt>
          <cx:pt idx="2004">30</cx:pt>
          <cx:pt idx="2005">26</cx:pt>
          <cx:pt idx="2006">28</cx:pt>
          <cx:pt idx="2007">30</cx:pt>
          <cx:pt idx="2008">26</cx:pt>
          <cx:pt idx="2009">28</cx:pt>
          <cx:pt idx="2010">30</cx:pt>
          <cx:pt idx="2011">19</cx:pt>
          <cx:pt idx="2012">20</cx:pt>
          <cx:pt idx="2013">20</cx:pt>
          <cx:pt idx="2014">20</cx:pt>
          <cx:pt idx="2015">19</cx:pt>
          <cx:pt idx="2016">19</cx:pt>
          <cx:pt idx="2017">19</cx:pt>
          <cx:pt idx="2018">33</cx:pt>
          <cx:pt idx="2019">33</cx:pt>
          <cx:pt idx="2020">33</cx:pt>
          <cx:pt idx="2021">33</cx:pt>
          <cx:pt idx="2022">34</cx:pt>
          <cx:pt idx="2023">20</cx:pt>
          <cx:pt idx="2024">20</cx:pt>
          <cx:pt idx="2025">20</cx:pt>
          <cx:pt idx="2026">20</cx:pt>
          <cx:pt idx="2027">20</cx:pt>
          <cx:pt idx="2028">20</cx:pt>
          <cx:pt idx="2029">20</cx:pt>
          <cx:pt idx="2030">20</cx:pt>
          <cx:pt idx="2031">16</cx:pt>
          <cx:pt idx="2032">17</cx:pt>
          <cx:pt idx="2033">16</cx:pt>
          <cx:pt idx="2034">16</cx:pt>
          <cx:pt idx="2035">17</cx:pt>
          <cx:pt idx="2036">16</cx:pt>
          <cx:pt idx="2037">16</cx:pt>
          <cx:pt idx="2038">16</cx:pt>
          <cx:pt idx="2039">16</cx:pt>
          <cx:pt idx="2040">14</cx:pt>
          <cx:pt idx="2041">15</cx:pt>
          <cx:pt idx="2042">22</cx:pt>
          <cx:pt idx="2043">22</cx:pt>
          <cx:pt idx="2044">23</cx:pt>
          <cx:pt idx="2045">23</cx:pt>
          <cx:pt idx="2046">30</cx:pt>
          <cx:pt idx="2047">34</cx:pt>
          <cx:pt idx="2048">30</cx:pt>
          <cx:pt idx="2049">30</cx:pt>
          <cx:pt idx="2050">30</cx:pt>
          <cx:pt idx="2051">30</cx:pt>
          <cx:pt idx="2052">34</cx:pt>
          <cx:pt idx="2053">30</cx:pt>
          <cx:pt idx="2054">33</cx:pt>
          <cx:pt idx="2055">29</cx:pt>
          <cx:pt idx="2056">29</cx:pt>
          <cx:pt idx="2057">29</cx:pt>
          <cx:pt idx="2058">31</cx:pt>
          <cx:pt idx="2059">27</cx:pt>
          <cx:pt idx="2060">27</cx:pt>
          <cx:pt idx="2061">19</cx:pt>
          <cx:pt idx="2062">34</cx:pt>
          <cx:pt idx="2063">28</cx:pt>
          <cx:pt idx="2064">31</cx:pt>
          <cx:pt idx="2065">29</cx:pt>
          <cx:pt idx="2066">34</cx:pt>
          <cx:pt idx="2067">25</cx:pt>
          <cx:pt idx="2068">34</cx:pt>
          <cx:pt idx="2069">25</cx:pt>
          <cx:pt idx="2070">31</cx:pt>
          <cx:pt idx="2071">31</cx:pt>
          <cx:pt idx="2072">29</cx:pt>
          <cx:pt idx="2073">34</cx:pt>
          <cx:pt idx="2074">31</cx:pt>
          <cx:pt idx="2075">25</cx:pt>
          <cx:pt idx="2076">25</cx:pt>
          <cx:pt idx="2077">34</cx:pt>
          <cx:pt idx="2078">34</cx:pt>
          <cx:pt idx="2079">31</cx:pt>
          <cx:pt idx="2080">34</cx:pt>
          <cx:pt idx="2081">34</cx:pt>
          <cx:pt idx="2082">29</cx:pt>
          <cx:pt idx="2083">24</cx:pt>
          <cx:pt idx="2084">23</cx:pt>
          <cx:pt idx="2085">34</cx:pt>
          <cx:pt idx="2086">31</cx:pt>
          <cx:pt idx="2087">30</cx:pt>
          <cx:pt idx="2088">31</cx:pt>
          <cx:pt idx="2089">24</cx:pt>
          <cx:pt idx="2090">31</cx:pt>
          <cx:pt idx="2091">31</cx:pt>
          <cx:pt idx="2092">23</cx:pt>
          <cx:pt idx="2093">29</cx:pt>
          <cx:pt idx="2094">31</cx:pt>
          <cx:pt idx="2095">37</cx:pt>
          <cx:pt idx="2096">37</cx:pt>
          <cx:pt idx="2097">37</cx:pt>
          <cx:pt idx="2098">37</cx:pt>
          <cx:pt idx="2099">37</cx:pt>
          <cx:pt idx="2100">37</cx:pt>
          <cx:pt idx="2101">29</cx:pt>
          <cx:pt idx="2102">29</cx:pt>
          <cx:pt idx="2103">29</cx:pt>
          <cx:pt idx="2104">29</cx:pt>
          <cx:pt idx="2105">29</cx:pt>
          <cx:pt idx="2106">29</cx:pt>
          <cx:pt idx="2107">20</cx:pt>
          <cx:pt idx="2108">20</cx:pt>
          <cx:pt idx="2109">22</cx:pt>
          <cx:pt idx="2110">21</cx:pt>
          <cx:pt idx="2111">21</cx:pt>
          <cx:pt idx="2112">21</cx:pt>
          <cx:pt idx="2113">28</cx:pt>
          <cx:pt idx="2114">28</cx:pt>
          <cx:pt idx="2115">28</cx:pt>
          <cx:pt idx="2116">18</cx:pt>
          <cx:pt idx="2117">18</cx:pt>
          <cx:pt idx="2118">18</cx:pt>
          <cx:pt idx="2119">22</cx:pt>
          <cx:pt idx="2120">22</cx:pt>
          <cx:pt idx="2121">22</cx:pt>
          <cx:pt idx="2122">29</cx:pt>
          <cx:pt idx="2123">29</cx:pt>
          <cx:pt idx="2124">29</cx:pt>
          <cx:pt idx="2125">29</cx:pt>
          <cx:pt idx="2126">27</cx:pt>
          <cx:pt idx="2127">27</cx:pt>
          <cx:pt idx="2128">28</cx:pt>
          <cx:pt idx="2129">28</cx:pt>
          <cx:pt idx="2130">28</cx:pt>
          <cx:pt idx="2131">26</cx:pt>
          <cx:pt idx="2132">28</cx:pt>
          <cx:pt idx="2133">26</cx:pt>
          <cx:pt idx="2134">26</cx:pt>
          <cx:pt idx="2135">28</cx:pt>
          <cx:pt idx="2136">27</cx:pt>
          <cx:pt idx="2137">27</cx:pt>
          <cx:pt idx="2138">28</cx:pt>
          <cx:pt idx="2139">28</cx:pt>
          <cx:pt idx="2140">28</cx:pt>
          <cx:pt idx="2141">27</cx:pt>
          <cx:pt idx="2142">28</cx:pt>
          <cx:pt idx="2143">28</cx:pt>
          <cx:pt idx="2144">28</cx:pt>
          <cx:pt idx="2145">28</cx:pt>
          <cx:pt idx="2146">28</cx:pt>
          <cx:pt idx="2147">28</cx:pt>
          <cx:pt idx="2148">28</cx:pt>
          <cx:pt idx="2149">28</cx:pt>
          <cx:pt idx="2150">31</cx:pt>
          <cx:pt idx="2151">29</cx:pt>
          <cx:pt idx="2152">31</cx:pt>
          <cx:pt idx="2153">27</cx:pt>
          <cx:pt idx="2154">27</cx:pt>
          <cx:pt idx="2155">31</cx:pt>
          <cx:pt idx="2156">31</cx:pt>
          <cx:pt idx="2157">29</cx:pt>
          <cx:pt idx="2158">27</cx:pt>
          <cx:pt idx="2159">27</cx:pt>
          <cx:pt idx="2160">32</cx:pt>
          <cx:pt idx="2161">29</cx:pt>
          <cx:pt idx="2162">32</cx:pt>
          <cx:pt idx="2163">32</cx:pt>
          <cx:pt idx="2164">32</cx:pt>
          <cx:pt idx="2165">27</cx:pt>
          <cx:pt idx="2166">23</cx:pt>
          <cx:pt idx="2167">19</cx:pt>
          <cx:pt idx="2168">19</cx:pt>
          <cx:pt idx="2169">19</cx:pt>
          <cx:pt idx="2170">28</cx:pt>
          <cx:pt idx="2171">28</cx:pt>
          <cx:pt idx="2172">19</cx:pt>
          <cx:pt idx="2173">24</cx:pt>
          <cx:pt idx="2174">24</cx:pt>
          <cx:pt idx="2175">24</cx:pt>
          <cx:pt idx="2176">24</cx:pt>
          <cx:pt idx="2177">28</cx:pt>
          <cx:pt idx="2178">28</cx:pt>
          <cx:pt idx="2179">19</cx:pt>
          <cx:pt idx="2180">28</cx:pt>
          <cx:pt idx="2181">30</cx:pt>
          <cx:pt idx="2182">19</cx:pt>
          <cx:pt idx="2183">25</cx:pt>
          <cx:pt idx="2184">30</cx:pt>
          <cx:pt idx="2185">25</cx:pt>
          <cx:pt idx="2186">30</cx:pt>
          <cx:pt idx="2187">30</cx:pt>
          <cx:pt idx="2188">30</cx:pt>
          <cx:pt idx="2189">25</cx:pt>
          <cx:pt idx="2190">25</cx:pt>
          <cx:pt idx="2191">25</cx:pt>
          <cx:pt idx="2192">25</cx:pt>
          <cx:pt idx="2193">30</cx:pt>
          <cx:pt idx="2194">31</cx:pt>
          <cx:pt idx="2195">25</cx:pt>
          <cx:pt idx="2196">25</cx:pt>
          <cx:pt idx="2197">30</cx:pt>
          <cx:pt idx="2198">31</cx:pt>
          <cx:pt idx="2199">30</cx:pt>
          <cx:pt idx="2200">20</cx:pt>
          <cx:pt idx="2201">30</cx:pt>
          <cx:pt idx="2202">20</cx:pt>
          <cx:pt idx="2203">38</cx:pt>
          <cx:pt idx="2204">38</cx:pt>
          <cx:pt idx="2205">39</cx:pt>
          <cx:pt idx="2206">38</cx:pt>
          <cx:pt idx="2207">38</cx:pt>
          <cx:pt idx="2208">39</cx:pt>
          <cx:pt idx="2209">38</cx:pt>
          <cx:pt idx="2210">37</cx:pt>
          <cx:pt idx="2211">37</cx:pt>
          <cx:pt idx="2212">30</cx:pt>
          <cx:pt idx="2213">26</cx:pt>
          <cx:pt idx="2214">27</cx:pt>
          <cx:pt idx="2215">26</cx:pt>
          <cx:pt idx="2216">30</cx:pt>
          <cx:pt idx="2217">27</cx:pt>
          <cx:pt idx="2218">30</cx:pt>
          <cx:pt idx="2219">30</cx:pt>
          <cx:pt idx="2220">27</cx:pt>
          <cx:pt idx="2221">30</cx:pt>
          <cx:pt idx="2222">31</cx:pt>
          <cx:pt idx="2223">26</cx:pt>
          <cx:pt idx="2224">26</cx:pt>
          <cx:pt idx="2225">31</cx:pt>
          <cx:pt idx="2226">31</cx:pt>
          <cx:pt idx="2227">27</cx:pt>
          <cx:pt idx="2228">31</cx:pt>
          <cx:pt idx="2229">27</cx:pt>
          <cx:pt idx="2230">26</cx:pt>
          <cx:pt idx="2231">27</cx:pt>
          <cx:pt idx="2232">31</cx:pt>
          <cx:pt idx="2233">26</cx:pt>
          <cx:pt idx="2234">31</cx:pt>
          <cx:pt idx="2235">31</cx:pt>
          <cx:pt idx="2236">27</cx:pt>
          <cx:pt idx="2237">27</cx:pt>
          <cx:pt idx="2238">26</cx:pt>
          <cx:pt idx="2239">31</cx:pt>
          <cx:pt idx="2240">27</cx:pt>
          <cx:pt idx="2241">31</cx:pt>
          <cx:pt idx="2242">26</cx:pt>
          <cx:pt idx="2243">31</cx:pt>
          <cx:pt idx="2244">35</cx:pt>
          <cx:pt idx="2245">35</cx:pt>
          <cx:pt idx="2246">31</cx:pt>
          <cx:pt idx="2247">31</cx:pt>
          <cx:pt idx="2248">35</cx:pt>
          <cx:pt idx="2249">35</cx:pt>
          <cx:pt idx="2250">35</cx:pt>
          <cx:pt idx="2251">35</cx:pt>
          <cx:pt idx="2252">35</cx:pt>
          <cx:pt idx="2253">35</cx:pt>
          <cx:pt idx="2254">35</cx:pt>
          <cx:pt idx="2255">31</cx:pt>
          <cx:pt idx="2256">31</cx:pt>
          <cx:pt idx="2257">33</cx:pt>
          <cx:pt idx="2258">33</cx:pt>
          <cx:pt idx="2259">33</cx:pt>
          <cx:pt idx="2260">30</cx:pt>
          <cx:pt idx="2261">30</cx:pt>
          <cx:pt idx="2262">33</cx:pt>
          <cx:pt idx="2263">25</cx:pt>
          <cx:pt idx="2264">23</cx:pt>
          <cx:pt idx="2265">25</cx:pt>
          <cx:pt idx="2266">21</cx:pt>
          <cx:pt idx="2267">21</cx:pt>
          <cx:pt idx="2268">25</cx:pt>
          <cx:pt idx="2269">25</cx:pt>
          <cx:pt idx="2270">23</cx:pt>
          <cx:pt idx="2271">21</cx:pt>
          <cx:pt idx="2272">25</cx:pt>
          <cx:pt idx="2273">23</cx:pt>
          <cx:pt idx="2274">23</cx:pt>
          <cx:pt idx="2275">23</cx:pt>
          <cx:pt idx="2276">23</cx:pt>
          <cx:pt idx="2277">27</cx:pt>
          <cx:pt idx="2278">25</cx:pt>
          <cx:pt idx="2279">24</cx:pt>
          <cx:pt idx="2280">26</cx:pt>
          <cx:pt idx="2281">27</cx:pt>
          <cx:pt idx="2282">26</cx:pt>
          <cx:pt idx="2283">26</cx:pt>
          <cx:pt idx="2284">27</cx:pt>
          <cx:pt idx="2285">27</cx:pt>
          <cx:pt idx="2286">25</cx:pt>
          <cx:pt idx="2287">24</cx:pt>
          <cx:pt idx="2288">27</cx:pt>
          <cx:pt idx="2289">24</cx:pt>
          <cx:pt idx="2290">26</cx:pt>
          <cx:pt idx="2291">25</cx:pt>
          <cx:pt idx="2292">26</cx:pt>
          <cx:pt idx="2293">24</cx:pt>
          <cx:pt idx="2294">26</cx:pt>
          <cx:pt idx="2295">24</cx:pt>
          <cx:pt idx="2296">24</cx:pt>
          <cx:pt idx="2297">24</cx:pt>
          <cx:pt idx="2298">24</cx:pt>
          <cx:pt idx="2299">26</cx:pt>
          <cx:pt idx="2300">26</cx:pt>
          <cx:pt idx="2301">25</cx:pt>
          <cx:pt idx="2302">26</cx:pt>
          <cx:pt idx="2303">27</cx:pt>
          <cx:pt idx="2304">27</cx:pt>
          <cx:pt idx="2305">26</cx:pt>
          <cx:pt idx="2306">26</cx:pt>
          <cx:pt idx="2307">25</cx:pt>
          <cx:pt idx="2308">26</cx:pt>
          <cx:pt idx="2309">24</cx:pt>
          <cx:pt idx="2310">27</cx:pt>
          <cx:pt idx="2311">23</cx:pt>
          <cx:pt idx="2312">24</cx:pt>
          <cx:pt idx="2313">24</cx:pt>
          <cx:pt idx="2314">24</cx:pt>
          <cx:pt idx="2315">23</cx:pt>
          <cx:pt idx="2316">24</cx:pt>
          <cx:pt idx="2317">24</cx:pt>
          <cx:pt idx="2318">28</cx:pt>
          <cx:pt idx="2319">28</cx:pt>
          <cx:pt idx="2320">28</cx:pt>
          <cx:pt idx="2321">28</cx:pt>
          <cx:pt idx="2322">28</cx:pt>
          <cx:pt idx="2323">28</cx:pt>
          <cx:pt idx="2324">28</cx:pt>
          <cx:pt idx="2325">28</cx:pt>
          <cx:pt idx="2326">28</cx:pt>
          <cx:pt idx="2327">28</cx:pt>
          <cx:pt idx="2328">28</cx:pt>
          <cx:pt idx="2329">28</cx:pt>
          <cx:pt idx="2330">24</cx:pt>
          <cx:pt idx="2331">24</cx:pt>
          <cx:pt idx="2332">24</cx:pt>
          <cx:pt idx="2333">24</cx:pt>
          <cx:pt idx="2334">24</cx:pt>
          <cx:pt idx="2335">24</cx:pt>
          <cx:pt idx="2336">24</cx:pt>
          <cx:pt idx="2337">24</cx:pt>
          <cx:pt idx="2338">24</cx:pt>
          <cx:pt idx="2339">15</cx:pt>
          <cx:pt idx="2340">15</cx:pt>
          <cx:pt idx="2341">27</cx:pt>
          <cx:pt idx="2342">27</cx:pt>
          <cx:pt idx="2343">27</cx:pt>
          <cx:pt idx="2344">27</cx:pt>
          <cx:pt idx="2345">27</cx:pt>
          <cx:pt idx="2346">23</cx:pt>
          <cx:pt idx="2347">23</cx:pt>
          <cx:pt idx="2348">23</cx:pt>
          <cx:pt idx="2349">22</cx:pt>
          <cx:pt idx="2350">30</cx:pt>
          <cx:pt idx="2351">30</cx:pt>
          <cx:pt idx="2352">30</cx:pt>
          <cx:pt idx="2353">30</cx:pt>
          <cx:pt idx="2354">30</cx:pt>
          <cx:pt idx="2355">30</cx:pt>
          <cx:pt idx="2356">33</cx:pt>
          <cx:pt idx="2357">33</cx:pt>
          <cx:pt idx="2358">33</cx:pt>
          <cx:pt idx="2359">33</cx:pt>
          <cx:pt idx="2360">33</cx:pt>
          <cx:pt idx="2361">33</cx:pt>
          <cx:pt idx="2362">33</cx:pt>
          <cx:pt idx="2363">33</cx:pt>
          <cx:pt idx="2364">33</cx:pt>
          <cx:pt idx="2365">33</cx:pt>
          <cx:pt idx="2366">33</cx:pt>
          <cx:pt idx="2367">33</cx:pt>
          <cx:pt idx="2368">33</cx:pt>
          <cx:pt idx="2369">33</cx:pt>
          <cx:pt idx="2370">24</cx:pt>
          <cx:pt idx="2371">21</cx:pt>
          <cx:pt idx="2372">29</cx:pt>
          <cx:pt idx="2373">23</cx:pt>
          <cx:pt idx="2374">24</cx:pt>
          <cx:pt idx="2375">21</cx:pt>
          <cx:pt idx="2376">24</cx:pt>
          <cx:pt idx="2377">21</cx:pt>
          <cx:pt idx="2378">29</cx:pt>
          <cx:pt idx="2379">21</cx:pt>
          <cx:pt idx="2380">24</cx:pt>
          <cx:pt idx="2381">23</cx:pt>
          <cx:pt idx="2382">21</cx:pt>
          <cx:pt idx="2383">24</cx:pt>
          <cx:pt idx="2384">26</cx:pt>
          <cx:pt idx="2385">30</cx:pt>
          <cx:pt idx="2386">28</cx:pt>
          <cx:pt idx="2387">28</cx:pt>
          <cx:pt idx="2388">26</cx:pt>
          <cx:pt idx="2389">30</cx:pt>
          <cx:pt idx="2390">28</cx:pt>
          <cx:pt idx="2391">26</cx:pt>
          <cx:pt idx="2392">30</cx:pt>
          <cx:pt idx="2393">32</cx:pt>
          <cx:pt idx="2394">31</cx:pt>
          <cx:pt idx="2395">32</cx:pt>
          <cx:pt idx="2396">25</cx:pt>
          <cx:pt idx="2397">32</cx:pt>
          <cx:pt idx="2398">31</cx:pt>
          <cx:pt idx="2399">31</cx:pt>
          <cx:pt idx="2400">31</cx:pt>
          <cx:pt idx="2401">31</cx:pt>
          <cx:pt idx="2402">31</cx:pt>
          <cx:pt idx="2403">32</cx:pt>
          <cx:pt idx="2404">31</cx:pt>
          <cx:pt idx="2405">32</cx:pt>
          <cx:pt idx="2406">31</cx:pt>
          <cx:pt idx="2407">31</cx:pt>
          <cx:pt idx="2408">25</cx:pt>
          <cx:pt idx="2409">31</cx:pt>
          <cx:pt idx="2410">31</cx:pt>
          <cx:pt idx="2411">31</cx:pt>
          <cx:pt idx="2412">31</cx:pt>
          <cx:pt idx="2413">31</cx:pt>
          <cx:pt idx="2414">32</cx:pt>
          <cx:pt idx="2415">31</cx:pt>
          <cx:pt idx="2416">32</cx:pt>
          <cx:pt idx="2417">32</cx:pt>
          <cx:pt idx="2418">31</cx:pt>
          <cx:pt idx="2419">31</cx:pt>
          <cx:pt idx="2420">31</cx:pt>
          <cx:pt idx="2421">31</cx:pt>
          <cx:pt idx="2422">31</cx:pt>
          <cx:pt idx="2423">31</cx:pt>
          <cx:pt idx="2424">31</cx:pt>
          <cx:pt idx="2425">27</cx:pt>
          <cx:pt idx="2426">29</cx:pt>
          <cx:pt idx="2427">33</cx:pt>
          <cx:pt idx="2428">29</cx:pt>
          <cx:pt idx="2429">27</cx:pt>
          <cx:pt idx="2430">30</cx:pt>
          <cx:pt idx="2431">30</cx:pt>
          <cx:pt idx="2432">28</cx:pt>
          <cx:pt idx="2433">28</cx:pt>
          <cx:pt idx="2434">30</cx:pt>
          <cx:pt idx="2435">33</cx:pt>
          <cx:pt idx="2436">30</cx:pt>
          <cx:pt idx="2437">33</cx:pt>
          <cx:pt idx="2438">30</cx:pt>
          <cx:pt idx="2439">30</cx:pt>
          <cx:pt idx="2440">30</cx:pt>
          <cx:pt idx="2441">28</cx:pt>
          <cx:pt idx="2442">33</cx:pt>
          <cx:pt idx="2443">26</cx:pt>
          <cx:pt idx="2444">27</cx:pt>
          <cx:pt idx="2445">27</cx:pt>
          <cx:pt idx="2446">23</cx:pt>
          <cx:pt idx="2447">23</cx:pt>
          <cx:pt idx="2448">23</cx:pt>
          <cx:pt idx="2449">23</cx:pt>
          <cx:pt idx="2450">30</cx:pt>
          <cx:pt idx="2451">23</cx:pt>
          <cx:pt idx="2452">22</cx:pt>
          <cx:pt idx="2453">23</cx:pt>
          <cx:pt idx="2454">23</cx:pt>
          <cx:pt idx="2455">30</cx:pt>
          <cx:pt idx="2456">23</cx:pt>
          <cx:pt idx="2457">23</cx:pt>
          <cx:pt idx="2458">30</cx:pt>
          <cx:pt idx="2459">23</cx:pt>
          <cx:pt idx="2460">23</cx:pt>
          <cx:pt idx="2461">23</cx:pt>
          <cx:pt idx="2462">30</cx:pt>
          <cx:pt idx="2463">21</cx:pt>
          <cx:pt idx="2464">23</cx:pt>
          <cx:pt idx="2465">23</cx:pt>
          <cx:pt idx="2466">23</cx:pt>
          <cx:pt idx="2467">23</cx:pt>
          <cx:pt idx="2468">23</cx:pt>
          <cx:pt idx="2469">23</cx:pt>
          <cx:pt idx="2470">21</cx:pt>
          <cx:pt idx="2471">23</cx:pt>
          <cx:pt idx="2472">30</cx:pt>
          <cx:pt idx="2473">23</cx:pt>
          <cx:pt idx="2474">23</cx:pt>
          <cx:pt idx="2475">30</cx:pt>
          <cx:pt idx="2476">23</cx:pt>
          <cx:pt idx="2477">23</cx:pt>
          <cx:pt idx="2478">23</cx:pt>
          <cx:pt idx="2479">25</cx:pt>
          <cx:pt idx="2480">25</cx:pt>
          <cx:pt idx="2481">22</cx:pt>
          <cx:pt idx="2482">25</cx:pt>
          <cx:pt idx="2483">31</cx:pt>
          <cx:pt idx="2484">25</cx:pt>
          <cx:pt idx="2485">27</cx:pt>
          <cx:pt idx="2486">27</cx:pt>
          <cx:pt idx="2487">31</cx:pt>
          <cx:pt idx="2488">31</cx:pt>
          <cx:pt idx="2489">22</cx:pt>
          <cx:pt idx="2490">31</cx:pt>
          <cx:pt idx="2491">25</cx:pt>
          <cx:pt idx="2492">25</cx:pt>
          <cx:pt idx="2493">25</cx:pt>
          <cx:pt idx="2494">31</cx:pt>
          <cx:pt idx="2495">25</cx:pt>
          <cx:pt idx="2496">31</cx:pt>
          <cx:pt idx="2497">30</cx:pt>
          <cx:pt idx="2498">25</cx:pt>
          <cx:pt idx="2499">25</cx:pt>
          <cx:pt idx="2500">22</cx:pt>
          <cx:pt idx="2501">27</cx:pt>
          <cx:pt idx="2502">30</cx:pt>
          <cx:pt idx="2503">25</cx:pt>
          <cx:pt idx="2504">25</cx:pt>
          <cx:pt idx="2505">27</cx:pt>
          <cx:pt idx="2506">25</cx:pt>
          <cx:pt idx="2507">17</cx:pt>
          <cx:pt idx="2508">17</cx:pt>
          <cx:pt idx="2509">17</cx:pt>
          <cx:pt idx="2510">17</cx:pt>
          <cx:pt idx="2511">17</cx:pt>
          <cx:pt idx="2512">17</cx:pt>
          <cx:pt idx="2513">18</cx:pt>
          <cx:pt idx="2514">18</cx:pt>
          <cx:pt idx="2515">18</cx:pt>
          <cx:pt idx="2516">26</cx:pt>
          <cx:pt idx="2517">29</cx:pt>
          <cx:pt idx="2518">26</cx:pt>
          <cx:pt idx="2519">25</cx:pt>
          <cx:pt idx="2520">25</cx:pt>
          <cx:pt idx="2521">24</cx:pt>
          <cx:pt idx="2522">26</cx:pt>
          <cx:pt idx="2523">26</cx:pt>
          <cx:pt idx="2524">26</cx:pt>
          <cx:pt idx="2525">26</cx:pt>
          <cx:pt idx="2526">26</cx:pt>
          <cx:pt idx="2527">26</cx:pt>
          <cx:pt idx="2528">44</cx:pt>
          <cx:pt idx="2529">30</cx:pt>
          <cx:pt idx="2530">32</cx:pt>
          <cx:pt idx="2531">30</cx:pt>
          <cx:pt idx="2532">33</cx:pt>
          <cx:pt idx="2533">44</cx:pt>
          <cx:pt idx="2534">37</cx:pt>
          <cx:pt idx="2535">32</cx:pt>
          <cx:pt idx="2536">27</cx:pt>
          <cx:pt idx="2537">35</cx:pt>
          <cx:pt idx="2538">27</cx:pt>
          <cx:pt idx="2539">33</cx:pt>
          <cx:pt idx="2540">27</cx:pt>
          <cx:pt idx="2541">35</cx:pt>
          <cx:pt idx="2542">33</cx:pt>
          <cx:pt idx="2543">39</cx:pt>
          <cx:pt idx="2544">41</cx:pt>
          <cx:pt idx="2545">39</cx:pt>
          <cx:pt idx="2546">31</cx:pt>
          <cx:pt idx="2547">47</cx:pt>
          <cx:pt idx="2548">31</cx:pt>
          <cx:pt idx="2549">36</cx:pt>
          <cx:pt idx="2550">31</cx:pt>
          <cx:pt idx="2551">39</cx:pt>
          <cx:pt idx="2552">47</cx:pt>
          <cx:pt idx="2553">31</cx:pt>
          <cx:pt idx="2554">39</cx:pt>
          <cx:pt idx="2555">31</cx:pt>
          <cx:pt idx="2556">38</cx:pt>
          <cx:pt idx="2557">47</cx:pt>
          <cx:pt idx="2558">47</cx:pt>
          <cx:pt idx="2559">39</cx:pt>
          <cx:pt idx="2560">38</cx:pt>
          <cx:pt idx="2561">38</cx:pt>
          <cx:pt idx="2562">36</cx:pt>
          <cx:pt idx="2563">36</cx:pt>
          <cx:pt idx="2564">31</cx:pt>
          <cx:pt idx="2565">38</cx:pt>
          <cx:pt idx="2566">38</cx:pt>
          <cx:pt idx="2567">31</cx:pt>
          <cx:pt idx="2568">39</cx:pt>
          <cx:pt idx="2569">41</cx:pt>
          <cx:pt idx="2570">41</cx:pt>
          <cx:pt idx="2571">42</cx:pt>
          <cx:pt idx="2572">41</cx:pt>
          <cx:pt idx="2573">40</cx:pt>
          <cx:pt idx="2574">41</cx:pt>
          <cx:pt idx="2575">42</cx:pt>
          <cx:pt idx="2576">41</cx:pt>
          <cx:pt idx="2577">41</cx:pt>
          <cx:pt idx="2578">42</cx:pt>
          <cx:pt idx="2579">38</cx:pt>
          <cx:pt idx="2580">41</cx:pt>
          <cx:pt idx="2581">42</cx:pt>
          <cx:pt idx="2582">42</cx:pt>
          <cx:pt idx="2583">41</cx:pt>
          <cx:pt idx="2584">42</cx:pt>
          <cx:pt idx="2585">41</cx:pt>
          <cx:pt idx="2586">39</cx:pt>
          <cx:pt idx="2587">39</cx:pt>
          <cx:pt idx="2588">40</cx:pt>
          <cx:pt idx="2589">40</cx:pt>
          <cx:pt idx="2590">40</cx:pt>
          <cx:pt idx="2591">36</cx:pt>
          <cx:pt idx="2592">42</cx:pt>
          <cx:pt idx="2593">40</cx:pt>
          <cx:pt idx="2594">42</cx:pt>
          <cx:pt idx="2595">40</cx:pt>
          <cx:pt idx="2596">42</cx:pt>
          <cx:pt idx="2597">42</cx:pt>
          <cx:pt idx="2598">40</cx:pt>
          <cx:pt idx="2599">40</cx:pt>
          <cx:pt idx="2600">39</cx:pt>
          <cx:pt idx="2601">40</cx:pt>
          <cx:pt idx="2602">42</cx:pt>
          <cx:pt idx="2603">42</cx:pt>
          <cx:pt idx="2604">40</cx:pt>
          <cx:pt idx="2605">40</cx:pt>
          <cx:pt idx="2606">39</cx:pt>
          <cx:pt idx="2607">40</cx:pt>
          <cx:pt idx="2608">39</cx:pt>
          <cx:pt idx="2609">42</cx:pt>
          <cx:pt idx="2610">41</cx:pt>
          <cx:pt idx="2611">18</cx:pt>
          <cx:pt idx="2612">18</cx:pt>
          <cx:pt idx="2613">20</cx:pt>
          <cx:pt idx="2614">18</cx:pt>
          <cx:pt idx="2615">19</cx:pt>
          <cx:pt idx="2616">18</cx:pt>
          <cx:pt idx="2617">20</cx:pt>
          <cx:pt idx="2618">20</cx:pt>
          <cx:pt idx="2619">17</cx:pt>
          <cx:pt idx="2620">20</cx:pt>
          <cx:pt idx="2621">18</cx:pt>
          <cx:pt idx="2622">20</cx:pt>
          <cx:pt idx="2623">19</cx:pt>
          <cx:pt idx="2624">20</cx:pt>
          <cx:pt idx="2625">17</cx:pt>
          <cx:pt idx="2626">18</cx:pt>
          <cx:pt idx="2627">18</cx:pt>
          <cx:pt idx="2628">20</cx:pt>
          <cx:pt idx="2629">20</cx:pt>
          <cx:pt idx="2630">20</cx:pt>
          <cx:pt idx="2631">18</cx:pt>
          <cx:pt idx="2632">20</cx:pt>
          <cx:pt idx="2633">20</cx:pt>
          <cx:pt idx="2634">18</cx:pt>
          <cx:pt idx="2635">18</cx:pt>
          <cx:pt idx="2636">18</cx:pt>
          <cx:pt idx="2637">18</cx:pt>
          <cx:pt idx="2638">20</cx:pt>
          <cx:pt idx="2639">19</cx:pt>
          <cx:pt idx="2640">17</cx:pt>
          <cx:pt idx="2641">19</cx:pt>
          <cx:pt idx="2642">17</cx:pt>
          <cx:pt idx="2643">21</cx:pt>
          <cx:pt idx="2644">19</cx:pt>
          <cx:pt idx="2645">21</cx:pt>
          <cx:pt idx="2646">18</cx:pt>
          <cx:pt idx="2647">21</cx:pt>
          <cx:pt idx="2648">19</cx:pt>
          <cx:pt idx="2649">21</cx:pt>
          <cx:pt idx="2650">21</cx:pt>
          <cx:pt idx="2651">17</cx:pt>
          <cx:pt idx="2652">21</cx:pt>
          <cx:pt idx="2653">19</cx:pt>
          <cx:pt idx="2654">19</cx:pt>
          <cx:pt idx="2655">18</cx:pt>
          <cx:pt idx="2656">19</cx:pt>
          <cx:pt idx="2657">21</cx:pt>
          <cx:pt idx="2658">21</cx:pt>
          <cx:pt idx="2659">21</cx:pt>
          <cx:pt idx="2660">19</cx:pt>
          <cx:pt idx="2661">21</cx:pt>
          <cx:pt idx="2662">19</cx:pt>
          <cx:pt idx="2663">19</cx:pt>
          <cx:pt idx="2664">21</cx:pt>
          <cx:pt idx="2665">17</cx:pt>
          <cx:pt idx="2666">17</cx:pt>
          <cx:pt idx="2667">17</cx:pt>
          <cx:pt idx="2668">17</cx:pt>
          <cx:pt idx="2669">17</cx:pt>
          <cx:pt idx="2670">17</cx:pt>
          <cx:pt idx="2671">18</cx:pt>
          <cx:pt idx="2672">18</cx:pt>
          <cx:pt idx="2673">18</cx:pt>
          <cx:pt idx="2674">18</cx:pt>
          <cx:pt idx="2675">18</cx:pt>
          <cx:pt idx="2676">18</cx:pt>
          <cx:pt idx="2677">24</cx:pt>
          <cx:pt idx="2678">22</cx:pt>
          <cx:pt idx="2679">18</cx:pt>
          <cx:pt idx="2680">22</cx:pt>
          <cx:pt idx="2681">24</cx:pt>
          <cx:pt idx="2682">18</cx:pt>
          <cx:pt idx="2683">18</cx:pt>
          <cx:pt idx="2684">24</cx:pt>
          <cx:pt idx="2685">18</cx:pt>
          <cx:pt idx="2686">22</cx:pt>
          <cx:pt idx="2687">38</cx:pt>
          <cx:pt idx="2688">32</cx:pt>
          <cx:pt idx="2689">31</cx:pt>
          <cx:pt idx="2690">38</cx:pt>
          <cx:pt idx="2691">31</cx:pt>
          <cx:pt idx="2692">33</cx:pt>
          <cx:pt idx="2693">38</cx:pt>
          <cx:pt idx="2694">32</cx:pt>
          <cx:pt idx="2695">30</cx:pt>
          <cx:pt idx="2696">27</cx:pt>
          <cx:pt idx="2697">27</cx:pt>
          <cx:pt idx="2698">27</cx:pt>
          <cx:pt idx="2699">27</cx:pt>
          <cx:pt idx="2700">26</cx:pt>
          <cx:pt idx="2701">27</cx:pt>
          <cx:pt idx="2702">27</cx:pt>
          <cx:pt idx="2703">27</cx:pt>
          <cx:pt idx="2704">26</cx:pt>
          <cx:pt idx="2705">31</cx:pt>
          <cx:pt idx="2706">31</cx:pt>
          <cx:pt idx="2707">25</cx:pt>
          <cx:pt idx="2708">18</cx:pt>
          <cx:pt idx="2709">25</cx:pt>
          <cx:pt idx="2710">22</cx:pt>
          <cx:pt idx="2711">22</cx:pt>
          <cx:pt idx="2712">25</cx:pt>
          <cx:pt idx="2713">22</cx:pt>
          <cx:pt idx="2714">19</cx:pt>
          <cx:pt idx="2715">21</cx:pt>
          <cx:pt idx="2716">18</cx:pt>
          <cx:pt idx="2717">25</cx:pt>
          <cx:pt idx="2718">25</cx:pt>
          <cx:pt idx="2719">21</cx:pt>
          <cx:pt idx="2720">22</cx:pt>
          <cx:pt idx="2721">25</cx:pt>
          <cx:pt idx="2722">26</cx:pt>
          <cx:pt idx="2723">22</cx:pt>
          <cx:pt idx="2724">30</cx:pt>
          <cx:pt idx="2725">28</cx:pt>
          <cx:pt idx="2726">24</cx:pt>
          <cx:pt idx="2727">30</cx:pt>
          <cx:pt idx="2728">26</cx:pt>
          <cx:pt idx="2729">22</cx:pt>
          <cx:pt idx="2730">25</cx:pt>
          <cx:pt idx="2731">26</cx:pt>
          <cx:pt idx="2732">26</cx:pt>
          <cx:pt idx="2733">25</cx:pt>
          <cx:pt idx="2734">22</cx:pt>
          <cx:pt idx="2735">33</cx:pt>
          <cx:pt idx="2736">33</cx:pt>
          <cx:pt idx="2737">30</cx:pt>
          <cx:pt idx="2738">33</cx:pt>
          <cx:pt idx="2739">32</cx:pt>
          <cx:pt idx="2740">33</cx:pt>
          <cx:pt idx="2741">32</cx:pt>
          <cx:pt idx="2742">35</cx:pt>
          <cx:pt idx="2743">35</cx:pt>
          <cx:pt idx="2744">30</cx:pt>
          <cx:pt idx="2745">35</cx:pt>
          <cx:pt idx="2746">30</cx:pt>
          <cx:pt idx="2747">37</cx:pt>
          <cx:pt idx="2748">37</cx:pt>
          <cx:pt idx="2749">35</cx:pt>
          <cx:pt idx="2750">37</cx:pt>
          <cx:pt idx="2751">30</cx:pt>
          <cx:pt idx="2752">37</cx:pt>
          <cx:pt idx="2753">37</cx:pt>
          <cx:pt idx="2754">37</cx:pt>
          <cx:pt idx="2755">37</cx:pt>
          <cx:pt idx="2756">37</cx:pt>
          <cx:pt idx="2757">20</cx:pt>
          <cx:pt idx="2758">23</cx:pt>
          <cx:pt idx="2759">24</cx:pt>
          <cx:pt idx="2760">24</cx:pt>
          <cx:pt idx="2761">21</cx:pt>
          <cx:pt idx="2762">23</cx:pt>
          <cx:pt idx="2763">23</cx:pt>
          <cx:pt idx="2764">25</cx:pt>
          <cx:pt idx="2765">25</cx:pt>
          <cx:pt idx="2766">23</cx:pt>
          <cx:pt idx="2767">25</cx:pt>
          <cx:pt idx="2768">25</cx:pt>
          <cx:pt idx="2769">23</cx:pt>
          <cx:pt idx="2770">25</cx:pt>
          <cx:pt idx="2771">20</cx:pt>
          <cx:pt idx="2772">21</cx:pt>
          <cx:pt idx="2773">25</cx:pt>
          <cx:pt idx="2774">27</cx:pt>
          <cx:pt idx="2775">26</cx:pt>
          <cx:pt idx="2776">26</cx:pt>
          <cx:pt idx="2777">27</cx:pt>
          <cx:pt idx="2778">27</cx:pt>
          <cx:pt idx="2779">25</cx:pt>
          <cx:pt idx="2780">24</cx:pt>
          <cx:pt idx="2781">24</cx:pt>
          <cx:pt idx="2782">26</cx:pt>
          <cx:pt idx="2783">24</cx:pt>
          <cx:pt idx="2784">26</cx:pt>
          <cx:pt idx="2785">24</cx:pt>
          <cx:pt idx="2786">24</cx:pt>
          <cx:pt idx="2787">27</cx:pt>
          <cx:pt idx="2788">26</cx:pt>
          <cx:pt idx="2789">27</cx:pt>
          <cx:pt idx="2790">24</cx:pt>
          <cx:pt idx="2791">25</cx:pt>
          <cx:pt idx="2792">24</cx:pt>
          <cx:pt idx="2793">24</cx:pt>
          <cx:pt idx="2794">24</cx:pt>
          <cx:pt idx="2795">24</cx:pt>
          <cx:pt idx="2796">27</cx:pt>
          <cx:pt idx="2797">24</cx:pt>
          <cx:pt idx="2798">25</cx:pt>
          <cx:pt idx="2799">26</cx:pt>
          <cx:pt idx="2800">25</cx:pt>
          <cx:pt idx="2801">26</cx:pt>
          <cx:pt idx="2802">26</cx:pt>
          <cx:pt idx="2803">27</cx:pt>
          <cx:pt idx="2804">25</cx:pt>
          <cx:pt idx="2805">27</cx:pt>
          <cx:pt idx="2806">24</cx:pt>
          <cx:pt idx="2807">27</cx:pt>
          <cx:pt idx="2808">26</cx:pt>
          <cx:pt idx="2809">27</cx:pt>
          <cx:pt idx="2810">26</cx:pt>
          <cx:pt idx="2811">33</cx:pt>
          <cx:pt idx="2812">32</cx:pt>
          <cx:pt idx="2813">36</cx:pt>
          <cx:pt idx="2814">31</cx:pt>
          <cx:pt idx="2815">36</cx:pt>
          <cx:pt idx="2816">36</cx:pt>
          <cx:pt idx="2817">30</cx:pt>
          <cx:pt idx="2818">35</cx:pt>
          <cx:pt idx="2819">30</cx:pt>
          <cx:pt idx="2820">35</cx:pt>
          <cx:pt idx="2821">26</cx:pt>
          <cx:pt idx="2822">32</cx:pt>
          <cx:pt idx="2823">33</cx:pt>
          <cx:pt idx="2824">26</cx:pt>
          <cx:pt idx="2825">24</cx:pt>
          <cx:pt idx="2826">36</cx:pt>
          <cx:pt idx="2827">36</cx:pt>
          <cx:pt idx="2828">24</cx:pt>
          <cx:pt idx="2829">31</cx:pt>
          <cx:pt idx="2830">36</cx:pt>
          <cx:pt idx="2831">26</cx:pt>
          <cx:pt idx="2832">26</cx:pt>
          <cx:pt idx="2833">27</cx:pt>
          <cx:pt idx="2834">25</cx:pt>
          <cx:pt idx="2835">22</cx:pt>
          <cx:pt idx="2836">35</cx:pt>
          <cx:pt idx="2837">35</cx:pt>
          <cx:pt idx="2838">30</cx:pt>
          <cx:pt idx="2839">30</cx:pt>
          <cx:pt idx="2840">24</cx:pt>
          <cx:pt idx="2841">26</cx:pt>
          <cx:pt idx="2842">24</cx:pt>
          <cx:pt idx="2843">27</cx:pt>
          <cx:pt idx="2844">25</cx:pt>
          <cx:pt idx="2845">25</cx:pt>
          <cx:pt idx="2846">27</cx:pt>
          <cx:pt idx="2847">25</cx:pt>
          <cx:pt idx="2848">25</cx:pt>
          <cx:pt idx="2849">17</cx:pt>
          <cx:pt idx="2850">17</cx:pt>
          <cx:pt idx="2851">17</cx:pt>
          <cx:pt idx="2852">18</cx:pt>
          <cx:pt idx="2853">19</cx:pt>
          <cx:pt idx="2854">19</cx:pt>
          <cx:pt idx="2855">20</cx:pt>
          <cx:pt idx="2856">17</cx:pt>
          <cx:pt idx="2857">20</cx:pt>
          <cx:pt idx="2858">23</cx:pt>
          <cx:pt idx="2859">24</cx:pt>
          <cx:pt idx="2860">24</cx:pt>
          <cx:pt idx="2861">21</cx:pt>
          <cx:pt idx="2862">20</cx:pt>
          <cx:pt idx="2863">21</cx:pt>
          <cx:pt idx="2864">21</cx:pt>
          <cx:pt idx="2865">24</cx:pt>
          <cx:pt idx="2866">24</cx:pt>
          <cx:pt idx="2867">25</cx:pt>
          <cx:pt idx="2868">20</cx:pt>
          <cx:pt idx="2869">25</cx:pt>
          <cx:pt idx="2870">24</cx:pt>
          <cx:pt idx="2871">25</cx:pt>
          <cx:pt idx="2872">24</cx:pt>
          <cx:pt idx="2873">21</cx:pt>
          <cx:pt idx="2874">20</cx:pt>
          <cx:pt idx="2875">21</cx:pt>
          <cx:pt idx="2876">25</cx:pt>
          <cx:pt idx="2877">20</cx:pt>
          <cx:pt idx="2878">17</cx:pt>
          <cx:pt idx="2879">17</cx:pt>
          <cx:pt idx="2880">19</cx:pt>
          <cx:pt idx="2881">19</cx:pt>
          <cx:pt idx="2882">24</cx:pt>
          <cx:pt idx="2883">24</cx:pt>
          <cx:pt idx="2884">20</cx:pt>
          <cx:pt idx="2885">24</cx:pt>
          <cx:pt idx="2886">19</cx:pt>
          <cx:pt idx="2887">19</cx:pt>
          <cx:pt idx="2888">19</cx:pt>
          <cx:pt idx="2889">19</cx:pt>
          <cx:pt idx="2890">19</cx:pt>
          <cx:pt idx="2891">15</cx:pt>
          <cx:pt idx="2892">15</cx:pt>
          <cx:pt idx="2893">15</cx:pt>
          <cx:pt idx="2894">15</cx:pt>
          <cx:pt idx="2895">15</cx:pt>
          <cx:pt idx="2896">15</cx:pt>
          <cx:pt idx="2897">23</cx:pt>
          <cx:pt idx="2898">23</cx:pt>
          <cx:pt idx="2899">23</cx:pt>
          <cx:pt idx="2900">23</cx:pt>
          <cx:pt idx="2901">23</cx:pt>
          <cx:pt idx="2902">26</cx:pt>
          <cx:pt idx="2903">24</cx:pt>
          <cx:pt idx="2904">24</cx:pt>
          <cx:pt idx="2905">25</cx:pt>
          <cx:pt idx="2906">27</cx:pt>
          <cx:pt idx="2907">27</cx:pt>
          <cx:pt idx="2908">25</cx:pt>
          <cx:pt idx="2909">26</cx:pt>
          <cx:pt idx="2910">26</cx:pt>
          <cx:pt idx="2911">26</cx:pt>
          <cx:pt idx="2912">27</cx:pt>
          <cx:pt idx="2913">32</cx:pt>
          <cx:pt idx="2914">32</cx:pt>
          <cx:pt idx="2915">32</cx:pt>
          <cx:pt idx="2916">32</cx:pt>
          <cx:pt idx="2917">31</cx:pt>
          <cx:pt idx="2918">31</cx:pt>
          <cx:pt idx="2919">27</cx:pt>
          <cx:pt idx="2920">31</cx:pt>
          <cx:pt idx="2921">15</cx:pt>
          <cx:pt idx="2922">35</cx:pt>
          <cx:pt idx="2923">36</cx:pt>
          <cx:pt idx="2924">42</cx:pt>
          <cx:pt idx="2925">38</cx:pt>
          <cx:pt idx="2926">40</cx:pt>
          <cx:pt idx="2927">37</cx:pt>
          <cx:pt idx="2928">36</cx:pt>
          <cx:pt idx="2929">37</cx:pt>
          <cx:pt idx="2930">37</cx:pt>
          <cx:pt idx="2931">38</cx:pt>
          <cx:pt idx="2932">37</cx:pt>
          <cx:pt idx="2933">37</cx:pt>
          <cx:pt idx="2934">40</cx:pt>
          <cx:pt idx="2935">38</cx:pt>
          <cx:pt idx="2936">42</cx:pt>
          <cx:pt idx="2937">38</cx:pt>
          <cx:pt idx="2938">37</cx:pt>
          <cx:pt idx="2939">37</cx:pt>
          <cx:pt idx="2940">37</cx:pt>
          <cx:pt idx="2941">37</cx:pt>
          <cx:pt idx="2942">38</cx:pt>
          <cx:pt idx="2943">40</cx:pt>
          <cx:pt idx="2944">37</cx:pt>
          <cx:pt idx="2945">40</cx:pt>
          <cx:pt idx="2946">36</cx:pt>
          <cx:pt idx="2947">38</cx:pt>
          <cx:pt idx="2948">37</cx:pt>
          <cx:pt idx="2949">35</cx:pt>
          <cx:pt idx="2950">40</cx:pt>
          <cx:pt idx="2951">36</cx:pt>
          <cx:pt idx="2952">35</cx:pt>
          <cx:pt idx="2953">40</cx:pt>
          <cx:pt idx="2954">35</cx:pt>
          <cx:pt idx="2955">36</cx:pt>
          <cx:pt idx="2956">36</cx:pt>
          <cx:pt idx="2957">35</cx:pt>
          <cx:pt idx="2958">26</cx:pt>
          <cx:pt idx="2959">23</cx:pt>
          <cx:pt idx="2960">23</cx:pt>
          <cx:pt idx="2961">22</cx:pt>
          <cx:pt idx="2962">28</cx:pt>
          <cx:pt idx="2963">29</cx:pt>
          <cx:pt idx="2964">29</cx:pt>
          <cx:pt idx="2965">29</cx:pt>
          <cx:pt idx="2966">29</cx:pt>
          <cx:pt idx="2967">29</cx:pt>
          <cx:pt idx="2968">29</cx:pt>
          <cx:pt idx="2969">29</cx:pt>
          <cx:pt idx="2970">22</cx:pt>
          <cx:pt idx="2971">29</cx:pt>
          <cx:pt idx="2972">29</cx:pt>
          <cx:pt idx="2973">29</cx:pt>
          <cx:pt idx="2974">22</cx:pt>
          <cx:pt idx="2975">29</cx:pt>
          <cx:pt idx="2976">29</cx:pt>
          <cx:pt idx="2977">29</cx:pt>
          <cx:pt idx="2978">29</cx:pt>
          <cx:pt idx="2979">29</cx:pt>
          <cx:pt idx="2980">22</cx:pt>
          <cx:pt idx="2981">22</cx:pt>
          <cx:pt idx="2982">22</cx:pt>
          <cx:pt idx="2983">22</cx:pt>
          <cx:pt idx="2984">29</cx:pt>
          <cx:pt idx="2985">29</cx:pt>
          <cx:pt idx="2986">22</cx:pt>
          <cx:pt idx="2987">22</cx:pt>
          <cx:pt idx="2988">29</cx:pt>
          <cx:pt idx="2989">29</cx:pt>
          <cx:pt idx="2990">22</cx:pt>
          <cx:pt idx="2991">22</cx:pt>
          <cx:pt idx="2992">29</cx:pt>
          <cx:pt idx="2993">29</cx:pt>
          <cx:pt idx="2994">29</cx:pt>
          <cx:pt idx="2995">29</cx:pt>
          <cx:pt idx="2996">29</cx:pt>
          <cx:pt idx="2997">22</cx:pt>
          <cx:pt idx="2998">29</cx:pt>
          <cx:pt idx="2999">22</cx:pt>
          <cx:pt idx="3000">29</cx:pt>
          <cx:pt idx="3001">29</cx:pt>
          <cx:pt idx="3002">29</cx:pt>
          <cx:pt idx="3003">29</cx:pt>
          <cx:pt idx="3004">22</cx:pt>
          <cx:pt idx="3005">25</cx:pt>
          <cx:pt idx="3006">25</cx:pt>
          <cx:pt idx="3007">25</cx:pt>
          <cx:pt idx="3008">22</cx:pt>
          <cx:pt idx="3009">25</cx:pt>
          <cx:pt idx="3010">25</cx:pt>
          <cx:pt idx="3011">25</cx:pt>
          <cx:pt idx="3012">25</cx:pt>
          <cx:pt idx="3013">25</cx:pt>
          <cx:pt idx="3014">22</cx:pt>
          <cx:pt idx="3015">25</cx:pt>
          <cx:pt idx="3016">25</cx:pt>
          <cx:pt idx="3017">25</cx:pt>
          <cx:pt idx="3018">25</cx:pt>
          <cx:pt idx="3019">25</cx:pt>
          <cx:pt idx="3020">25</cx:pt>
          <cx:pt idx="3021">22</cx:pt>
          <cx:pt idx="3022">22</cx:pt>
          <cx:pt idx="3023">22</cx:pt>
          <cx:pt idx="3024">25</cx:pt>
          <cx:pt idx="3025">25</cx:pt>
          <cx:pt idx="3026">25</cx:pt>
          <cx:pt idx="3027">25</cx:pt>
          <cx:pt idx="3028">22</cx:pt>
          <cx:pt idx="3029">22</cx:pt>
          <cx:pt idx="3030">15</cx:pt>
          <cx:pt idx="3031">16</cx:pt>
          <cx:pt idx="3032">16</cx:pt>
          <cx:pt idx="3033">15</cx:pt>
          <cx:pt idx="3034">18</cx:pt>
          <cx:pt idx="3035">17</cx:pt>
          <cx:pt idx="3036">20</cx:pt>
          <cx:pt idx="3037">30</cx:pt>
          <cx:pt idx="3038">31</cx:pt>
          <cx:pt idx="3039">30</cx:pt>
          <cx:pt idx="3040">31</cx:pt>
          <cx:pt idx="3041">30</cx:pt>
          <cx:pt idx="3042">30</cx:pt>
          <cx:pt idx="3043">30</cx:pt>
          <cx:pt idx="3044">31</cx:pt>
          <cx:pt idx="3045">31</cx:pt>
          <cx:pt idx="3046">31</cx:pt>
          <cx:pt idx="3047">33</cx:pt>
          <cx:pt idx="3048">34</cx:pt>
          <cx:pt idx="3049">33</cx:pt>
          <cx:pt idx="3050">34</cx:pt>
          <cx:pt idx="3051">33</cx:pt>
          <cx:pt idx="3052">33</cx:pt>
          <cx:pt idx="3053">33</cx:pt>
          <cx:pt idx="3054">34</cx:pt>
          <cx:pt idx="3055">34</cx:pt>
          <cx:pt idx="3056">34</cx:pt>
          <cx:pt idx="3057">31</cx:pt>
          <cx:pt idx="3058">31</cx:pt>
          <cx:pt idx="3059">33</cx:pt>
          <cx:pt idx="3060">31</cx:pt>
          <cx:pt idx="3061">33</cx:pt>
          <cx:pt idx="3062">33</cx:pt>
          <cx:pt idx="3063">31</cx:pt>
          <cx:pt idx="3064">33</cx:pt>
          <cx:pt idx="3065">33</cx:pt>
          <cx:pt idx="3066">31</cx:pt>
          <cx:pt idx="3067">33</cx:pt>
          <cx:pt idx="3068">31</cx:pt>
          <cx:pt idx="3069">39</cx:pt>
          <cx:pt idx="3070">38</cx:pt>
          <cx:pt idx="3071">38</cx:pt>
          <cx:pt idx="3072">38</cx:pt>
          <cx:pt idx="3073">39</cx:pt>
          <cx:pt idx="3074">39</cx:pt>
          <cx:pt idx="3075">38</cx:pt>
          <cx:pt idx="3076">39</cx:pt>
          <cx:pt idx="3077">38</cx:pt>
          <cx:pt idx="3078">38</cx:pt>
          <cx:pt idx="3079">39</cx:pt>
          <cx:pt idx="3080">39</cx:pt>
          <cx:pt idx="3081">38</cx:pt>
          <cx:pt idx="3082">38</cx:pt>
          <cx:pt idx="3083">39</cx:pt>
          <cx:pt idx="3084">38</cx:pt>
          <cx:pt idx="3085">39</cx:pt>
          <cx:pt idx="3086">39</cx:pt>
          <cx:pt idx="3087">22</cx:pt>
          <cx:pt idx="3088">22</cx:pt>
          <cx:pt idx="3089">22</cx:pt>
          <cx:pt idx="3090">23</cx:pt>
          <cx:pt idx="3091">23</cx:pt>
          <cx:pt idx="3092">22</cx:pt>
          <cx:pt idx="3093">23</cx:pt>
          <cx:pt idx="3094">22</cx:pt>
          <cx:pt idx="3095">23</cx:pt>
          <cx:pt idx="3096">23</cx:pt>
          <cx:pt idx="3097">23</cx:pt>
          <cx:pt idx="3098">23</cx:pt>
          <cx:pt idx="3099">23</cx:pt>
          <cx:pt idx="3100">23</cx:pt>
          <cx:pt idx="3101">23</cx:pt>
          <cx:pt idx="3102">30</cx:pt>
          <cx:pt idx="3103">28</cx:pt>
          <cx:pt idx="3104">30</cx:pt>
          <cx:pt idx="3105">31</cx:pt>
          <cx:pt idx="3106">30</cx:pt>
          <cx:pt idx="3107">31</cx:pt>
          <cx:pt idx="3108">28</cx:pt>
          <cx:pt idx="3109">31</cx:pt>
          <cx:pt idx="3110">30</cx:pt>
          <cx:pt idx="3111">31</cx:pt>
          <cx:pt idx="3112">31</cx:pt>
          <cx:pt idx="3113">31</cx:pt>
          <cx:pt idx="3114">30</cx:pt>
          <cx:pt idx="3115">28</cx:pt>
          <cx:pt idx="3116">28</cx:pt>
          <cx:pt idx="3117">30</cx:pt>
          <cx:pt idx="3118">31</cx:pt>
          <cx:pt idx="3119">28</cx:pt>
          <cx:pt idx="3120">30</cx:pt>
          <cx:pt idx="3121">30</cx:pt>
          <cx:pt idx="3122">31</cx:pt>
          <cx:pt idx="3123">28</cx:pt>
          <cx:pt idx="3124">31</cx:pt>
          <cx:pt idx="3125">30</cx:pt>
          <cx:pt idx="3126">34</cx:pt>
          <cx:pt idx="3127">31</cx:pt>
          <cx:pt idx="3128">34</cx:pt>
          <cx:pt idx="3129">34</cx:pt>
          <cx:pt idx="3130">31</cx:pt>
          <cx:pt idx="3131">34</cx:pt>
          <cx:pt idx="3132">30</cx:pt>
          <cx:pt idx="3133">33</cx:pt>
          <cx:pt idx="3134">33</cx:pt>
          <cx:pt idx="3135">30</cx:pt>
          <cx:pt idx="3136">24</cx:pt>
          <cx:pt idx="3137">24</cx:pt>
          <cx:pt idx="3138">24</cx:pt>
          <cx:pt idx="3139">42</cx:pt>
          <cx:pt idx="3140">36</cx:pt>
          <cx:pt idx="3141">38</cx:pt>
          <cx:pt idx="3142">38</cx:pt>
          <cx:pt idx="3143">38</cx:pt>
          <cx:pt idx="3144">39</cx:pt>
          <cx:pt idx="3145">36</cx:pt>
          <cx:pt idx="3146">38</cx:pt>
          <cx:pt idx="3147">35</cx:pt>
          <cx:pt idx="3148">36</cx:pt>
          <cx:pt idx="3149">38</cx:pt>
          <cx:pt idx="3150">42</cx:pt>
          <cx:pt idx="3151">36</cx:pt>
          <cx:pt idx="3152">38</cx:pt>
          <cx:pt idx="3153">38</cx:pt>
          <cx:pt idx="3154">35</cx:pt>
          <cx:pt idx="3155">38</cx:pt>
          <cx:pt idx="3156">39</cx:pt>
          <cx:pt idx="3157">46</cx:pt>
          <cx:pt idx="3158">42</cx:pt>
          <cx:pt idx="3159">41</cx:pt>
          <cx:pt idx="3160">41</cx:pt>
          <cx:pt idx="3161">42</cx:pt>
          <cx:pt idx="3162">41</cx:pt>
          <cx:pt idx="3163">42</cx:pt>
          <cx:pt idx="3164">38</cx:pt>
          <cx:pt idx="3165">37</cx:pt>
          <cx:pt idx="3166">40</cx:pt>
          <cx:pt idx="3167">39</cx:pt>
          <cx:pt idx="3168">39</cx:pt>
          <cx:pt idx="3169">39</cx:pt>
          <cx:pt idx="3170">39</cx:pt>
          <cx:pt idx="3171">40</cx:pt>
          <cx:pt idx="3172">37</cx:pt>
          <cx:pt idx="3173">40</cx:pt>
          <cx:pt idx="3174">40</cx:pt>
          <cx:pt idx="3175">40</cx:pt>
          <cx:pt idx="3176">31</cx:pt>
          <cx:pt idx="3177">26</cx:pt>
          <cx:pt idx="3178">27</cx:pt>
          <cx:pt idx="3179">27</cx:pt>
          <cx:pt idx="3180">27</cx:pt>
          <cx:pt idx="3181">31</cx:pt>
          <cx:pt idx="3182">26</cx:pt>
          <cx:pt idx="3183">27</cx:pt>
          <cx:pt idx="3184">26</cx:pt>
          <cx:pt idx="3185">26</cx:pt>
          <cx:pt idx="3186">27</cx:pt>
          <cx:pt idx="3187">26</cx:pt>
          <cx:pt idx="3188">30</cx:pt>
          <cx:pt idx="3189">27</cx:pt>
          <cx:pt idx="3190">30</cx:pt>
          <cx:pt idx="3191">26</cx:pt>
          <cx:pt idx="3192">27</cx:pt>
          <cx:pt idx="3193">27</cx:pt>
          <cx:pt idx="3194">27</cx:pt>
          <cx:pt idx="3195">27</cx:pt>
          <cx:pt idx="3196">27</cx:pt>
          <cx:pt idx="3197">27</cx:pt>
          <cx:pt idx="3198">27</cx:pt>
          <cx:pt idx="3199">27</cx:pt>
          <cx:pt idx="3200">27</cx:pt>
          <cx:pt idx="3201">27</cx:pt>
          <cx:pt idx="3202">27</cx:pt>
          <cx:pt idx="3203">27</cx:pt>
          <cx:pt idx="3204">27</cx:pt>
          <cx:pt idx="3205">27</cx:pt>
          <cx:pt idx="3206">27</cx:pt>
          <cx:pt idx="3207">27</cx:pt>
          <cx:pt idx="3208">27</cx:pt>
          <cx:pt idx="3209">27</cx:pt>
          <cx:pt idx="3210">27</cx:pt>
          <cx:pt idx="3211">27</cx:pt>
          <cx:pt idx="3212">19</cx:pt>
          <cx:pt idx="3213">19</cx:pt>
          <cx:pt idx="3214">19</cx:pt>
          <cx:pt idx="3215">19</cx:pt>
          <cx:pt idx="3216">19</cx:pt>
          <cx:pt idx="3217">19</cx:pt>
          <cx:pt idx="3218">19</cx:pt>
          <cx:pt idx="3219">21</cx:pt>
          <cx:pt idx="3220">21</cx:pt>
          <cx:pt idx="3221">27</cx:pt>
          <cx:pt idx="3222">26</cx:pt>
          <cx:pt idx="3223">26</cx:pt>
          <cx:pt idx="3224">26</cx:pt>
          <cx:pt idx="3225">26</cx:pt>
          <cx:pt idx="3226">27</cx:pt>
          <cx:pt idx="3227">26</cx:pt>
          <cx:pt idx="3228">26</cx:pt>
          <cx:pt idx="3229">26</cx:pt>
          <cx:pt idx="3230">26</cx:pt>
          <cx:pt idx="3231">26</cx:pt>
          <cx:pt idx="3232">26</cx:pt>
          <cx:pt idx="3233">26</cx:pt>
          <cx:pt idx="3234">26</cx:pt>
          <cx:pt idx="3235">26</cx:pt>
          <cx:pt idx="3236">26</cx:pt>
          <cx:pt idx="3237">26</cx:pt>
          <cx:pt idx="3238">26</cx:pt>
          <cx:pt idx="3239">26</cx:pt>
          <cx:pt idx="3240">26</cx:pt>
          <cx:pt idx="3241">26</cx:pt>
          <cx:pt idx="3242">26</cx:pt>
          <cx:pt idx="3243">26</cx:pt>
          <cx:pt idx="3244">30</cx:pt>
          <cx:pt idx="3245">28</cx:pt>
          <cx:pt idx="3246">28</cx:pt>
          <cx:pt idx="3247">26</cx:pt>
          <cx:pt idx="3248">29</cx:pt>
          <cx:pt idx="3249">24</cx:pt>
          <cx:pt idx="3250">28</cx:pt>
          <cx:pt idx="3251">26</cx:pt>
          <cx:pt idx="3252">30</cx:pt>
          <cx:pt idx="3253">30</cx:pt>
          <cx:pt idx="3254">28</cx:pt>
          <cx:pt idx="3255">30</cx:pt>
          <cx:pt idx="3256">29</cx:pt>
          <cx:pt idx="3257">29</cx:pt>
          <cx:pt idx="3258">24</cx:pt>
          <cx:pt idx="3259">30</cx:pt>
          <cx:pt idx="3260">31</cx:pt>
          <cx:pt idx="3261">31</cx:pt>
          <cx:pt idx="3262">24</cx:pt>
          <cx:pt idx="3263">31</cx:pt>
          <cx:pt idx="3264">24</cx:pt>
          <cx:pt idx="3265">29</cx:pt>
          <cx:pt idx="3266">28</cx:pt>
          <cx:pt idx="3267">30</cx:pt>
          <cx:pt idx="3268">30</cx:pt>
          <cx:pt idx="3269">29</cx:pt>
          <cx:pt idx="3270">28</cx:pt>
          <cx:pt idx="3271">29</cx:pt>
          <cx:pt idx="3272">31</cx:pt>
          <cx:pt idx="3273">28</cx:pt>
          <cx:pt idx="3274">29</cx:pt>
          <cx:pt idx="3275">27</cx:pt>
          <cx:pt idx="3276">30</cx:pt>
          <cx:pt idx="3277">24</cx:pt>
          <cx:pt idx="3278">29</cx:pt>
          <cx:pt idx="3279">27</cx:pt>
          <cx:pt idx="3280">30</cx:pt>
          <cx:pt idx="3281">30</cx:pt>
          <cx:pt idx="3282">29</cx:pt>
          <cx:pt idx="3283">24</cx:pt>
          <cx:pt idx="3284">30</cx:pt>
          <cx:pt idx="3285">30</cx:pt>
          <cx:pt idx="3286">31</cx:pt>
          <cx:pt idx="3287">30</cx:pt>
          <cx:pt idx="3288">31</cx:pt>
          <cx:pt idx="3289">30</cx:pt>
          <cx:pt idx="3290">31</cx:pt>
          <cx:pt idx="3291">31</cx:pt>
          <cx:pt idx="3292">31</cx:pt>
          <cx:pt idx="3293">30</cx:pt>
          <cx:pt idx="3294">31</cx:pt>
          <cx:pt idx="3295">22</cx:pt>
          <cx:pt idx="3296">23</cx:pt>
          <cx:pt idx="3297">23</cx:pt>
          <cx:pt idx="3298">30</cx:pt>
          <cx:pt idx="3299">28</cx:pt>
          <cx:pt idx="3300">29</cx:pt>
          <cx:pt idx="3301">30</cx:pt>
          <cx:pt idx="3302">29</cx:pt>
          <cx:pt idx="3303">28</cx:pt>
          <cx:pt idx="3304">30</cx:pt>
          <cx:pt idx="3305">30</cx:pt>
          <cx:pt idx="3306">31</cx:pt>
          <cx:pt idx="3307">31</cx:pt>
          <cx:pt idx="3308">30</cx:pt>
          <cx:pt idx="3309">30</cx:pt>
          <cx:pt idx="3310">31</cx:pt>
          <cx:pt idx="3311">30</cx:pt>
          <cx:pt idx="3312">30</cx:pt>
          <cx:pt idx="3313">31</cx:pt>
          <cx:pt idx="3314">24</cx:pt>
          <cx:pt idx="3315">27</cx:pt>
          <cx:pt idx="3316">28</cx:pt>
          <cx:pt idx="3317">28</cx:pt>
          <cx:pt idx="3318">28</cx:pt>
          <cx:pt idx="3319">26</cx:pt>
          <cx:pt idx="3320">26</cx:pt>
          <cx:pt idx="3321">24</cx:pt>
          <cx:pt idx="3322">28</cx:pt>
          <cx:pt idx="3323">26</cx:pt>
          <cx:pt idx="3324">26</cx:pt>
          <cx:pt idx="3325">26</cx:pt>
          <cx:pt idx="3326">26</cx:pt>
          <cx:pt idx="3327">26</cx:pt>
          <cx:pt idx="3328">26</cx:pt>
          <cx:pt idx="3329">26</cx:pt>
          <cx:pt idx="3330">26</cx:pt>
          <cx:pt idx="3331">26</cx:pt>
          <cx:pt idx="3332">26</cx:pt>
          <cx:pt idx="3333">26</cx:pt>
          <cx:pt idx="3334">26</cx:pt>
          <cx:pt idx="3335">27</cx:pt>
          <cx:pt idx="3336">27</cx:pt>
          <cx:pt idx="3337">26</cx:pt>
          <cx:pt idx="3338">26</cx:pt>
          <cx:pt idx="3339">35</cx:pt>
          <cx:pt idx="3340">35</cx:pt>
          <cx:pt idx="3341">32</cx:pt>
          <cx:pt idx="3342">32</cx:pt>
          <cx:pt idx="3343">32</cx:pt>
          <cx:pt idx="3344">35</cx:pt>
          <cx:pt idx="3345">34</cx:pt>
          <cx:pt idx="3346">34</cx:pt>
          <cx:pt idx="3347">34</cx:pt>
          <cx:pt idx="3348">32</cx:pt>
          <cx:pt idx="3349">32</cx:pt>
          <cx:pt idx="3350">32</cx:pt>
          <cx:pt idx="3351">32</cx:pt>
          <cx:pt idx="3352">31</cx:pt>
          <cx:pt idx="3353">32</cx:pt>
          <cx:pt idx="3354">30</cx:pt>
          <cx:pt idx="3355">30</cx:pt>
          <cx:pt idx="3356">35</cx:pt>
          <cx:pt idx="3357">32</cx:pt>
          <cx:pt idx="3358">32</cx:pt>
          <cx:pt idx="3359">30</cx:pt>
          <cx:pt idx="3360">30</cx:pt>
          <cx:pt idx="3361">35</cx:pt>
          <cx:pt idx="3362">32</cx:pt>
          <cx:pt idx="3363">32</cx:pt>
          <cx:pt idx="3364">31</cx:pt>
          <cx:pt idx="3365">30</cx:pt>
          <cx:pt idx="3366">35</cx:pt>
          <cx:pt idx="3367">30</cx:pt>
          <cx:pt idx="3368">30</cx:pt>
          <cx:pt idx="3369">35</cx:pt>
          <cx:pt idx="3370">33</cx:pt>
          <cx:pt idx="3371">30</cx:pt>
          <cx:pt idx="3372">30</cx:pt>
          <cx:pt idx="3373">33</cx:pt>
          <cx:pt idx="3374">30</cx:pt>
          <cx:pt idx="3375">33</cx:pt>
          <cx:pt idx="3376">33</cx:pt>
          <cx:pt idx="3377">33</cx:pt>
          <cx:pt idx="3378">33</cx:pt>
          <cx:pt idx="3379">30</cx:pt>
          <cx:pt idx="3380">25</cx:pt>
          <cx:pt idx="3381">23</cx:pt>
          <cx:pt idx="3382">25</cx:pt>
          <cx:pt idx="3383">23</cx:pt>
          <cx:pt idx="3384">28</cx:pt>
          <cx:pt idx="3385">28</cx:pt>
          <cx:pt idx="3386">21</cx:pt>
          <cx:pt idx="3387">24</cx:pt>
          <cx:pt idx="3388">28</cx:pt>
          <cx:pt idx="3389">21</cx:pt>
          <cx:pt idx="3390">28</cx:pt>
          <cx:pt idx="3391">28</cx:pt>
          <cx:pt idx="3392">24</cx:pt>
          <cx:pt idx="3393">24</cx:pt>
          <cx:pt idx="3394">24</cx:pt>
          <cx:pt idx="3395">27</cx:pt>
          <cx:pt idx="3396">27</cx:pt>
          <cx:pt idx="3397">21</cx:pt>
          <cx:pt idx="3398">21</cx:pt>
          <cx:pt idx="3399">27</cx:pt>
          <cx:pt idx="3400">22</cx:pt>
          <cx:pt idx="3401">24</cx:pt>
          <cx:pt idx="3402">24</cx:pt>
          <cx:pt idx="3403">22</cx:pt>
          <cx:pt idx="3404">24</cx:pt>
          <cx:pt idx="3405">22</cx:pt>
          <cx:pt idx="3406">24</cx:pt>
          <cx:pt idx="3407">22</cx:pt>
          <cx:pt idx="3408">22</cx:pt>
          <cx:pt idx="3409">22</cx:pt>
          <cx:pt idx="3410">24</cx:pt>
          <cx:pt idx="3411">24</cx:pt>
          <cx:pt idx="3412">28</cx:pt>
          <cx:pt idx="3413">27</cx:pt>
          <cx:pt idx="3414">27</cx:pt>
          <cx:pt idx="3415">28</cx:pt>
          <cx:pt idx="3416">28</cx:pt>
          <cx:pt idx="3417">27</cx:pt>
          <cx:pt idx="3418">27</cx:pt>
          <cx:pt idx="3419">20</cx:pt>
          <cx:pt idx="3420">19</cx:pt>
          <cx:pt idx="3421">20</cx:pt>
          <cx:pt idx="3422">18</cx:pt>
          <cx:pt idx="3423">19</cx:pt>
          <cx:pt idx="3424">18</cx:pt>
          <cx:pt idx="3425">18</cx:pt>
          <cx:pt idx="3426">19</cx:pt>
          <cx:pt idx="3427">18</cx:pt>
          <cx:pt idx="3428">18</cx:pt>
          <cx:pt idx="3429">20</cx:pt>
          <cx:pt idx="3430">20</cx:pt>
          <cx:pt idx="3431">19</cx:pt>
          <cx:pt idx="3432">19</cx:pt>
          <cx:pt idx="3433">20</cx:pt>
          <cx:pt idx="3434">18</cx:pt>
          <cx:pt idx="3435">19</cx:pt>
          <cx:pt idx="3436">20</cx:pt>
          <cx:pt idx="3437">20</cx:pt>
          <cx:pt idx="3438">20</cx:pt>
          <cx:pt idx="3439">18</cx:pt>
          <cx:pt idx="3440">20</cx:pt>
          <cx:pt idx="3441">19</cx:pt>
          <cx:pt idx="3442">20</cx:pt>
          <cx:pt idx="3443">18</cx:pt>
          <cx:pt idx="3444">20</cx:pt>
          <cx:pt idx="3445">20</cx:pt>
          <cx:pt idx="3446">19</cx:pt>
          <cx:pt idx="3447">19</cx:pt>
          <cx:pt idx="3448">18</cx:pt>
          <cx:pt idx="3449">20</cx:pt>
          <cx:pt idx="3450">20</cx:pt>
          <cx:pt idx="3451">20</cx:pt>
          <cx:pt idx="3452">18</cx:pt>
          <cx:pt idx="3453">20</cx:pt>
          <cx:pt idx="3454">20</cx:pt>
          <cx:pt idx="3455">18</cx:pt>
          <cx:pt idx="3456">18</cx:pt>
          <cx:pt idx="3457">20</cx:pt>
          <cx:pt idx="3458">18</cx:pt>
          <cx:pt idx="3459">18</cx:pt>
          <cx:pt idx="3460">18</cx:pt>
          <cx:pt idx="3461">19</cx:pt>
          <cx:pt idx="3462">18</cx:pt>
          <cx:pt idx="3463">20</cx:pt>
          <cx:pt idx="3464">18</cx:pt>
          <cx:pt idx="3465">18</cx:pt>
          <cx:pt idx="3466">20</cx:pt>
          <cx:pt idx="3467">20</cx:pt>
          <cx:pt idx="3468">20</cx:pt>
          <cx:pt idx="3469">20</cx:pt>
          <cx:pt idx="3470">18</cx:pt>
          <cx:pt idx="3471">20</cx:pt>
          <cx:pt idx="3472">18</cx:pt>
          <cx:pt idx="3473">20</cx:pt>
          <cx:pt idx="3474">18</cx:pt>
          <cx:pt idx="3475">20</cx:pt>
          <cx:pt idx="3476">18</cx:pt>
          <cx:pt idx="3477">20</cx:pt>
          <cx:pt idx="3478">18</cx:pt>
          <cx:pt idx="3479">18</cx:pt>
          <cx:pt idx="3480">18</cx:pt>
          <cx:pt idx="3481">19</cx:pt>
          <cx:pt idx="3482">20</cx:pt>
          <cx:pt idx="3483">20</cx:pt>
          <cx:pt idx="3484">36</cx:pt>
          <cx:pt idx="3485">35</cx:pt>
          <cx:pt idx="3486">35</cx:pt>
          <cx:pt idx="3487">41</cx:pt>
          <cx:pt idx="3488">33</cx:pt>
          <cx:pt idx="3489">33</cx:pt>
          <cx:pt idx="3490">35</cx:pt>
          <cx:pt idx="3491">41</cx:pt>
          <cx:pt idx="3492">35</cx:pt>
          <cx:pt idx="3493">36</cx:pt>
          <cx:pt idx="3494">39</cx:pt>
          <cx:pt idx="3495">36</cx:pt>
          <cx:pt idx="3496">35</cx:pt>
          <cx:pt idx="3497">36</cx:pt>
          <cx:pt idx="3498">35</cx:pt>
          <cx:pt idx="3499">36</cx:pt>
          <cx:pt idx="3500">36</cx:pt>
          <cx:pt idx="3501">39</cx:pt>
          <cx:pt idx="3502">35</cx:pt>
          <cx:pt idx="3503">35</cx:pt>
          <cx:pt idx="3504">35</cx:pt>
          <cx:pt idx="3505">19</cx:pt>
          <cx:pt idx="3506">24</cx:pt>
          <cx:pt idx="3507">24</cx:pt>
          <cx:pt idx="3508">24</cx:pt>
          <cx:pt idx="3509">31</cx:pt>
          <cx:pt idx="3510">25</cx:pt>
          <cx:pt idx="3511">31</cx:pt>
          <cx:pt idx="3512">24</cx:pt>
          <cx:pt idx="3513">26</cx:pt>
          <cx:pt idx="3514">29</cx:pt>
          <cx:pt idx="3515">29</cx:pt>
          <cx:pt idx="3516">29</cx:pt>
          <cx:pt idx="3517">29</cx:pt>
          <cx:pt idx="3518">25</cx:pt>
          <cx:pt idx="3519">24</cx:pt>
          <cx:pt idx="3520">18</cx:pt>
          <cx:pt idx="3521">17</cx:pt>
          <cx:pt idx="3522">15</cx:pt>
          <cx:pt idx="3523">17</cx:pt>
          <cx:pt idx="3524">19</cx:pt>
          <cx:pt idx="3525">19</cx:pt>
          <cx:pt idx="3526">19</cx:pt>
          <cx:pt idx="3527">19</cx:pt>
          <cx:pt idx="3528">19</cx:pt>
          <cx:pt idx="3529">19</cx:pt>
          <cx:pt idx="3530">19</cx:pt>
          <cx:pt idx="3531">19</cx:pt>
          <cx:pt idx="3532">19</cx:pt>
          <cx:pt idx="3533">19</cx:pt>
          <cx:pt idx="3534">19</cx:pt>
          <cx:pt idx="3535">18</cx:pt>
          <cx:pt idx="3536">17</cx:pt>
          <cx:pt idx="3537">18</cx:pt>
          <cx:pt idx="3538">17</cx:pt>
          <cx:pt idx="3539">17</cx:pt>
          <cx:pt idx="3540">17</cx:pt>
          <cx:pt idx="3541">18</cx:pt>
          <cx:pt idx="3542">18</cx:pt>
          <cx:pt idx="3543">17</cx:pt>
          <cx:pt idx="3544">18</cx:pt>
          <cx:pt idx="3545">17</cx:pt>
          <cx:pt idx="3546">18</cx:pt>
          <cx:pt idx="3547">17</cx:pt>
          <cx:pt idx="3548">18</cx:pt>
          <cx:pt idx="3549">18</cx:pt>
          <cx:pt idx="3550">17</cx:pt>
          <cx:pt idx="3551">15</cx:pt>
          <cx:pt idx="3552">15</cx:pt>
          <cx:pt idx="3553">14</cx:pt>
          <cx:pt idx="3554">14</cx:pt>
          <cx:pt idx="3555">25</cx:pt>
          <cx:pt idx="3556">25</cx:pt>
          <cx:pt idx="3557">25</cx:pt>
          <cx:pt idx="3558">24</cx:pt>
          <cx:pt idx="3559">24</cx:pt>
          <cx:pt idx="3560">24</cx:pt>
          <cx:pt idx="3561">22</cx:pt>
          <cx:pt idx="3562">22</cx:pt>
          <cx:pt idx="3563">22</cx:pt>
          <cx:pt idx="3564">24</cx:pt>
          <cx:pt idx="3565">12</cx:pt>
          <cx:pt idx="3566">23</cx:pt>
          <cx:pt idx="3567">23</cx:pt>
          <cx:pt idx="3568">23</cx:pt>
          <cx:pt idx="3569">23</cx:pt>
          <cx:pt idx="3570">23</cx:pt>
          <cx:pt idx="3571">23</cx:pt>
          <cx:pt idx="3572">23</cx:pt>
          <cx:pt idx="3573">23</cx:pt>
          <cx:pt idx="3574">23</cx:pt>
          <cx:pt idx="3575">16</cx:pt>
          <cx:pt idx="3576">16</cx:pt>
          <cx:pt idx="3577">16</cx:pt>
          <cx:pt idx="3578">16</cx:pt>
          <cx:pt idx="3579">16</cx:pt>
          <cx:pt idx="3580">16</cx:pt>
          <cx:pt idx="3581">26</cx:pt>
          <cx:pt idx="3582">26</cx:pt>
          <cx:pt idx="3583">26</cx:pt>
          <cx:pt idx="3584">26</cx:pt>
          <cx:pt idx="3585">26</cx:pt>
          <cx:pt idx="3586">26</cx:pt>
          <cx:pt idx="3587">25</cx:pt>
          <cx:pt idx="3588">25</cx:pt>
          <cx:pt idx="3589">25</cx:pt>
          <cx:pt idx="3590">14</cx:pt>
          <cx:pt idx="3591">14</cx:pt>
          <cx:pt idx="3592">14</cx:pt>
          <cx:pt idx="3593">14</cx:pt>
          <cx:pt idx="3594">14</cx:pt>
          <cx:pt idx="3595">14</cx:pt>
          <cx:pt idx="3596">23</cx:pt>
          <cx:pt idx="3597">23</cx:pt>
          <cx:pt idx="3598">23</cx:pt>
          <cx:pt idx="3599">22</cx:pt>
          <cx:pt idx="3600">23</cx:pt>
          <cx:pt idx="3601">23</cx:pt>
          <cx:pt idx="3602">23</cx:pt>
          <cx:pt idx="3603">23</cx:pt>
          <cx:pt idx="3604">23</cx:pt>
          <cx:pt idx="3605">22</cx:pt>
          <cx:pt idx="3606">23</cx:pt>
          <cx:pt idx="3607">23</cx:pt>
          <cx:pt idx="3608">23</cx:pt>
          <cx:pt idx="3609">23</cx:pt>
          <cx:pt idx="3610">25</cx:pt>
          <cx:pt idx="3611">22</cx:pt>
          <cx:pt idx="3612">24</cx:pt>
          <cx:pt idx="3613">25</cx:pt>
          <cx:pt idx="3614">24</cx:pt>
          <cx:pt idx="3615">24</cx:pt>
          <cx:pt idx="3616">23</cx:pt>
          <cx:pt idx="3617">25</cx:pt>
          <cx:pt idx="3618">22</cx:pt>
          <cx:pt idx="3619">25</cx:pt>
          <cx:pt idx="3620">27</cx:pt>
          <cx:pt idx="3621">25</cx:pt>
          <cx:pt idx="3622">25</cx:pt>
          <cx:pt idx="3623">22</cx:pt>
          <cx:pt idx="3624">27</cx:pt>
          <cx:pt idx="3625">27</cx:pt>
          <cx:pt idx="3626">27</cx:pt>
          <cx:pt idx="3627">25</cx:pt>
          <cx:pt idx="3628">26</cx:pt>
          <cx:pt idx="3629">26</cx:pt>
          <cx:pt idx="3630">25</cx:pt>
          <cx:pt idx="3631">22</cx:pt>
          <cx:pt idx="3632">26</cx:pt>
          <cx:pt idx="3633">22</cx:pt>
          <cx:pt idx="3634">26</cx:pt>
          <cx:pt idx="3635">25</cx:pt>
          <cx:pt idx="3636">25</cx:pt>
          <cx:pt idx="3637">25</cx:pt>
          <cx:pt idx="3638">24</cx:pt>
          <cx:pt idx="3639">24</cx:pt>
          <cx:pt idx="3640">26</cx:pt>
          <cx:pt idx="3641">24</cx:pt>
          <cx:pt idx="3642">26</cx:pt>
          <cx:pt idx="3643">24</cx:pt>
          <cx:pt idx="3644">15</cx:pt>
          <cx:pt idx="3645">14</cx:pt>
          <cx:pt idx="3646">15</cx:pt>
          <cx:pt idx="3647">15</cx:pt>
          <cx:pt idx="3648">14</cx:pt>
          <cx:pt idx="3649">17</cx:pt>
          <cx:pt idx="3650">17</cx:pt>
          <cx:pt idx="3651">17</cx:pt>
          <cx:pt idx="3652">18</cx:pt>
          <cx:pt idx="3653">17</cx:pt>
          <cx:pt idx="3654">18</cx:pt>
          <cx:pt idx="3655">17</cx:pt>
          <cx:pt idx="3656">17</cx:pt>
          <cx:pt idx="3657">13</cx:pt>
          <cx:pt idx="3658">13</cx:pt>
          <cx:pt idx="3659">13</cx:pt>
          <cx:pt idx="3660">13</cx:pt>
          <cx:pt idx="3661">17</cx:pt>
          <cx:pt idx="3662">17</cx:pt>
          <cx:pt idx="3663">17</cx:pt>
          <cx:pt idx="3664">17</cx:pt>
          <cx:pt idx="3665">17</cx:pt>
          <cx:pt idx="3666">17</cx:pt>
          <cx:pt idx="3667">28</cx:pt>
          <cx:pt idx="3668">23</cx:pt>
          <cx:pt idx="3669">29</cx:pt>
          <cx:pt idx="3670">29</cx:pt>
          <cx:pt idx="3671">28</cx:pt>
          <cx:pt idx="3672">27</cx:pt>
          <cx:pt idx="3673">38</cx:pt>
          <cx:pt idx="3674">26</cx:pt>
          <cx:pt idx="3675">29</cx:pt>
          <cx:pt idx="3676">22</cx:pt>
          <cx:pt idx="3677">21</cx:pt>
          <cx:pt idx="3678">29</cx:pt>
          <cx:pt idx="3679">28</cx:pt>
          <cx:pt idx="3680">38</cx:pt>
          <cx:pt idx="3681">26</cx:pt>
          <cx:pt idx="3682">29</cx:pt>
          <cx:pt idx="3683">42</cx:pt>
          <cx:pt idx="3684">27</cx:pt>
          <cx:pt idx="3685">28</cx:pt>
          <cx:pt idx="3686">42</cx:pt>
          <cx:pt idx="3687">29</cx:pt>
          <cx:pt idx="3688">29</cx:pt>
          <cx:pt idx="3689">27</cx:pt>
          <cx:pt idx="3690">27</cx:pt>
          <cx:pt idx="3691">38</cx:pt>
          <cx:pt idx="3692">29</cx:pt>
          <cx:pt idx="3693">28</cx:pt>
          <cx:pt idx="3694">22</cx:pt>
          <cx:pt idx="3695">29</cx:pt>
          <cx:pt idx="3696">28</cx:pt>
          <cx:pt idx="3697">29</cx:pt>
          <cx:pt idx="3698">26</cx:pt>
          <cx:pt idx="3699">29</cx:pt>
          <cx:pt idx="3700">38</cx:pt>
          <cx:pt idx="3701">28</cx:pt>
          <cx:pt idx="3702">26</cx:pt>
          <cx:pt idx="3703">21</cx:pt>
          <cx:pt idx="3704">42</cx:pt>
          <cx:pt idx="3705">42</cx:pt>
          <cx:pt idx="3706">28</cx:pt>
          <cx:pt idx="3707">29</cx:pt>
          <cx:pt idx="3708">29</cx:pt>
          <cx:pt idx="3709">29</cx:pt>
          <cx:pt idx="3710">28</cx:pt>
          <cx:pt idx="3711">30</cx:pt>
          <cx:pt idx="3712">30</cx:pt>
          <cx:pt idx="3713">29</cx:pt>
          <cx:pt idx="3714">26</cx:pt>
          <cx:pt idx="3715">25</cx:pt>
          <cx:pt idx="3716">105</cx:pt>
          <cx:pt idx="3717">105</cx:pt>
          <cx:pt idx="3718">105</cx:pt>
          <cx:pt idx="3719">105</cx:pt>
          <cx:pt idx="3720">16</cx:pt>
          <cx:pt idx="3721">17</cx:pt>
          <cx:pt idx="3722">17</cx:pt>
          <cx:pt idx="3723">17</cx:pt>
          <cx:pt idx="3724">17</cx:pt>
          <cx:pt idx="3725">16</cx:pt>
          <cx:pt idx="3726">17</cx:pt>
          <cx:pt idx="3727">16</cx:pt>
          <cx:pt idx="3728">17</cx:pt>
          <cx:pt idx="3729">17</cx:pt>
          <cx:pt idx="3730">17</cx:pt>
          <cx:pt idx="3731">16</cx:pt>
          <cx:pt idx="3732">16</cx:pt>
          <cx:pt idx="3733">16</cx:pt>
          <cx:pt idx="3734">16</cx:pt>
          <cx:pt idx="3735">16</cx:pt>
          <cx:pt idx="3736">16</cx:pt>
          <cx:pt idx="3737">16</cx:pt>
          <cx:pt idx="3738">16</cx:pt>
          <cx:pt idx="3739">15</cx:pt>
          <cx:pt idx="3740">15</cx:pt>
          <cx:pt idx="3741">15</cx:pt>
          <cx:pt idx="3742">16</cx:pt>
          <cx:pt idx="3743">15</cx:pt>
          <cx:pt idx="3744">15</cx:pt>
          <cx:pt idx="3745">15</cx:pt>
          <cx:pt idx="3746">15</cx:pt>
          <cx:pt idx="3747">15</cx:pt>
          <cx:pt idx="3748">16</cx:pt>
          <cx:pt idx="3749">16</cx:pt>
          <cx:pt idx="3750">16</cx:pt>
          <cx:pt idx="3751">15</cx:pt>
          <cx:pt idx="3752">15</cx:pt>
          <cx:pt idx="3753">15</cx:pt>
          <cx:pt idx="3754">15</cx:pt>
          <cx:pt idx="3755">16</cx:pt>
          <cx:pt idx="3756">21</cx:pt>
          <cx:pt idx="3757">21</cx:pt>
          <cx:pt idx="3758">38</cx:pt>
          <cx:pt idx="3759">36</cx:pt>
          <cx:pt idx="3760">38</cx:pt>
          <cx:pt idx="3761">36</cx:pt>
          <cx:pt idx="3762">38</cx:pt>
          <cx:pt idx="3763">36</cx:pt>
          <cx:pt idx="3764">36</cx:pt>
          <cx:pt idx="3765">38</cx:pt>
          <cx:pt idx="3766">38</cx:pt>
          <cx:pt idx="3767">36</cx:pt>
          <cx:pt idx="3768">36</cx:pt>
          <cx:pt idx="3769">38</cx:pt>
          <cx:pt idx="3770">26</cx:pt>
          <cx:pt idx="3771">24</cx:pt>
          <cx:pt idx="3772">24</cx:pt>
          <cx:pt idx="3773">27</cx:pt>
          <cx:pt idx="3774">27</cx:pt>
          <cx:pt idx="3775">24</cx:pt>
          <cx:pt idx="3776">27</cx:pt>
          <cx:pt idx="3777">27</cx:pt>
          <cx:pt idx="3778">28</cx:pt>
          <cx:pt idx="3779">24</cx:pt>
          <cx:pt idx="3780">27</cx:pt>
          <cx:pt idx="3781">25</cx:pt>
          <cx:pt idx="3782">28</cx:pt>
          <cx:pt idx="3783">28</cx:pt>
          <cx:pt idx="3784">28</cx:pt>
          <cx:pt idx="3785">25</cx:pt>
          <cx:pt idx="3786">28</cx:pt>
          <cx:pt idx="3787">28</cx:pt>
          <cx:pt idx="3788">28</cx:pt>
          <cx:pt idx="3789">25</cx:pt>
          <cx:pt idx="3790">28</cx:pt>
          <cx:pt idx="3791">28</cx:pt>
          <cx:pt idx="3792">28</cx:pt>
          <cx:pt idx="3793">30</cx:pt>
          <cx:pt idx="3794">30</cx:pt>
          <cx:pt idx="3795">24</cx:pt>
          <cx:pt idx="3796">27</cx:pt>
          <cx:pt idx="3797">28</cx:pt>
          <cx:pt idx="3798">30</cx:pt>
          <cx:pt idx="3799">30</cx:pt>
          <cx:pt idx="3800">28</cx:pt>
          <cx:pt idx="3801">30</cx:pt>
          <cx:pt idx="3802">28</cx:pt>
          <cx:pt idx="3803">24</cx:pt>
          <cx:pt idx="3804">28</cx:pt>
          <cx:pt idx="3805">30</cx:pt>
          <cx:pt idx="3806">29</cx:pt>
          <cx:pt idx="3807">27</cx:pt>
          <cx:pt idx="3808">24</cx:pt>
          <cx:pt idx="3809">27</cx:pt>
          <cx:pt idx="3810">27</cx:pt>
          <cx:pt idx="3811">29</cx:pt>
          <cx:pt idx="3812">29</cx:pt>
          <cx:pt idx="3813">26</cx:pt>
          <cx:pt idx="3814">26</cx:pt>
          <cx:pt idx="3815">26</cx:pt>
          <cx:pt idx="3816">26</cx:pt>
          <cx:pt idx="3817">26</cx:pt>
          <cx:pt idx="3818">26</cx:pt>
          <cx:pt idx="3819">26</cx:pt>
          <cx:pt idx="3820">26</cx:pt>
          <cx:pt idx="3821">26</cx:pt>
          <cx:pt idx="3822">26</cx:pt>
          <cx:pt idx="3823">26</cx:pt>
          <cx:pt idx="3824">26</cx:pt>
          <cx:pt idx="3825">27</cx:pt>
          <cx:pt idx="3826">27</cx:pt>
          <cx:pt idx="3827">27</cx:pt>
          <cx:pt idx="3828">27</cx:pt>
          <cx:pt idx="3829">27</cx:pt>
          <cx:pt idx="3830">37</cx:pt>
          <cx:pt idx="3831">37</cx:pt>
          <cx:pt idx="3832">38</cx:pt>
          <cx:pt idx="3833">37</cx:pt>
          <cx:pt idx="3834">37</cx:pt>
          <cx:pt idx="3835">38</cx:pt>
          <cx:pt idx="3836">34</cx:pt>
          <cx:pt idx="3837">34</cx:pt>
          <cx:pt idx="3838">33</cx:pt>
          <cx:pt idx="3839">34</cx:pt>
          <cx:pt idx="3840">33</cx:pt>
          <cx:pt idx="3841">33</cx:pt>
          <cx:pt idx="3842">32</cx:pt>
          <cx:pt idx="3843">32</cx:pt>
          <cx:pt idx="3844">30</cx:pt>
          <cx:pt idx="3845">30</cx:pt>
          <cx:pt idx="3846">31</cx:pt>
          <cx:pt idx="3847">31</cx:pt>
          <cx:pt idx="3848">31</cx:pt>
          <cx:pt idx="3849">31</cx:pt>
          <cx:pt idx="3850">30</cx:pt>
          <cx:pt idx="3851">30</cx:pt>
          <cx:pt idx="3852">30</cx:pt>
          <cx:pt idx="3853">31</cx:pt>
          <cx:pt idx="3854">31</cx:pt>
          <cx:pt idx="3855">30</cx:pt>
          <cx:pt idx="3856">35</cx:pt>
          <cx:pt idx="3857">37</cx:pt>
          <cx:pt idx="3858">38</cx:pt>
          <cx:pt idx="3859">37</cx:pt>
          <cx:pt idx="3860">35</cx:pt>
          <cx:pt idx="3861">34</cx:pt>
          <cx:pt idx="3862">37</cx:pt>
          <cx:pt idx="3863">35</cx:pt>
          <cx:pt idx="3864">38</cx:pt>
          <cx:pt idx="3865">35</cx:pt>
          <cx:pt idx="3866">37</cx:pt>
          <cx:pt idx="3867">34</cx:pt>
          <cx:pt idx="3868">37</cx:pt>
          <cx:pt idx="3869">37</cx:pt>
          <cx:pt idx="3870">38</cx:pt>
          <cx:pt idx="3871">38</cx:pt>
          <cx:pt idx="3872">37</cx:pt>
          <cx:pt idx="3873">38</cx:pt>
          <cx:pt idx="3874">40</cx:pt>
          <cx:pt idx="3875">36</cx:pt>
          <cx:pt idx="3876">37</cx:pt>
          <cx:pt idx="3877">33</cx:pt>
          <cx:pt idx="3878">30</cx:pt>
          <cx:pt idx="3879">38</cx:pt>
          <cx:pt idx="3880">25</cx:pt>
          <cx:pt idx="3881">25</cx:pt>
          <cx:pt idx="3882">25</cx:pt>
          <cx:pt idx="3883">25</cx:pt>
          <cx:pt idx="3884">25</cx:pt>
          <cx:pt idx="3885">25</cx:pt>
          <cx:pt idx="3886">25</cx:pt>
          <cx:pt idx="3887">25</cx:pt>
          <cx:pt idx="3888">25</cx:pt>
          <cx:pt idx="3889">25</cx:pt>
          <cx:pt idx="3890">25</cx:pt>
          <cx:pt idx="3891">23</cx:pt>
          <cx:pt idx="3892">25</cx:pt>
          <cx:pt idx="3893">23</cx:pt>
          <cx:pt idx="3894">24</cx:pt>
          <cx:pt idx="3895">25</cx:pt>
          <cx:pt idx="3896">25</cx:pt>
          <cx:pt idx="3897">24</cx:pt>
          <cx:pt idx="3898">24</cx:pt>
          <cx:pt idx="3899">25</cx:pt>
          <cx:pt idx="3900">25</cx:pt>
          <cx:pt idx="3901">24</cx:pt>
          <cx:pt idx="3902">25</cx:pt>
          <cx:pt idx="3903">25</cx:pt>
          <cx:pt idx="3904">24</cx:pt>
          <cx:pt idx="3905">25</cx:pt>
          <cx:pt idx="3906">24</cx:pt>
          <cx:pt idx="3907">25</cx:pt>
          <cx:pt idx="3908">24</cx:pt>
          <cx:pt idx="3909">24</cx:pt>
          <cx:pt idx="3910">25</cx:pt>
          <cx:pt idx="3911">25</cx:pt>
          <cx:pt idx="3912">27</cx:pt>
          <cx:pt idx="3913">26</cx:pt>
          <cx:pt idx="3914">27</cx:pt>
          <cx:pt idx="3915">27</cx:pt>
          <cx:pt idx="3916">26</cx:pt>
          <cx:pt idx="3917">27</cx:pt>
          <cx:pt idx="3918">26</cx:pt>
          <cx:pt idx="3919">26</cx:pt>
          <cx:pt idx="3920">22</cx:pt>
          <cx:pt idx="3921">24</cx:pt>
          <cx:pt idx="3922">24</cx:pt>
          <cx:pt idx="3923">22</cx:pt>
          <cx:pt idx="3924">24</cx:pt>
          <cx:pt idx="3925">22</cx:pt>
          <cx:pt idx="3926">22</cx:pt>
          <cx:pt idx="3927">22</cx:pt>
          <cx:pt idx="3928">22</cx:pt>
          <cx:pt idx="3929">22</cx:pt>
          <cx:pt idx="3930">22</cx:pt>
          <cx:pt idx="3931">22</cx:pt>
          <cx:pt idx="3932">22</cx:pt>
          <cx:pt idx="3933">22</cx:pt>
          <cx:pt idx="3934">22</cx:pt>
          <cx:pt idx="3935">30</cx:pt>
          <cx:pt idx="3936">30</cx:pt>
          <cx:pt idx="3937">30</cx:pt>
          <cx:pt idx="3938">33</cx:pt>
          <cx:pt idx="3939">33</cx:pt>
          <cx:pt idx="3940">33</cx:pt>
          <cx:pt idx="3941">33</cx:pt>
          <cx:pt idx="3942">30</cx:pt>
          <cx:pt idx="3943">30</cx:pt>
          <cx:pt idx="3944">30</cx:pt>
          <cx:pt idx="3945">33</cx:pt>
          <cx:pt idx="3946">33</cx:pt>
          <cx:pt idx="3947">32</cx:pt>
          <cx:pt idx="3948">33</cx:pt>
          <cx:pt idx="3949">34</cx:pt>
          <cx:pt idx="3950">30</cx:pt>
          <cx:pt idx="3951">33</cx:pt>
          <cx:pt idx="3952">30</cx:pt>
          <cx:pt idx="3953">30</cx:pt>
          <cx:pt idx="3954">33</cx:pt>
          <cx:pt idx="3955">30</cx:pt>
          <cx:pt idx="3956">34</cx:pt>
          <cx:pt idx="3957">31</cx:pt>
          <cx:pt idx="3958">30</cx:pt>
          <cx:pt idx="3959">33</cx:pt>
          <cx:pt idx="3960">33</cx:pt>
          <cx:pt idx="3961">30</cx:pt>
          <cx:pt idx="3962">33</cx:pt>
          <cx:pt idx="3963">19</cx:pt>
          <cx:pt idx="3964">19</cx:pt>
          <cx:pt idx="3965">22</cx:pt>
          <cx:pt idx="3966">22</cx:pt>
          <cx:pt idx="3967">21</cx:pt>
          <cx:pt idx="3968">19</cx:pt>
          <cx:pt idx="3969">21</cx:pt>
          <cx:pt idx="3970">21</cx:pt>
          <cx:pt idx="3971">21</cx:pt>
          <cx:pt idx="3972">19</cx:pt>
          <cx:pt idx="3973">23</cx:pt>
          <cx:pt idx="3974">23</cx:pt>
          <cx:pt idx="3975">23</cx:pt>
          <cx:pt idx="3976">23</cx:pt>
          <cx:pt idx="3977">23</cx:pt>
          <cx:pt idx="3978">26</cx:pt>
          <cx:pt idx="3979">26</cx:pt>
          <cx:pt idx="3980">28</cx:pt>
          <cx:pt idx="3981">26</cx:pt>
          <cx:pt idx="3982">29</cx:pt>
          <cx:pt idx="3983">26</cx:pt>
          <cx:pt idx="3984">28</cx:pt>
          <cx:pt idx="3985">29</cx:pt>
          <cx:pt idx="3986">18</cx:pt>
          <cx:pt idx="3987">18</cx:pt>
          <cx:pt idx="3988">18</cx:pt>
          <cx:pt idx="3989">18</cx:pt>
          <cx:pt idx="3990">18</cx:pt>
          <cx:pt idx="3991">17</cx:pt>
          <cx:pt idx="3992">19</cx:pt>
          <cx:pt idx="3993">17</cx:pt>
          <cx:pt idx="3994">18</cx:pt>
          <cx:pt idx="3995">18</cx:pt>
          <cx:pt idx="3996">18</cx:pt>
          <cx:pt idx="3997">18</cx:pt>
          <cx:pt idx="3998">18</cx:pt>
          <cx:pt idx="3999">19</cx:pt>
          <cx:pt idx="4000">19</cx:pt>
          <cx:pt idx="4001">19</cx:pt>
          <cx:pt idx="4002">17</cx:pt>
          <cx:pt idx="4003">18</cx:pt>
          <cx:pt idx="4004">18</cx:pt>
          <cx:pt idx="4005">17</cx:pt>
          <cx:pt idx="4006">20</cx:pt>
          <cx:pt idx="4007">20</cx:pt>
          <cx:pt idx="4008">20</cx:pt>
          <cx:pt idx="4009">20</cx:pt>
          <cx:pt idx="4010">20</cx:pt>
          <cx:pt idx="4011">19</cx:pt>
          <cx:pt idx="4012">20</cx:pt>
          <cx:pt idx="4013">20</cx:pt>
          <cx:pt idx="4014">19</cx:pt>
          <cx:pt idx="4015">20</cx:pt>
          <cx:pt idx="4016">20</cx:pt>
          <cx:pt idx="4017">20</cx:pt>
          <cx:pt idx="4018">20</cx:pt>
          <cx:pt idx="4019">21</cx:pt>
          <cx:pt idx="4020">20</cx:pt>
          <cx:pt idx="4021">20</cx:pt>
          <cx:pt idx="4022">20</cx:pt>
          <cx:pt idx="4023">20</cx:pt>
          <cx:pt idx="4024">12</cx:pt>
          <cx:pt idx="4025">30</cx:pt>
          <cx:pt idx="4026">30</cx:pt>
          <cx:pt idx="4027">30</cx:pt>
          <cx:pt idx="4028">30</cx:pt>
          <cx:pt idx="4029">30</cx:pt>
          <cx:pt idx="4030">30</cx:pt>
          <cx:pt idx="4031">30</cx:pt>
          <cx:pt idx="4032">22</cx:pt>
          <cx:pt idx="4033">19</cx:pt>
          <cx:pt idx="4034">20</cx:pt>
          <cx:pt idx="4035">19</cx:pt>
          <cx:pt idx="4036">19</cx:pt>
          <cx:pt idx="4037">23</cx:pt>
          <cx:pt idx="4038">20</cx:pt>
          <cx:pt idx="4039">20</cx:pt>
          <cx:pt idx="4040">19</cx:pt>
          <cx:pt idx="4041">23</cx:pt>
          <cx:pt idx="4042">19</cx:pt>
          <cx:pt idx="4043">20</cx:pt>
          <cx:pt idx="4044">19</cx:pt>
          <cx:pt idx="4045">23</cx:pt>
          <cx:pt idx="4046">19</cx:pt>
          <cx:pt idx="4047">22</cx:pt>
          <cx:pt idx="4048">23</cx:pt>
          <cx:pt idx="4049">23</cx:pt>
          <cx:pt idx="4050">19</cx:pt>
          <cx:pt idx="4051">20</cx:pt>
          <cx:pt idx="4052">22</cx:pt>
          <cx:pt idx="4053">19</cx:pt>
          <cx:pt idx="4054">19</cx:pt>
          <cx:pt idx="4055">29</cx:pt>
          <cx:pt idx="4056">32</cx:pt>
          <cx:pt idx="4057">29</cx:pt>
          <cx:pt idx="4058">32</cx:pt>
          <cx:pt idx="4059">32</cx:pt>
          <cx:pt idx="4060">29</cx:pt>
          <cx:pt idx="4061">32</cx:pt>
          <cx:pt idx="4062">32</cx:pt>
          <cx:pt idx="4063">29</cx:pt>
          <cx:pt idx="4064">32</cx:pt>
          <cx:pt idx="4065">29</cx:pt>
          <cx:pt idx="4066">32</cx:pt>
          <cx:pt idx="4067">29</cx:pt>
          <cx:pt idx="4068">29</cx:pt>
          <cx:pt idx="4069">32</cx:pt>
          <cx:pt idx="4070">32</cx:pt>
          <cx:pt idx="4071">32</cx:pt>
          <cx:pt idx="4072">28</cx:pt>
          <cx:pt idx="4073">32</cx:pt>
          <cx:pt idx="4074">32</cx:pt>
          <cx:pt idx="4075">28</cx:pt>
          <cx:pt idx="4076">32</cx:pt>
          <cx:pt idx="4077">28</cx:pt>
          <cx:pt idx="4078">23</cx:pt>
          <cx:pt idx="4079">23</cx:pt>
          <cx:pt idx="4080">23</cx:pt>
          <cx:pt idx="4081">23</cx:pt>
          <cx:pt idx="4082">23</cx:pt>
          <cx:pt idx="4083">23</cx:pt>
          <cx:pt idx="4084">24</cx:pt>
          <cx:pt idx="4085">23</cx:pt>
          <cx:pt idx="4086">39</cx:pt>
          <cx:pt idx="4087">39</cx:pt>
          <cx:pt idx="4088">39</cx:pt>
          <cx:pt idx="4089">24</cx:pt>
          <cx:pt idx="4090">27</cx:pt>
          <cx:pt idx="4091">27</cx:pt>
          <cx:pt idx="4092">27</cx:pt>
          <cx:pt idx="4093">27</cx:pt>
          <cx:pt idx="4094">27</cx:pt>
          <cx:pt idx="4095">31</cx:pt>
          <cx:pt idx="4096">31</cx:pt>
          <cx:pt idx="4097">31</cx:pt>
          <cx:pt idx="4098">30</cx:pt>
          <cx:pt idx="4099">20</cx:pt>
          <cx:pt idx="4100">21</cx:pt>
          <cx:pt idx="4101">21</cx:pt>
          <cx:pt idx="4102">20</cx:pt>
          <cx:pt idx="4103">20</cx:pt>
          <cx:pt idx="4104">21</cx:pt>
          <cx:pt idx="4105">20</cx:pt>
          <cx:pt idx="4106">22</cx:pt>
          <cx:pt idx="4107">22</cx:pt>
          <cx:pt idx="4108">20</cx:pt>
          <cx:pt idx="4109">22</cx:pt>
          <cx:pt idx="4110">20</cx:pt>
          <cx:pt idx="4111">20</cx:pt>
          <cx:pt idx="4112">22</cx:pt>
          <cx:pt idx="4113">22</cx:pt>
          <cx:pt idx="4114">21</cx:pt>
          <cx:pt idx="4115">21</cx:pt>
          <cx:pt idx="4116">22</cx:pt>
          <cx:pt idx="4117">21</cx:pt>
          <cx:pt idx="4118">22</cx:pt>
          <cx:pt idx="4119">22</cx:pt>
          <cx:pt idx="4120">21</cx:pt>
          <cx:pt idx="4121">20</cx:pt>
          <cx:pt idx="4122">22</cx:pt>
          <cx:pt idx="4123">22</cx:pt>
          <cx:pt idx="4124">20</cx:pt>
          <cx:pt idx="4125">20</cx:pt>
          <cx:pt idx="4126">22</cx:pt>
          <cx:pt idx="4127">20</cx:pt>
          <cx:pt idx="4128">22</cx:pt>
          <cx:pt idx="4129">18</cx:pt>
          <cx:pt idx="4130">18</cx:pt>
          <cx:pt idx="4131">18</cx:pt>
          <cx:pt idx="4132">18</cx:pt>
          <cx:pt idx="4133">18</cx:pt>
          <cx:pt idx="4134">18</cx:pt>
          <cx:pt idx="4135">18</cx:pt>
          <cx:pt idx="4136">18</cx:pt>
          <cx:pt idx="4137">18</cx:pt>
          <cx:pt idx="4138">23</cx:pt>
          <cx:pt idx="4139">23</cx:pt>
          <cx:pt idx="4140">23</cx:pt>
          <cx:pt idx="4141">23</cx:pt>
          <cx:pt idx="4142">23</cx:pt>
          <cx:pt idx="4143">23</cx:pt>
          <cx:pt idx="4144">23</cx:pt>
          <cx:pt idx="4145">23</cx:pt>
          <cx:pt idx="4146">23</cx:pt>
          <cx:pt idx="4147">23</cx:pt>
          <cx:pt idx="4148">23</cx:pt>
          <cx:pt idx="4149">23</cx:pt>
          <cx:pt idx="4150">21</cx:pt>
          <cx:pt idx="4151">21</cx:pt>
          <cx:pt idx="4152">21</cx:pt>
          <cx:pt idx="4153">22</cx:pt>
          <cx:pt idx="4154">21</cx:pt>
          <cx:pt idx="4155">22</cx:pt>
          <cx:pt idx="4156">21</cx:pt>
          <cx:pt idx="4157">22</cx:pt>
          <cx:pt idx="4158">21</cx:pt>
          <cx:pt idx="4159">21</cx:pt>
          <cx:pt idx="4160">21</cx:pt>
          <cx:pt idx="4161">21</cx:pt>
          <cx:pt idx="4162">21</cx:pt>
          <cx:pt idx="4163">22</cx:pt>
          <cx:pt idx="4164">22</cx:pt>
          <cx:pt idx="4165">22</cx:pt>
          <cx:pt idx="4166">21</cx:pt>
          <cx:pt idx="4167">21</cx:pt>
          <cx:pt idx="4168">21</cx:pt>
          <cx:pt idx="4169">22</cx:pt>
          <cx:pt idx="4170">21</cx:pt>
          <cx:pt idx="4171">22</cx:pt>
          <cx:pt idx="4172">22</cx:pt>
          <cx:pt idx="4173">20</cx:pt>
          <cx:pt idx="4174">22</cx:pt>
          <cx:pt idx="4175">20</cx:pt>
          <cx:pt idx="4176">20</cx:pt>
          <cx:pt idx="4177">20</cx:pt>
          <cx:pt idx="4178">22</cx:pt>
          <cx:pt idx="4179">22</cx:pt>
          <cx:pt idx="4180">31</cx:pt>
          <cx:pt idx="4181">27</cx:pt>
          <cx:pt idx="4182">31</cx:pt>
          <cx:pt idx="4183">27</cx:pt>
          <cx:pt idx="4184">27</cx:pt>
          <cx:pt idx="4185">31</cx:pt>
          <cx:pt idx="4186">27</cx:pt>
          <cx:pt idx="4187">31</cx:pt>
          <cx:pt idx="4188">31</cx:pt>
          <cx:pt idx="4189">27</cx:pt>
          <cx:pt idx="4190">27</cx:pt>
          <cx:pt idx="4191">31</cx:pt>
          <cx:pt idx="4192">32</cx:pt>
          <cx:pt idx="4193">32</cx:pt>
          <cx:pt idx="4194">30</cx:pt>
          <cx:pt idx="4195">31</cx:pt>
          <cx:pt idx="4196">30</cx:pt>
          <cx:pt idx="4197">29</cx:pt>
          <cx:pt idx="4198">32</cx:pt>
          <cx:pt idx="4199">32</cx:pt>
          <cx:pt idx="4200">31</cx:pt>
          <cx:pt idx="4201">29</cx:pt>
          <cx:pt idx="4202">29</cx:pt>
          <cx:pt idx="4203">30</cx:pt>
          <cx:pt idx="4204">28</cx:pt>
          <cx:pt idx="4205">28</cx:pt>
          <cx:pt idx="4206">30</cx:pt>
          <cx:pt idx="4207">31</cx:pt>
          <cx:pt idx="4208">31</cx:pt>
          <cx:pt idx="4209">31</cx:pt>
          <cx:pt idx="4210">32</cx:pt>
          <cx:pt idx="4211">31</cx:pt>
          <cx:pt idx="4212">32</cx:pt>
          <cx:pt idx="4213">30</cx:pt>
          <cx:pt idx="4214">30</cx:pt>
          <cx:pt idx="4215">30</cx:pt>
          <cx:pt idx="4216">21</cx:pt>
          <cx:pt idx="4217">21</cx:pt>
          <cx:pt idx="4218">21</cx:pt>
          <cx:pt idx="4219">22</cx:pt>
          <cx:pt idx="4220">32</cx:pt>
          <cx:pt idx="4221">33</cx:pt>
          <cx:pt idx="4222">31</cx:pt>
          <cx:pt idx="4223">31</cx:pt>
          <cx:pt idx="4224">30</cx:pt>
          <cx:pt idx="4225">30</cx:pt>
          <cx:pt idx="4226">30</cx:pt>
          <cx:pt idx="4227">30</cx:pt>
          <cx:pt idx="4228">30</cx:pt>
          <cx:pt idx="4229">30</cx:pt>
          <cx:pt idx="4230">32</cx:pt>
          <cx:pt idx="4231">30</cx:pt>
          <cx:pt idx="4232">32</cx:pt>
          <cx:pt idx="4233">30</cx:pt>
          <cx:pt idx="4234">30</cx:pt>
          <cx:pt idx="4235">32</cx:pt>
          <cx:pt idx="4236">32</cx:pt>
          <cx:pt idx="4237">31</cx:pt>
          <cx:pt idx="4238">32</cx:pt>
          <cx:pt idx="4239">32</cx:pt>
          <cx:pt idx="4240">30</cx:pt>
          <cx:pt idx="4241">32</cx:pt>
          <cx:pt idx="4242">30</cx:pt>
          <cx:pt idx="4243">31</cx:pt>
          <cx:pt idx="4244">30</cx:pt>
          <cx:pt idx="4245">31</cx:pt>
          <cx:pt idx="4246">30</cx:pt>
          <cx:pt idx="4247">30</cx:pt>
          <cx:pt idx="4248">30</cx:pt>
          <cx:pt idx="4249">32</cx:pt>
          <cx:pt idx="4250">30</cx:pt>
          <cx:pt idx="4251">18</cx:pt>
          <cx:pt idx="4252">18</cx:pt>
          <cx:pt idx="4253">18</cx:pt>
          <cx:pt idx="4254">18</cx:pt>
          <cx:pt idx="4255">18</cx:pt>
          <cx:pt idx="4256">18</cx:pt>
          <cx:pt idx="4257">39</cx:pt>
          <cx:pt idx="4258">39</cx:pt>
          <cx:pt idx="4259">27</cx:pt>
          <cx:pt idx="4260">26</cx:pt>
          <cx:pt idx="4261">26</cx:pt>
          <cx:pt idx="4262">26</cx:pt>
          <cx:pt idx="4263">26</cx:pt>
          <cx:pt idx="4264">26</cx:pt>
          <cx:pt idx="4265">26</cx:pt>
          <cx:pt idx="4266">26</cx:pt>
          <cx:pt idx="4267">26</cx:pt>
          <cx:pt idx="4268">26</cx:pt>
          <cx:pt idx="4269">24</cx:pt>
          <cx:pt idx="4270">23</cx:pt>
          <cx:pt idx="4271">23</cx:pt>
          <cx:pt idx="4272">24</cx:pt>
          <cx:pt idx="4273">23</cx:pt>
          <cx:pt idx="4274">23</cx:pt>
          <cx:pt idx="4275">24</cx:pt>
          <cx:pt idx="4276">24</cx:pt>
          <cx:pt idx="4277">24</cx:pt>
          <cx:pt idx="4278">23</cx:pt>
          <cx:pt idx="4279">23</cx:pt>
          <cx:pt idx="4280">24</cx:pt>
          <cx:pt idx="4281">33</cx:pt>
          <cx:pt idx="4282">30</cx:pt>
          <cx:pt idx="4283">30</cx:pt>
          <cx:pt idx="4284">33</cx:pt>
          <cx:pt idx="4285">30</cx:pt>
          <cx:pt idx="4286">33</cx:pt>
          <cx:pt idx="4287">33</cx:pt>
          <cx:pt idx="4288">30</cx:pt>
          <cx:pt idx="4289">33</cx:pt>
          <cx:pt idx="4290">33</cx:pt>
          <cx:pt idx="4291">33</cx:pt>
          <cx:pt idx="4292">26</cx:pt>
          <cx:pt idx="4293">26</cx:pt>
          <cx:pt idx="4294">26</cx:pt>
          <cx:pt idx="4295">26</cx:pt>
          <cx:pt idx="4296">26</cx:pt>
          <cx:pt idx="4297">26</cx:pt>
          <cx:pt idx="4298">24</cx:pt>
          <cx:pt idx="4299">24</cx:pt>
          <cx:pt idx="4300">24</cx:pt>
          <cx:pt idx="4301">24</cx:pt>
          <cx:pt idx="4302">24</cx:pt>
          <cx:pt idx="4303">24</cx:pt>
          <cx:pt idx="4304">24</cx:pt>
          <cx:pt idx="4305">24</cx:pt>
          <cx:pt idx="4306">25</cx:pt>
          <cx:pt idx="4307">24</cx:pt>
          <cx:pt idx="4308">25</cx:pt>
          <cx:pt idx="4309">24</cx:pt>
          <cx:pt idx="4310">20</cx:pt>
          <cx:pt idx="4311">21</cx:pt>
          <cx:pt idx="4312">21</cx:pt>
          <cx:pt idx="4313">22</cx:pt>
          <cx:pt idx="4314">20</cx:pt>
          <cx:pt idx="4315">21</cx:pt>
          <cx:pt idx="4316">20</cx:pt>
          <cx:pt idx="4317">20</cx:pt>
          <cx:pt idx="4318">22</cx:pt>
          <cx:pt idx="4319">20</cx:pt>
          <cx:pt idx="4320">20</cx:pt>
          <cx:pt idx="4321">22</cx:pt>
          <cx:pt idx="4322">21</cx:pt>
          <cx:pt idx="4323">20</cx:pt>
          <cx:pt idx="4324">22</cx:pt>
          <cx:pt idx="4325">20</cx:pt>
          <cx:pt idx="4326">22</cx:pt>
          <cx:pt idx="4327">20</cx:pt>
          <cx:pt idx="4328">20</cx:pt>
          <cx:pt idx="4329">21</cx:pt>
          <cx:pt idx="4330">20</cx:pt>
          <cx:pt idx="4331">20</cx:pt>
          <cx:pt idx="4332">20</cx:pt>
          <cx:pt idx="4333">21</cx:pt>
          <cx:pt idx="4334">20</cx:pt>
          <cx:pt idx="4335">20</cx:pt>
          <cx:pt idx="4336">21</cx:pt>
          <cx:pt idx="4337">21</cx:pt>
          <cx:pt idx="4338">19</cx:pt>
          <cx:pt idx="4339">19</cx:pt>
          <cx:pt idx="4340">19</cx:pt>
          <cx:pt idx="4341">20</cx:pt>
          <cx:pt idx="4342">20</cx:pt>
          <cx:pt idx="4343">20</cx:pt>
          <cx:pt idx="4344">21</cx:pt>
          <cx:pt idx="4345">19</cx:pt>
          <cx:pt idx="4346">19</cx:pt>
          <cx:pt idx="4347">19</cx:pt>
          <cx:pt idx="4348">19</cx:pt>
          <cx:pt idx="4349">19</cx:pt>
          <cx:pt idx="4350">20</cx:pt>
          <cx:pt idx="4351">20</cx:pt>
          <cx:pt idx="4352">19</cx:pt>
          <cx:pt idx="4353">20</cx:pt>
          <cx:pt idx="4354">20</cx:pt>
          <cx:pt idx="4355">19</cx:pt>
          <cx:pt idx="4356">21</cx:pt>
          <cx:pt idx="4357">20</cx:pt>
          <cx:pt idx="4358">19</cx:pt>
          <cx:pt idx="4359">19</cx:pt>
          <cx:pt idx="4360">19</cx:pt>
          <cx:pt idx="4361">20</cx:pt>
          <cx:pt idx="4362">19</cx:pt>
          <cx:pt idx="4363">21</cx:pt>
          <cx:pt idx="4364">21</cx:pt>
          <cx:pt idx="4365">19</cx:pt>
          <cx:pt idx="4366">20</cx:pt>
          <cx:pt idx="4367">19</cx:pt>
          <cx:pt idx="4368">20</cx:pt>
          <cx:pt idx="4369">19</cx:pt>
          <cx:pt idx="4370">20</cx:pt>
          <cx:pt idx="4371">19</cx:pt>
          <cx:pt idx="4372">19</cx:pt>
          <cx:pt idx="4373">18</cx:pt>
          <cx:pt idx="4374">20</cx:pt>
          <cx:pt idx="4375">20</cx:pt>
          <cx:pt idx="4376">18</cx:pt>
          <cx:pt idx="4377">20</cx:pt>
          <cx:pt idx="4378">18</cx:pt>
          <cx:pt idx="4379">20</cx:pt>
          <cx:pt idx="4380">20</cx:pt>
          <cx:pt idx="4381">18</cx:pt>
          <cx:pt idx="4382">18</cx:pt>
          <cx:pt idx="4383">19</cx:pt>
          <cx:pt idx="4384">18</cx:pt>
          <cx:pt idx="4385">19</cx:pt>
          <cx:pt idx="4386">19</cx:pt>
          <cx:pt idx="4387">18</cx:pt>
          <cx:pt idx="4388">17</cx:pt>
          <cx:pt idx="4389">18</cx:pt>
          <cx:pt idx="4390">20</cx:pt>
          <cx:pt idx="4391">24</cx:pt>
          <cx:pt idx="4392">23</cx:pt>
          <cx:pt idx="4393">24</cx:pt>
          <cx:pt idx="4394">23</cx:pt>
          <cx:pt idx="4395">24</cx:pt>
          <cx:pt idx="4396">22</cx:pt>
          <cx:pt idx="4397">23</cx:pt>
          <cx:pt idx="4398">23</cx:pt>
          <cx:pt idx="4399">24</cx:pt>
          <cx:pt idx="4400">22</cx:pt>
          <cx:pt idx="4401">22</cx:pt>
          <cx:pt idx="4402">24</cx:pt>
          <cx:pt idx="4403">23</cx:pt>
          <cx:pt idx="4404">23</cx:pt>
          <cx:pt idx="4405">24</cx:pt>
          <cx:pt idx="4406">22</cx:pt>
          <cx:pt idx="4407">23</cx:pt>
          <cx:pt idx="4408">27</cx:pt>
          <cx:pt idx="4409">24</cx:pt>
          <cx:pt idx="4410">24</cx:pt>
          <cx:pt idx="4411">22</cx:pt>
          <cx:pt idx="4412">23</cx:pt>
          <cx:pt idx="4413">25</cx:pt>
          <cx:pt idx="4414">26</cx:pt>
          <cx:pt idx="4415">22</cx:pt>
          <cx:pt idx="4416">26</cx:pt>
          <cx:pt idx="4417">26</cx:pt>
          <cx:pt idx="4418">22</cx:pt>
          <cx:pt idx="4419">22</cx:pt>
          <cx:pt idx="4420">26</cx:pt>
          <cx:pt idx="4421">22</cx:pt>
          <cx:pt idx="4422">24</cx:pt>
          <cx:pt idx="4423">27</cx:pt>
          <cx:pt idx="4424">25</cx:pt>
          <cx:pt idx="4425">25</cx:pt>
          <cx:pt idx="4426">21</cx:pt>
          <cx:pt idx="4427">24</cx:pt>
          <cx:pt idx="4428">17</cx:pt>
          <cx:pt idx="4429">19</cx:pt>
          <cx:pt idx="4430">17</cx:pt>
          <cx:pt idx="4431">17</cx:pt>
          <cx:pt idx="4432">17</cx:pt>
          <cx:pt idx="4433">17</cx:pt>
          <cx:pt idx="4434">17</cx:pt>
          <cx:pt idx="4435">17</cx:pt>
          <cx:pt idx="4436">17</cx:pt>
          <cx:pt idx="4437">17</cx:pt>
          <cx:pt idx="4438">17</cx:pt>
          <cx:pt idx="4439">17</cx:pt>
          <cx:pt idx="4440">17</cx:pt>
          <cx:pt idx="4441">16</cx:pt>
          <cx:pt idx="4442">16</cx:pt>
          <cx:pt idx="4443">16</cx:pt>
          <cx:pt idx="4444">16</cx:pt>
          <cx:pt idx="4445">16</cx:pt>
          <cx:pt idx="4446">16</cx:pt>
          <cx:pt idx="4447">19</cx:pt>
          <cx:pt idx="4448">17</cx:pt>
          <cx:pt idx="4449">18</cx:pt>
          <cx:pt idx="4450">19</cx:pt>
          <cx:pt idx="4451">18</cx:pt>
          <cx:pt idx="4452">19</cx:pt>
          <cx:pt idx="4453">19</cx:pt>
          <cx:pt idx="4454">17</cx:pt>
          <cx:pt idx="4455">19</cx:pt>
          <cx:pt idx="4456">19</cx:pt>
          <cx:pt idx="4457">18</cx:pt>
          <cx:pt idx="4458">19</cx:pt>
          <cx:pt idx="4459">18</cx:pt>
          <cx:pt idx="4460">19</cx:pt>
          <cx:pt idx="4461">18</cx:pt>
          <cx:pt idx="4462">18</cx:pt>
          <cx:pt idx="4463">17</cx:pt>
          <cx:pt idx="4464">18</cx:pt>
          <cx:pt idx="4465">17</cx:pt>
          <cx:pt idx="4466">18</cx:pt>
          <cx:pt idx="4467">15</cx:pt>
          <cx:pt idx="4468">15</cx:pt>
          <cx:pt idx="4469">15</cx:pt>
          <cx:pt idx="4470">23</cx:pt>
          <cx:pt idx="4471">25</cx:pt>
          <cx:pt idx="4472">26</cx:pt>
          <cx:pt idx="4473">25</cx:pt>
          <cx:pt idx="4474">21</cx:pt>
          <cx:pt idx="4475">21</cx:pt>
          <cx:pt idx="4476">26</cx:pt>
          <cx:pt idx="4477">23</cx:pt>
          <cx:pt idx="4478">21</cx:pt>
          <cx:pt idx="4479">25</cx:pt>
          <cx:pt idx="4480">23</cx:pt>
          <cx:pt idx="4481">21</cx:pt>
          <cx:pt idx="4482">21</cx:pt>
          <cx:pt idx="4483">26</cx:pt>
          <cx:pt idx="4484">26</cx:pt>
          <cx:pt idx="4485">23</cx:pt>
          <cx:pt idx="4486">25</cx:pt>
          <cx:pt idx="4487">22</cx:pt>
          <cx:pt idx="4488">21</cx:pt>
          <cx:pt idx="4489">25</cx:pt>
          <cx:pt idx="4490">21</cx:pt>
          <cx:pt idx="4491">26</cx:pt>
          <cx:pt idx="4492">22</cx:pt>
          <cx:pt idx="4493">23</cx:pt>
          <cx:pt idx="4494">26</cx:pt>
          <cx:pt idx="4495">23</cx:pt>
          <cx:pt idx="4496">22</cx:pt>
          <cx:pt idx="4497">23</cx:pt>
          <cx:pt idx="4498">26</cx:pt>
          <cx:pt idx="4499">21</cx:pt>
          <cx:pt idx="4500">21</cx:pt>
          <cx:pt idx="4501">25</cx:pt>
          <cx:pt idx="4502">25</cx:pt>
          <cx:pt idx="4503">26</cx:pt>
          <cx:pt idx="4504">25</cx:pt>
          <cx:pt idx="4505">21</cx:pt>
          <cx:pt idx="4506">23</cx:pt>
          <cx:pt idx="4507">23</cx:pt>
          <cx:pt idx="4508">21</cx:pt>
          <cx:pt idx="4509">23</cx:pt>
          <cx:pt idx="4510">23</cx:pt>
          <cx:pt idx="4511">21</cx:pt>
          <cx:pt idx="4512">25</cx:pt>
          <cx:pt idx="4513">25</cx:pt>
          <cx:pt idx="4514">25</cx:pt>
          <cx:pt idx="4515">22</cx:pt>
          <cx:pt idx="4516">21</cx:pt>
          <cx:pt idx="4517">21</cx:pt>
          <cx:pt idx="4518">21</cx:pt>
          <cx:pt idx="4519">21</cx:pt>
          <cx:pt idx="4520">25</cx:pt>
          <cx:pt idx="4521">23</cx:pt>
          <cx:pt idx="4522">25</cx:pt>
          <cx:pt idx="4523">26</cx:pt>
          <cx:pt idx="4524">25</cx:pt>
          <cx:pt idx="4525">26</cx:pt>
          <cx:pt idx="4526">21</cx:pt>
          <cx:pt idx="4527">23</cx:pt>
          <cx:pt idx="4528">25</cx:pt>
          <cx:pt idx="4529">23</cx:pt>
          <cx:pt idx="4530">25</cx:pt>
          <cx:pt idx="4531">23</cx:pt>
          <cx:pt idx="4532">23</cx:pt>
          <cx:pt idx="4533">26</cx:pt>
          <cx:pt idx="4534">25</cx:pt>
          <cx:pt idx="4535">23</cx:pt>
          <cx:pt idx="4536">26</cx:pt>
          <cx:pt idx="4537">26</cx:pt>
          <cx:pt idx="4538">26</cx:pt>
          <cx:pt idx="4539">23</cx:pt>
          <cx:pt idx="4540">21</cx:pt>
          <cx:pt idx="4541">22</cx:pt>
          <cx:pt idx="4542">21</cx:pt>
          <cx:pt idx="4543">21</cx:pt>
          <cx:pt idx="4544">26</cx:pt>
          <cx:pt idx="4545">23</cx:pt>
          <cx:pt idx="4546">23</cx:pt>
          <cx:pt idx="4547">26</cx:pt>
          <cx:pt idx="4548">23</cx:pt>
          <cx:pt idx="4549">22</cx:pt>
          <cx:pt idx="4550">21</cx:pt>
          <cx:pt idx="4551">21</cx:pt>
          <cx:pt idx="4552">26</cx:pt>
          <cx:pt idx="4553">18</cx:pt>
          <cx:pt idx="4554">21</cx:pt>
          <cx:pt idx="4555">21</cx:pt>
          <cx:pt idx="4556">25</cx:pt>
          <cx:pt idx="4557">18</cx:pt>
          <cx:pt idx="4558">26</cx:pt>
          <cx:pt idx="4559">21</cx:pt>
          <cx:pt idx="4560">25</cx:pt>
          <cx:pt idx="4561">23</cx:pt>
          <cx:pt idx="4562">25</cx:pt>
          <cx:pt idx="4563">21</cx:pt>
          <cx:pt idx="4564">23</cx:pt>
          <cx:pt idx="4565">21</cx:pt>
          <cx:pt idx="4566">23</cx:pt>
          <cx:pt idx="4567">26</cx:pt>
          <cx:pt idx="4568">21</cx:pt>
          <cx:pt idx="4569">21</cx:pt>
          <cx:pt idx="4570">25</cx:pt>
          <cx:pt idx="4571">22</cx:pt>
          <cx:pt idx="4572">21</cx:pt>
          <cx:pt idx="4573">21</cx:pt>
          <cx:pt idx="4574">23</cx:pt>
          <cx:pt idx="4575">26</cx:pt>
          <cx:pt idx="4576">23</cx:pt>
          <cx:pt idx="4577">26</cx:pt>
          <cx:pt idx="4578">22</cx:pt>
          <cx:pt idx="4579">23</cx:pt>
          <cx:pt idx="4580">21</cx:pt>
          <cx:pt idx="4581">26</cx:pt>
          <cx:pt idx="4582">25</cx:pt>
          <cx:pt idx="4583">23</cx:pt>
          <cx:pt idx="4584">23</cx:pt>
          <cx:pt idx="4585">25</cx:pt>
          <cx:pt idx="4586">26</cx:pt>
          <cx:pt idx="4587">22</cx:pt>
          <cx:pt idx="4588">25</cx:pt>
          <cx:pt idx="4589">25</cx:pt>
          <cx:pt idx="4590">25</cx:pt>
          <cx:pt idx="4591">23</cx:pt>
          <cx:pt idx="4592">23</cx:pt>
          <cx:pt idx="4593">26</cx:pt>
          <cx:pt idx="4594">23</cx:pt>
          <cx:pt idx="4595">22</cx:pt>
          <cx:pt idx="4596">17</cx:pt>
          <cx:pt idx="4597">17</cx:pt>
          <cx:pt idx="4598">17</cx:pt>
          <cx:pt idx="4599">17</cx:pt>
          <cx:pt idx="4600">17</cx:pt>
          <cx:pt idx="4601">17</cx:pt>
          <cx:pt idx="4602">17</cx:pt>
          <cx:pt idx="4603">17</cx:pt>
          <cx:pt idx="4604">17</cx:pt>
          <cx:pt idx="4605">17</cx:pt>
          <cx:pt idx="4606">17</cx:pt>
          <cx:pt idx="4607">17</cx:pt>
          <cx:pt idx="4608">17</cx:pt>
          <cx:pt idx="4609">17</cx:pt>
          <cx:pt idx="4610">17</cx:pt>
          <cx:pt idx="4611">17</cx:pt>
          <cx:pt idx="4612">17</cx:pt>
          <cx:pt idx="4613">18</cx:pt>
          <cx:pt idx="4614">18</cx:pt>
          <cx:pt idx="4615">18</cx:pt>
          <cx:pt idx="4616">16</cx:pt>
          <cx:pt idx="4617">16</cx:pt>
          <cx:pt idx="4618">16</cx:pt>
          <cx:pt idx="4619">17</cx:pt>
          <cx:pt idx="4620">18</cx:pt>
          <cx:pt idx="4621">16</cx:pt>
          <cx:pt idx="4622">16</cx:pt>
          <cx:pt idx="4623">17</cx:pt>
          <cx:pt idx="4624">17</cx:pt>
          <cx:pt idx="4625">16</cx:pt>
          <cx:pt idx="4626">16</cx:pt>
          <cx:pt idx="4627">16</cx:pt>
          <cx:pt idx="4628">17</cx:pt>
          <cx:pt idx="4629">17</cx:pt>
          <cx:pt idx="4630">16</cx:pt>
          <cx:pt idx="4631">15</cx:pt>
          <cx:pt idx="4632">17</cx:pt>
          <cx:pt idx="4633">16</cx:pt>
          <cx:pt idx="4634">16</cx:pt>
          <cx:pt idx="4635">17</cx:pt>
          <cx:pt idx="4636">17</cx:pt>
          <cx:pt idx="4637">17</cx:pt>
          <cx:pt idx="4638">16</cx:pt>
          <cx:pt idx="4639">15</cx:pt>
          <cx:pt idx="4640">17</cx:pt>
          <cx:pt idx="4641">16</cx:pt>
          <cx:pt idx="4642">16</cx:pt>
          <cx:pt idx="4643">17</cx:pt>
          <cx:pt idx="4644">16</cx:pt>
          <cx:pt idx="4645">16</cx:pt>
          <cx:pt idx="4646">16</cx:pt>
          <cx:pt idx="4647">16</cx:pt>
          <cx:pt idx="4648">16</cx:pt>
          <cx:pt idx="4649">16</cx:pt>
          <cx:pt idx="4650">16</cx:pt>
          <cx:pt idx="4651">16</cx:pt>
          <cx:pt idx="4652">16</cx:pt>
          <cx:pt idx="4653">16</cx:pt>
          <cx:pt idx="4654">16</cx:pt>
          <cx:pt idx="4655">16</cx:pt>
          <cx:pt idx="4656">16</cx:pt>
          <cx:pt idx="4657">16</cx:pt>
          <cx:pt idx="4658">16</cx:pt>
          <cx:pt idx="4659">16</cx:pt>
          <cx:pt idx="4660">38</cx:pt>
          <cx:pt idx="4661">38</cx:pt>
          <cx:pt idx="4662">37</cx:pt>
          <cx:pt idx="4663">37</cx:pt>
          <cx:pt idx="4664">38</cx:pt>
          <cx:pt idx="4665">38</cx:pt>
          <cx:pt idx="4666">16</cx:pt>
          <cx:pt idx="4667">16</cx:pt>
          <cx:pt idx="4668">16</cx:pt>
          <cx:pt idx="4669">36</cx:pt>
          <cx:pt idx="4670">35</cx:pt>
          <cx:pt idx="4671">36</cx:pt>
          <cx:pt idx="4672">36</cx:pt>
          <cx:pt idx="4673">36</cx:pt>
          <cx:pt idx="4674">36</cx:pt>
          <cx:pt idx="4675">36</cx:pt>
          <cx:pt idx="4676">35</cx:pt>
          <cx:pt idx="4677">35</cx:pt>
          <cx:pt idx="4678">35</cx:pt>
          <cx:pt idx="4679">35</cx:pt>
          <cx:pt idx="4680">35</cx:pt>
          <cx:pt idx="4681">35</cx:pt>
          <cx:pt idx="4682">32</cx:pt>
          <cx:pt idx="4683">35</cx:pt>
          <cx:pt idx="4684">36</cx:pt>
          <cx:pt idx="4685">32</cx:pt>
          <cx:pt idx="4686">35</cx:pt>
          <cx:pt idx="4687">35</cx:pt>
          <cx:pt idx="4688">35</cx:pt>
          <cx:pt idx="4689">36</cx:pt>
          <cx:pt idx="4690">28</cx:pt>
          <cx:pt idx="4691">23</cx:pt>
          <cx:pt idx="4692">23</cx:pt>
          <cx:pt idx="4693">23</cx:pt>
          <cx:pt idx="4694">28</cx:pt>
          <cx:pt idx="4695">23</cx:pt>
          <cx:pt idx="4696">28</cx:pt>
          <cx:pt idx="4697">23</cx:pt>
          <cx:pt idx="4698">28</cx:pt>
          <cx:pt idx="4699">23</cx:pt>
          <cx:pt idx="4700">23</cx:pt>
          <cx:pt idx="4701">23</cx:pt>
          <cx:pt idx="4702">23</cx:pt>
          <cx:pt idx="4703">29</cx:pt>
          <cx:pt idx="4704">28</cx:pt>
          <cx:pt idx="4705">105</cx:pt>
          <cx:pt idx="4706">105</cx:pt>
          <cx:pt idx="4707">37</cx:pt>
          <cx:pt idx="4708">37</cx:pt>
          <cx:pt idx="4709">38</cx:pt>
          <cx:pt idx="4710">38</cx:pt>
          <cx:pt idx="4711">41</cx:pt>
          <cx:pt idx="4712">38</cx:pt>
          <cx:pt idx="4713">38</cx:pt>
          <cx:pt idx="4714">38</cx:pt>
          <cx:pt idx="4715">41</cx:pt>
          <cx:pt idx="4716">38</cx:pt>
          <cx:pt idx="4717">37</cx:pt>
          <cx:pt idx="4718">37</cx:pt>
          <cx:pt idx="4719">37</cx:pt>
          <cx:pt idx="4720">40</cx:pt>
          <cx:pt idx="4721">37</cx:pt>
          <cx:pt idx="4722">36</cx:pt>
          <cx:pt idx="4723">36</cx:pt>
          <cx:pt idx="4724">37</cx:pt>
          <cx:pt idx="4725">26</cx:pt>
          <cx:pt idx="4726">23</cx:pt>
          <cx:pt idx="4727">26</cx:pt>
          <cx:pt idx="4728">26</cx:pt>
          <cx:pt idx="4729">23</cx:pt>
          <cx:pt idx="4730">23</cx:pt>
          <cx:pt idx="4731">26</cx:pt>
          <cx:pt idx="4732">25</cx:pt>
          <cx:pt idx="4733">23</cx:pt>
          <cx:pt idx="4734">23</cx:pt>
          <cx:pt idx="4735">26</cx:pt>
          <cx:pt idx="4736">23</cx:pt>
          <cx:pt idx="4737">23</cx:pt>
          <cx:pt idx="4738">23</cx:pt>
          <cx:pt idx="4739">26</cx:pt>
          <cx:pt idx="4740">26</cx:pt>
          <cx:pt idx="4741">20</cx:pt>
          <cx:pt idx="4742">18</cx:pt>
          <cx:pt idx="4743">20</cx:pt>
          <cx:pt idx="4744">20</cx:pt>
          <cx:pt idx="4745">20</cx:pt>
          <cx:pt idx="4746">18</cx:pt>
          <cx:pt idx="4747">20</cx:pt>
          <cx:pt idx="4748">20</cx:pt>
          <cx:pt idx="4749">18</cx:pt>
          <cx:pt idx="4750">23</cx:pt>
          <cx:pt idx="4751">23</cx:pt>
          <cx:pt idx="4752">24</cx:pt>
          <cx:pt idx="4753">25</cx:pt>
          <cx:pt idx="4754">25</cx:pt>
          <cx:pt idx="4755">25</cx:pt>
          <cx:pt idx="4756">23</cx:pt>
          <cx:pt idx="4757">23</cx:pt>
          <cx:pt idx="4758">23</cx:pt>
          <cx:pt idx="4759">21</cx:pt>
          <cx:pt idx="4760">23</cx:pt>
          <cx:pt idx="4761">23</cx:pt>
          <cx:pt idx="4762">22</cx:pt>
          <cx:pt idx="4763">22</cx:pt>
          <cx:pt idx="4764">23</cx:pt>
          <cx:pt idx="4765">21</cx:pt>
          <cx:pt idx="4766">22</cx:pt>
          <cx:pt idx="4767">23</cx:pt>
          <cx:pt idx="4768">23</cx:pt>
          <cx:pt idx="4769">23</cx:pt>
          <cx:pt idx="4770">22</cx:pt>
          <cx:pt idx="4771">20</cx:pt>
          <cx:pt idx="4772">20</cx:pt>
          <cx:pt idx="4773">24</cx:pt>
          <cx:pt idx="4774">24</cx:pt>
          <cx:pt idx="4775">20</cx:pt>
          <cx:pt idx="4776">25</cx:pt>
          <cx:pt idx="4777">32</cx:pt>
          <cx:pt idx="4778">31</cx:pt>
          <cx:pt idx="4779">31</cx:pt>
          <cx:pt idx="4780">36</cx:pt>
          <cx:pt idx="4781">36</cx:pt>
          <cx:pt idx="4782">40</cx:pt>
          <cx:pt idx="4783">36</cx:pt>
          <cx:pt idx="4784">40</cx:pt>
          <cx:pt idx="4785">99</cx:pt>
          <cx:pt idx="4786">36</cx:pt>
          <cx:pt idx="4787">40</cx:pt>
          <cx:pt idx="4788">40</cx:pt>
          <cx:pt idx="4789">99</cx:pt>
          <cx:pt idx="4790">36</cx:pt>
          <cx:pt idx="4791">36</cx:pt>
          <cx:pt idx="4792">40</cx:pt>
          <cx:pt idx="4793">42</cx:pt>
          <cx:pt idx="4794">36</cx:pt>
          <cx:pt idx="4795">40</cx:pt>
          <cx:pt idx="4796">40</cx:pt>
          <cx:pt idx="4797">40</cx:pt>
          <cx:pt idx="4798">99</cx:pt>
          <cx:pt idx="4799">40</cx:pt>
          <cx:pt idx="4800">27</cx:pt>
          <cx:pt idx="4801">28</cx:pt>
          <cx:pt idx="4802">27</cx:pt>
          <cx:pt idx="4803">28</cx:pt>
          <cx:pt idx="4804">28</cx:pt>
          <cx:pt idx="4805">27</cx:pt>
          <cx:pt idx="4806">28</cx:pt>
          <cx:pt idx="4807">27</cx:pt>
          <cx:pt idx="4808">27</cx:pt>
          <cx:pt idx="4809">27</cx:pt>
          <cx:pt idx="4810">27</cx:pt>
          <cx:pt idx="4811">28</cx:pt>
          <cx:pt idx="4812">27</cx:pt>
          <cx:pt idx="4813">28</cx:pt>
          <cx:pt idx="4814">28</cx:pt>
          <cx:pt idx="4815">28</cx:pt>
          <cx:pt idx="4816">28</cx:pt>
          <cx:pt idx="4817">28</cx:pt>
          <cx:pt idx="4818">28</cx:pt>
          <cx:pt idx="4819">27</cx:pt>
          <cx:pt idx="4820">27</cx:pt>
          <cx:pt idx="4821">27</cx:pt>
          <cx:pt idx="4822">27</cx:pt>
          <cx:pt idx="4823">28</cx:pt>
          <cx:pt idx="4824">28</cx:pt>
          <cx:pt idx="4825">27</cx:pt>
          <cx:pt idx="4826">27</cx:pt>
          <cx:pt idx="4827">27</cx:pt>
          <cx:pt idx="4828">28</cx:pt>
          <cx:pt idx="4829">28</cx:pt>
          <cx:pt idx="4830">28</cx:pt>
          <cx:pt idx="4831">27</cx:pt>
          <cx:pt idx="4832">28</cx:pt>
          <cx:pt idx="4833">27</cx:pt>
          <cx:pt idx="4834">28</cx:pt>
          <cx:pt idx="4835">32</cx:pt>
          <cx:pt idx="4836">29</cx:pt>
          <cx:pt idx="4837">32</cx:pt>
          <cx:pt idx="4838">32</cx:pt>
          <cx:pt idx="4839">29</cx:pt>
          <cx:pt idx="4840">28</cx:pt>
          <cx:pt idx="4841">32</cx:pt>
          <cx:pt idx="4842">32</cx:pt>
          <cx:pt idx="4843">29</cx:pt>
          <cx:pt idx="4844">32</cx:pt>
          <cx:pt idx="4845">28</cx:pt>
          <cx:pt idx="4846">29</cx:pt>
          <cx:pt idx="4847">28</cx:pt>
          <cx:pt idx="4848">32</cx:pt>
          <cx:pt idx="4849">32</cx:pt>
          <cx:pt idx="4850">27</cx:pt>
          <cx:pt idx="4851">32</cx:pt>
          <cx:pt idx="4852">27</cx:pt>
          <cx:pt idx="4853">28</cx:pt>
          <cx:pt idx="4854">32</cx:pt>
          <cx:pt idx="4855">32</cx:pt>
          <cx:pt idx="4856">32</cx:pt>
          <cx:pt idx="4857">28</cx:pt>
          <cx:pt idx="4858">34</cx:pt>
          <cx:pt idx="4859">36</cx:pt>
          <cx:pt idx="4860">33</cx:pt>
          <cx:pt idx="4861">29</cx:pt>
          <cx:pt idx="4862">29</cx:pt>
          <cx:pt idx="4863">39</cx:pt>
          <cx:pt idx="4864">37</cx:pt>
          <cx:pt idx="4865">33</cx:pt>
          <cx:pt idx="4866">29</cx:pt>
          <cx:pt idx="4867">30</cx:pt>
          <cx:pt idx="4868">29</cx:pt>
          <cx:pt idx="4869">37</cx:pt>
          <cx:pt idx="4870">29</cx:pt>
          <cx:pt idx="4871">30</cx:pt>
          <cx:pt idx="4872">33</cx:pt>
          <cx:pt idx="4873">33</cx:pt>
          <cx:pt idx="4874">34</cx:pt>
          <cx:pt idx="4875">39</cx:pt>
          <cx:pt idx="4876">29</cx:pt>
          <cx:pt idx="4877">35</cx:pt>
          <cx:pt idx="4878">38</cx:pt>
          <cx:pt idx="4879">38</cx:pt>
          <cx:pt idx="4880">33</cx:pt>
          <cx:pt idx="4881">34</cx:pt>
          <cx:pt idx="4882">34</cx:pt>
          <cx:pt idx="4883">29</cx:pt>
          <cx:pt idx="4884">30</cx:pt>
          <cx:pt idx="4885">34</cx:pt>
          <cx:pt idx="4886">30</cx:pt>
          <cx:pt idx="4887">29</cx:pt>
          <cx:pt idx="4888">29</cx:pt>
          <cx:pt idx="4889">30</cx:pt>
          <cx:pt idx="4890">30</cx:pt>
          <cx:pt idx="4891">30</cx:pt>
          <cx:pt idx="4892">30</cx:pt>
          <cx:pt idx="4893">30</cx:pt>
          <cx:pt idx="4894">34</cx:pt>
          <cx:pt idx="4895">30</cx:pt>
          <cx:pt idx="4896">34</cx:pt>
          <cx:pt idx="4897">34</cx:pt>
          <cx:pt idx="4898">34</cx:pt>
          <cx:pt idx="4899">30</cx:pt>
          <cx:pt idx="4900">30</cx:pt>
          <cx:pt idx="4901">30</cx:pt>
          <cx:pt idx="4902">34</cx:pt>
          <cx:pt idx="4903">30</cx:pt>
          <cx:pt idx="4904">34</cx:pt>
          <cx:pt idx="4905">19</cx:pt>
          <cx:pt idx="4906">19</cx:pt>
          <cx:pt idx="4907">19</cx:pt>
          <cx:pt idx="4908">19</cx:pt>
          <cx:pt idx="4909">19</cx:pt>
          <cx:pt idx="4910">19</cx:pt>
          <cx:pt idx="4911">19</cx:pt>
          <cx:pt idx="4912">19</cx:pt>
          <cx:pt idx="4913">19</cx:pt>
          <cx:pt idx="4914">22</cx:pt>
          <cx:pt idx="4915">22</cx:pt>
          <cx:pt idx="4916">22</cx:pt>
          <cx:pt idx="4917">22</cx:pt>
          <cx:pt idx="4918">21</cx:pt>
          <cx:pt idx="4919">21</cx:pt>
          <cx:pt idx="4920">22</cx:pt>
          <cx:pt idx="4921">21</cx:pt>
          <cx:pt idx="4922">22</cx:pt>
          <cx:pt idx="4923">21</cx:pt>
          <cx:pt idx="4924">21</cx:pt>
          <cx:pt idx="4925">21</cx:pt>
          <cx:pt idx="4926">21</cx:pt>
          <cx:pt idx="4927">21</cx:pt>
          <cx:pt idx="4928">25</cx:pt>
          <cx:pt idx="4929">22</cx:pt>
          <cx:pt idx="4930">25</cx:pt>
          <cx:pt idx="4931">22</cx:pt>
          <cx:pt idx="4932">25</cx:pt>
          <cx:pt idx="4933">22</cx:pt>
          <cx:pt idx="4934">22</cx:pt>
          <cx:pt idx="4935">25</cx:pt>
          <cx:pt idx="4936">25</cx:pt>
          <cx:pt idx="4937">22</cx:pt>
          <cx:pt idx="4938">22</cx:pt>
          <cx:pt idx="4939">25</cx:pt>
          <cx:pt idx="4940">22</cx:pt>
          <cx:pt idx="4941">25</cx:pt>
          <cx:pt idx="4942">22</cx:pt>
          <cx:pt idx="4943">25</cx:pt>
          <cx:pt idx="4944">21</cx:pt>
          <cx:pt idx="4945">23</cx:pt>
          <cx:pt idx="4946">22</cx:pt>
          <cx:pt idx="4947">21</cx:pt>
          <cx:pt idx="4948">21</cx:pt>
          <cx:pt idx="4949">21</cx:pt>
          <cx:pt idx="4950">22</cx:pt>
          <cx:pt idx="4951">21</cx:pt>
          <cx:pt idx="4952">23</cx:pt>
          <cx:pt idx="4953">21</cx:pt>
          <cx:pt idx="4954">23</cx:pt>
          <cx:pt idx="4955">21</cx:pt>
          <cx:pt idx="4956">22</cx:pt>
          <cx:pt idx="4957">22</cx:pt>
          <cx:pt idx="4958">21</cx:pt>
          <cx:pt idx="4959">23</cx:pt>
          <cx:pt idx="4960">21</cx:pt>
          <cx:pt idx="4961">22</cx:pt>
          <cx:pt idx="4962">21</cx:pt>
          <cx:pt idx="4963">22</cx:pt>
          <cx:pt idx="4964">22</cx:pt>
          <cx:pt idx="4965">21</cx:pt>
          <cx:pt idx="4966">21</cx:pt>
          <cx:pt idx="4967">22</cx:pt>
          <cx:pt idx="4968">21</cx:pt>
          <cx:pt idx="4969">22</cx:pt>
          <cx:pt idx="4970">21</cx:pt>
          <cx:pt idx="4971">21</cx:pt>
          <cx:pt idx="4972">21</cx:pt>
          <cx:pt idx="4973">22</cx:pt>
          <cx:pt idx="4974">21</cx:pt>
          <cx:pt idx="4975">22</cx:pt>
          <cx:pt idx="4976">21</cx:pt>
          <cx:pt idx="4977">22</cx:pt>
          <cx:pt idx="4978">21</cx:pt>
          <cx:pt idx="4979">21</cx:pt>
          <cx:pt idx="4980">22</cx:pt>
          <cx:pt idx="4981">21</cx:pt>
          <cx:pt idx="4982">21</cx:pt>
          <cx:pt idx="4983">21</cx:pt>
          <cx:pt idx="4984">22</cx:pt>
          <cx:pt idx="4985">22</cx:pt>
          <cx:pt idx="4986">22</cx:pt>
          <cx:pt idx="4987">22</cx:pt>
          <cx:pt idx="4988">21</cx:pt>
          <cx:pt idx="4989">21</cx:pt>
          <cx:pt idx="4990">23</cx:pt>
          <cx:pt idx="4991">23</cx:pt>
          <cx:pt idx="4992">21</cx:pt>
          <cx:pt idx="4993">21</cx:pt>
          <cx:pt idx="4994">22</cx:pt>
          <cx:pt idx="4995">21</cx:pt>
          <cx:pt idx="4996">23</cx:pt>
          <cx:pt idx="4997">23</cx:pt>
          <cx:pt idx="4998">23</cx:pt>
          <cx:pt idx="4999">21</cx:pt>
          <cx:pt idx="5000">21</cx:pt>
          <cx:pt idx="5001">23</cx:pt>
          <cx:pt idx="5002">21</cx:pt>
          <cx:pt idx="5003">21</cx:pt>
          <cx:pt idx="5004">23</cx:pt>
          <cx:pt idx="5005">22</cx:pt>
          <cx:pt idx="5006">23</cx:pt>
          <cx:pt idx="5007">23</cx:pt>
          <cx:pt idx="5008">21</cx:pt>
          <cx:pt idx="5009">21</cx:pt>
          <cx:pt idx="5010">21</cx:pt>
          <cx:pt idx="5011">22</cx:pt>
          <cx:pt idx="5012">21</cx:pt>
          <cx:pt idx="5013">21</cx:pt>
          <cx:pt idx="5014">21</cx:pt>
          <cx:pt idx="5015">23</cx:pt>
          <cx:pt idx="5016">22</cx:pt>
          <cx:pt idx="5017">23</cx:pt>
          <cx:pt idx="5018">23</cx:pt>
          <cx:pt idx="5019">23</cx:pt>
          <cx:pt idx="5020">41</cx:pt>
          <cx:pt idx="5021">41</cx:pt>
          <cx:pt idx="5022">41</cx:pt>
          <cx:pt idx="5023">41</cx:pt>
          <cx:pt idx="5024">41</cx:pt>
          <cx:pt idx="5025">41</cx:pt>
          <cx:pt idx="5026">41</cx:pt>
          <cx:pt idx="5027">41</cx:pt>
          <cx:pt idx="5028">41</cx:pt>
          <cx:pt idx="5029">41</cx:pt>
          <cx:pt idx="5030">31</cx:pt>
          <cx:pt idx="5031">31</cx:pt>
          <cx:pt idx="5032">34</cx:pt>
          <cx:pt idx="5033">33</cx:pt>
          <cx:pt idx="5034">34</cx:pt>
          <cx:pt idx="5035">33</cx:pt>
          <cx:pt idx="5036">34</cx:pt>
          <cx:pt idx="5037">34</cx:pt>
          <cx:pt idx="5038">31</cx:pt>
          <cx:pt idx="5039">31</cx:pt>
          <cx:pt idx="5040">31</cx:pt>
          <cx:pt idx="5041">29</cx:pt>
          <cx:pt idx="5042">29</cx:pt>
          <cx:pt idx="5043">32</cx:pt>
          <cx:pt idx="5044">32</cx:pt>
          <cx:pt idx="5045">31</cx:pt>
          <cx:pt idx="5046">29</cx:pt>
          <cx:pt idx="5047">20</cx:pt>
          <cx:pt idx="5048">22</cx:pt>
          <cx:pt idx="5049">23</cx:pt>
          <cx:pt idx="5050">21</cx:pt>
          <cx:pt idx="5051">23</cx:pt>
          <cx:pt idx="5052">21</cx:pt>
          <cx:pt idx="5053">17</cx:pt>
          <cx:pt idx="5054">17</cx:pt>
          <cx:pt idx="5055">17</cx:pt>
          <cx:pt idx="5056">20</cx:pt>
          <cx:pt idx="5057">20</cx:pt>
          <cx:pt idx="5058">21</cx:pt>
          <cx:pt idx="5059">23</cx:pt>
          <cx:pt idx="5060">20</cx:pt>
          <cx:pt idx="5061">23</cx:pt>
          <cx:pt idx="5062">20</cx:pt>
          <cx:pt idx="5063">21</cx:pt>
          <cx:pt idx="5064">21</cx:pt>
          <cx:pt idx="5065">22</cx:pt>
          <cx:pt idx="5066">24</cx:pt>
          <cx:pt idx="5067">20</cx:pt>
          <cx:pt idx="5068">22</cx:pt>
          <cx:pt idx="5069">15</cx:pt>
          <cx:pt idx="5070">14</cx:pt>
          <cx:pt idx="5071">14</cx:pt>
          <cx:pt idx="5072">14</cx:pt>
          <cx:pt idx="5073">13</cx:pt>
          <cx:pt idx="5074">24</cx:pt>
          <cx:pt idx="5075">25</cx:pt>
          <cx:pt idx="5076">25</cx:pt>
          <cx:pt idx="5077">24</cx:pt>
          <cx:pt idx="5078">25</cx:pt>
          <cx:pt idx="5079">25</cx:pt>
          <cx:pt idx="5080">25</cx:pt>
          <cx:pt idx="5081">24</cx:pt>
          <cx:pt idx="5082">27</cx:pt>
          <cx:pt idx="5083">25</cx:pt>
          <cx:pt idx="5084">25</cx:pt>
          <cx:pt idx="5085">25</cx:pt>
          <cx:pt idx="5086">27</cx:pt>
          <cx:pt idx="5087">27</cx:pt>
          <cx:pt idx="5088">27</cx:pt>
          <cx:pt idx="5089">27</cx:pt>
          <cx:pt idx="5090">25</cx:pt>
          <cx:pt idx="5091">25</cx:pt>
          <cx:pt idx="5092">27</cx:pt>
          <cx:pt idx="5093">25</cx:pt>
          <cx:pt idx="5094">25</cx:pt>
          <cx:pt idx="5095">25</cx:pt>
          <cx:pt idx="5096">27</cx:pt>
          <cx:pt idx="5097">27</cx:pt>
          <cx:pt idx="5098">25</cx:pt>
          <cx:pt idx="5099">25</cx:pt>
          <cx:pt idx="5100">27</cx:pt>
          <cx:pt idx="5101">27</cx:pt>
          <cx:pt idx="5102">27</cx:pt>
          <cx:pt idx="5103">25</cx:pt>
          <cx:pt idx="5104">29</cx:pt>
          <cx:pt idx="5105">25</cx:pt>
          <cx:pt idx="5106">27</cx:pt>
          <cx:pt idx="5107">29</cx:pt>
          <cx:pt idx="5108">25</cx:pt>
          <cx:pt idx="5109">25</cx:pt>
          <cx:pt idx="5110">27</cx:pt>
          <cx:pt idx="5111">29</cx:pt>
          <cx:pt idx="5112">25</cx:pt>
          <cx:pt idx="5113">25</cx:pt>
          <cx:pt idx="5114">25</cx:pt>
          <cx:pt idx="5115">27</cx:pt>
          <cx:pt idx="5116">27</cx:pt>
          <cx:pt idx="5117">27</cx:pt>
          <cx:pt idx="5118">29</cx:pt>
          <cx:pt idx="5119">25</cx:pt>
          <cx:pt idx="5120">25</cx:pt>
          <cx:pt idx="5121">27</cx:pt>
          <cx:pt idx="5122">29</cx:pt>
          <cx:pt idx="5123">29</cx:pt>
          <cx:pt idx="5124">28</cx:pt>
          <cx:pt idx="5125">29</cx:pt>
          <cx:pt idx="5126">28</cx:pt>
          <cx:pt idx="5127">29</cx:pt>
          <cx:pt idx="5128">23</cx:pt>
          <cx:pt idx="5129">29</cx:pt>
          <cx:pt idx="5130">22</cx:pt>
          <cx:pt idx="5131">24</cx:pt>
          <cx:pt idx="5132">23</cx:pt>
          <cx:pt idx="5133">23</cx:pt>
          <cx:pt idx="5134">24</cx:pt>
          <cx:pt idx="5135">23</cx:pt>
          <cx:pt idx="5136">24</cx:pt>
          <cx:pt idx="5137">23</cx:pt>
          <cx:pt idx="5138">23</cx:pt>
          <cx:pt idx="5139">24</cx:pt>
          <cx:pt idx="5140">24</cx:pt>
          <cx:pt idx="5141">25</cx:pt>
          <cx:pt idx="5142">24</cx:pt>
          <cx:pt idx="5143">23</cx:pt>
          <cx:pt idx="5144">24</cx:pt>
          <cx:pt idx="5145">25</cx:pt>
          <cx:pt idx="5146">24</cx:pt>
          <cx:pt idx="5147">25</cx:pt>
          <cx:pt idx="5148">25</cx:pt>
          <cx:pt idx="5149">27</cx:pt>
          <cx:pt idx="5150">27</cx:pt>
          <cx:pt idx="5151">25</cx:pt>
          <cx:pt idx="5152">27</cx:pt>
          <cx:pt idx="5153">25</cx:pt>
          <cx:pt idx="5154">27</cx:pt>
          <cx:pt idx="5155">27</cx:pt>
          <cx:pt idx="5156">25</cx:pt>
          <cx:pt idx="5157">25</cx:pt>
          <cx:pt idx="5158">25</cx:pt>
          <cx:pt idx="5159">27</cx:pt>
          <cx:pt idx="5160">24</cx:pt>
          <cx:pt idx="5161">26</cx:pt>
          <cx:pt idx="5162">24</cx:pt>
          <cx:pt idx="5163">26</cx:pt>
          <cx:pt idx="5164">26</cx:pt>
          <cx:pt idx="5165">25</cx:pt>
          <cx:pt idx="5166">25</cx:pt>
          <cx:pt idx="5167">25</cx:pt>
          <cx:pt idx="5168">25</cx:pt>
          <cx:pt idx="5169">25</cx:pt>
          <cx:pt idx="5170">26</cx:pt>
          <cx:pt idx="5171">24</cx:pt>
          <cx:pt idx="5172">26</cx:pt>
          <cx:pt idx="5173">34</cx:pt>
          <cx:pt idx="5174">31</cx:pt>
          <cx:pt idx="5175">31</cx:pt>
          <cx:pt idx="5176">32</cx:pt>
          <cx:pt idx="5177">33</cx:pt>
          <cx:pt idx="5178">37</cx:pt>
          <cx:pt idx="5179">35</cx:pt>
          <cx:pt idx="5180">26</cx:pt>
          <cx:pt idx="5181">26</cx:pt>
          <cx:pt idx="5182">26</cx:pt>
          <cx:pt idx="5183">26</cx:pt>
          <cx:pt idx="5184">30</cx:pt>
          <cx:pt idx="5185">30</cx:pt>
          <cx:pt idx="5186">26</cx:pt>
          <cx:pt idx="5187">26</cx:pt>
          <cx:pt idx="5188">30</cx:pt>
          <cx:pt idx="5189">26</cx:pt>
          <cx:pt idx="5190">26</cx:pt>
          <cx:pt idx="5191">26</cx:pt>
          <cx:pt idx="5192">33</cx:pt>
          <cx:pt idx="5193">26</cx:pt>
          <cx:pt idx="5194">30</cx:pt>
          <cx:pt idx="5195">30</cx:pt>
          <cx:pt idx="5196">26</cx:pt>
          <cx:pt idx="5197">26</cx:pt>
          <cx:pt idx="5198">26</cx:pt>
          <cx:pt idx="5199">26</cx:pt>
          <cx:pt idx="5200">26</cx:pt>
          <cx:pt idx="5201">30</cx:pt>
          <cx:pt idx="5202">28</cx:pt>
          <cx:pt idx="5203">23</cx:pt>
          <cx:pt idx="5204">25</cx:pt>
          <cx:pt idx="5205">24</cx:pt>
          <cx:pt idx="5206">25</cx:pt>
          <cx:pt idx="5207">24</cx:pt>
          <cx:pt idx="5208">25</cx:pt>
          <cx:pt idx="5209">20</cx:pt>
          <cx:pt idx="5210">30</cx:pt>
          <cx:pt idx="5211">30</cx:pt>
          <cx:pt idx="5212">30</cx:pt>
          <cx:pt idx="5213">30</cx:pt>
          <cx:pt idx="5214">30</cx:pt>
          <cx:pt idx="5215">30</cx:pt>
          <cx:pt idx="5216">20</cx:pt>
          <cx:pt idx="5217">20</cx:pt>
          <cx:pt idx="5218">20</cx:pt>
          <cx:pt idx="5219">20</cx:pt>
          <cx:pt idx="5220">20</cx:pt>
          <cx:pt idx="5221">20</cx:pt>
          <cx:pt idx="5222">20</cx:pt>
          <cx:pt idx="5223">20</cx:pt>
          <cx:pt idx="5224">20</cx:pt>
          <cx:pt idx="5225">20</cx:pt>
          <cx:pt idx="5226">20</cx:pt>
          <cx:pt idx="5227">20</cx:pt>
          <cx:pt idx="5228">20</cx:pt>
          <cx:pt idx="5229">20</cx:pt>
          <cx:pt idx="5230">20</cx:pt>
          <cx:pt idx="5231">20</cx:pt>
          <cx:pt idx="5232">20</cx:pt>
          <cx:pt idx="5233">20</cx:pt>
          <cx:pt idx="5234">20</cx:pt>
          <cx:pt idx="5235">20</cx:pt>
          <cx:pt idx="5236">20</cx:pt>
          <cx:pt idx="5237">20</cx:pt>
          <cx:pt idx="5238">20</cx:pt>
          <cx:pt idx="5239">20</cx:pt>
          <cx:pt idx="5240">20</cx:pt>
          <cx:pt idx="5241">24</cx:pt>
          <cx:pt idx="5242">25</cx:pt>
          <cx:pt idx="5243">27</cx:pt>
          <cx:pt idx="5244">25</cx:pt>
          <cx:pt idx="5245">25</cx:pt>
          <cx:pt idx="5246">27</cx:pt>
          <cx:pt idx="5247">24</cx:pt>
          <cx:pt idx="5248">27</cx:pt>
          <cx:pt idx="5249">25</cx:pt>
          <cx:pt idx="5250">24</cx:pt>
          <cx:pt idx="5251">25</cx:pt>
          <cx:pt idx="5252">24</cx:pt>
          <cx:pt idx="5253">24</cx:pt>
          <cx:pt idx="5254">24</cx:pt>
          <cx:pt idx="5255">25</cx:pt>
          <cx:pt idx="5256">25</cx:pt>
          <cx:pt idx="5257">24</cx:pt>
          <cx:pt idx="5258">24</cx:pt>
          <cx:pt idx="5259">27</cx:pt>
          <cx:pt idx="5260">23</cx:pt>
          <cx:pt idx="5261">23</cx:pt>
          <cx:pt idx="5262">29</cx:pt>
          <cx:pt idx="5263">25</cx:pt>
          <cx:pt idx="5264">25</cx:pt>
          <cx:pt idx="5265">29</cx:pt>
          <cx:pt idx="5266">23</cx:pt>
          <cx:pt idx="5267">25</cx:pt>
          <cx:pt idx="5268">25</cx:pt>
          <cx:pt idx="5269">24</cx:pt>
          <cx:pt idx="5270">24</cx:pt>
          <cx:pt idx="5271">24</cx:pt>
          <cx:pt idx="5272">24</cx:pt>
          <cx:pt idx="5273">24</cx:pt>
          <cx:pt idx="5274">24</cx:pt>
          <cx:pt idx="5275">21</cx:pt>
          <cx:pt idx="5276">21</cx:pt>
          <cx:pt idx="5277">21</cx:pt>
          <cx:pt idx="5278">21</cx:pt>
          <cx:pt idx="5279">20</cx:pt>
          <cx:pt idx="5280">20</cx:pt>
          <cx:pt idx="5281">21</cx:pt>
          <cx:pt idx="5282">21</cx:pt>
          <cx:pt idx="5283">21</cx:pt>
          <cx:pt idx="5284">21</cx:pt>
          <cx:pt idx="5285">26</cx:pt>
          <cx:pt idx="5286">19</cx:pt>
          <cx:pt idx="5287">18</cx:pt>
          <cx:pt idx="5288">17</cx:pt>
          <cx:pt idx="5289">17</cx:pt>
          <cx:pt idx="5290">18</cx:pt>
          <cx:pt idx="5291">21</cx:pt>
          <cx:pt idx="5292">26</cx:pt>
          <cx:pt idx="5293">18</cx:pt>
          <cx:pt idx="5294">26</cx:pt>
          <cx:pt idx="5295">21</cx:pt>
          <cx:pt idx="5296">17</cx:pt>
          <cx:pt idx="5297">35</cx:pt>
          <cx:pt idx="5298">32</cx:pt>
          <cx:pt idx="5299">29</cx:pt>
          <cx:pt idx="5300">29</cx:pt>
          <cx:pt idx="5301">35</cx:pt>
          <cx:pt idx="5302">32</cx:pt>
          <cx:pt idx="5303">28</cx:pt>
          <cx:pt idx="5304">33</cx:pt>
          <cx:pt idx="5305">31</cx:pt>
          <cx:pt idx="5306">28</cx:pt>
          <cx:pt idx="5307">28</cx:pt>
          <cx:pt idx="5308">28</cx:pt>
          <cx:pt idx="5309">28</cx:pt>
          <cx:pt idx="5310">23</cx:pt>
          <cx:pt idx="5311">18</cx:pt>
          <cx:pt idx="5312">23</cx:pt>
          <cx:pt idx="5313">18</cx:pt>
          <cx:pt idx="5314">22</cx:pt>
          <cx:pt idx="5315">17</cx:pt>
          <cx:pt idx="5316">24</cx:pt>
          <cx:pt idx="5317">17</cx:pt>
          <cx:pt idx="5318">29</cx:pt>
          <cx:pt idx="5319">22</cx:pt>
          <cx:pt idx="5320">17</cx:pt>
          <cx:pt idx="5321">17</cx:pt>
          <cx:pt idx="5322">23</cx:pt>
          <cx:pt idx="5323">23</cx:pt>
          <cx:pt idx="5324">22</cx:pt>
          <cx:pt idx="5325">29</cx:pt>
          <cx:pt idx="5326">29</cx:pt>
          <cx:pt idx="5327">29</cx:pt>
          <cx:pt idx="5328">29</cx:pt>
          <cx:pt idx="5329">29</cx:pt>
          <cx:pt idx="5330">29</cx:pt>
          <cx:pt idx="5331">31</cx:pt>
          <cx:pt idx="5332">31</cx:pt>
          <cx:pt idx="5333">29</cx:pt>
          <cx:pt idx="5334">29</cx:pt>
          <cx:pt idx="5335">32</cx:pt>
          <cx:pt idx="5336">33</cx:pt>
          <cx:pt idx="5337">33</cx:pt>
          <cx:pt idx="5338">32</cx:pt>
          <cx:pt idx="5339">32</cx:pt>
          <cx:pt idx="5340">33</cx:pt>
          <cx:pt idx="5341">32</cx:pt>
          <cx:pt idx="5342">32</cx:pt>
          <cx:pt idx="5343">32</cx:pt>
          <cx:pt idx="5344">33</cx:pt>
          <cx:pt idx="5345">33</cx:pt>
          <cx:pt idx="5346">33</cx:pt>
          <cx:pt idx="5347">25</cx:pt>
          <cx:pt idx="5348">24</cx:pt>
          <cx:pt idx="5349">33</cx:pt>
          <cx:pt idx="5350">33</cx:pt>
          <cx:pt idx="5351">24</cx:pt>
          <cx:pt idx="5352">25</cx:pt>
          <cx:pt idx="5353">25</cx:pt>
          <cx:pt idx="5354">25</cx:pt>
          <cx:pt idx="5355">33</cx:pt>
          <cx:pt idx="5356">17</cx:pt>
          <cx:pt idx="5357">18</cx:pt>
          <cx:pt idx="5358">22</cx:pt>
          <cx:pt idx="5359">30</cx:pt>
          <cx:pt idx="5360">30</cx:pt>
          <cx:pt idx="5361">30</cx:pt>
          <cx:pt idx="5362">30</cx:pt>
          <cx:pt idx="5363">30</cx:pt>
          <cx:pt idx="5364">34</cx:pt>
          <cx:pt idx="5365">33</cx:pt>
          <cx:pt idx="5366">34</cx:pt>
          <cx:pt idx="5367">33</cx:pt>
          <cx:pt idx="5368">34</cx:pt>
          <cx:pt idx="5369">33</cx:pt>
          <cx:pt idx="5370">33</cx:pt>
          <cx:pt idx="5371">34</cx:pt>
          <cx:pt idx="5372">33</cx:pt>
          <cx:pt idx="5373">33</cx:pt>
          <cx:pt idx="5374">33</cx:pt>
          <cx:pt idx="5375">33</cx:pt>
          <cx:pt idx="5376">34</cx:pt>
          <cx:pt idx="5377">34</cx:pt>
          <cx:pt idx="5378">34</cx:pt>
          <cx:pt idx="5379">34</cx:pt>
          <cx:pt idx="5380">33</cx:pt>
          <cx:pt idx="5381">34</cx:pt>
          <cx:pt idx="5382">33</cx:pt>
          <cx:pt idx="5383">34</cx:pt>
          <cx:pt idx="5384">33</cx:pt>
          <cx:pt idx="5385">33</cx:pt>
          <cx:pt idx="5386">34</cx:pt>
          <cx:pt idx="5387">33</cx:pt>
          <cx:pt idx="5388">33</cx:pt>
          <cx:pt idx="5389">34</cx:pt>
          <cx:pt idx="5390">33</cx:pt>
          <cx:pt idx="5391">34</cx:pt>
          <cx:pt idx="5392">34</cx:pt>
          <cx:pt idx="5393">34</cx:pt>
          <cx:pt idx="5394">33</cx:pt>
          <cx:pt idx="5395">33</cx:pt>
          <cx:pt idx="5396">33</cx:pt>
          <cx:pt idx="5397">34</cx:pt>
          <cx:pt idx="5398">34</cx:pt>
          <cx:pt idx="5399">34</cx:pt>
          <cx:pt idx="5400">34</cx:pt>
          <cx:pt idx="5401">33</cx:pt>
          <cx:pt idx="5402">34</cx:pt>
          <cx:pt idx="5403">33</cx:pt>
          <cx:pt idx="5404">32</cx:pt>
          <cx:pt idx="5405">34</cx:pt>
          <cx:pt idx="5406">34</cx:pt>
          <cx:pt idx="5407">34</cx:pt>
          <cx:pt idx="5408">32</cx:pt>
          <cx:pt idx="5409">32</cx:pt>
          <cx:pt idx="5410">32</cx:pt>
          <cx:pt idx="5411">34</cx:pt>
          <cx:pt idx="5412">34</cx:pt>
          <cx:pt idx="5413">32</cx:pt>
          <cx:pt idx="5414">30</cx:pt>
          <cx:pt idx="5415">30</cx:pt>
          <cx:pt idx="5416">30</cx:pt>
          <cx:pt idx="5417">30</cx:pt>
          <cx:pt idx="5418">31</cx:pt>
          <cx:pt idx="5419">31</cx:pt>
          <cx:pt idx="5420">30</cx:pt>
          <cx:pt idx="5421">31</cx:pt>
          <cx:pt idx="5422">31</cx:pt>
          <cx:pt idx="5423">30</cx:pt>
          <cx:pt idx="5424">42</cx:pt>
          <cx:pt idx="5425">35</cx:pt>
          <cx:pt idx="5426">43</cx:pt>
          <cx:pt idx="5427">36</cx:pt>
          <cx:pt idx="5428">35</cx:pt>
          <cx:pt idx="5429">36</cx:pt>
          <cx:pt idx="5430">43</cx:pt>
          <cx:pt idx="5431">43</cx:pt>
          <cx:pt idx="5432">42</cx:pt>
          <cx:pt idx="5433">42</cx:pt>
          <cx:pt idx="5434">35</cx:pt>
          <cx:pt idx="5435">35</cx:pt>
          <cx:pt idx="5436">35</cx:pt>
          <cx:pt idx="5437">35</cx:pt>
          <cx:pt idx="5438">36</cx:pt>
          <cx:pt idx="5439">34</cx:pt>
          <cx:pt idx="5440">34</cx:pt>
          <cx:pt idx="5441">35</cx:pt>
          <cx:pt idx="5442">34</cx:pt>
          <cx:pt idx="5443">43</cx:pt>
          <cx:pt idx="5444">37</cx:pt>
          <cx:pt idx="5445">43</cx:pt>
          <cx:pt idx="5446">37</cx:pt>
          <cx:pt idx="5447">37</cx:pt>
          <cx:pt idx="5448">45</cx:pt>
          <cx:pt idx="5449">36</cx:pt>
          <cx:pt idx="5450">36</cx:pt>
          <cx:pt idx="5451">43</cx:pt>
          <cx:pt idx="5452">36</cx:pt>
          <cx:pt idx="5453">45</cx:pt>
          <cx:pt idx="5454">45</cx:pt>
          <cx:pt idx="5455">36</cx:pt>
          <cx:pt idx="5456">36</cx:pt>
          <cx:pt idx="5457">36</cx:pt>
          <cx:pt idx="5458">36</cx:pt>
          <cx:pt idx="5459">36</cx:pt>
          <cx:pt idx="5460">36</cx:pt>
          <cx:pt idx="5461">37</cx:pt>
          <cx:pt idx="5462">36</cx:pt>
          <cx:pt idx="5463">37</cx:pt>
          <cx:pt idx="5464">37</cx:pt>
          <cx:pt idx="5465">36</cx:pt>
          <cx:pt idx="5466">35</cx:pt>
          <cx:pt idx="5467">35</cx:pt>
          <cx:pt idx="5468">36</cx:pt>
          <cx:pt idx="5469">36</cx:pt>
          <cx:pt idx="5470">27</cx:pt>
          <cx:pt idx="5471">27</cx:pt>
          <cx:pt idx="5472">30</cx:pt>
          <cx:pt idx="5473">27</cx:pt>
          <cx:pt idx="5474">27</cx:pt>
          <cx:pt idx="5475">27</cx:pt>
          <cx:pt idx="5476">30</cx:pt>
          <cx:pt idx="5477">33</cx:pt>
          <cx:pt idx="5478">27</cx:pt>
          <cx:pt idx="5479">27</cx:pt>
          <cx:pt idx="5480">27</cx:pt>
          <cx:pt idx="5481">27</cx:pt>
          <cx:pt idx="5482">33</cx:pt>
          <cx:pt idx="5483">27</cx:pt>
          <cx:pt idx="5484">27</cx:pt>
          <cx:pt idx="5485">27</cx:pt>
          <cx:pt idx="5486">31</cx:pt>
          <cx:pt idx="5487">25</cx:pt>
          <cx:pt idx="5488">25</cx:pt>
          <cx:pt idx="5489">25</cx:pt>
          <cx:pt idx="5490">25</cx:pt>
          <cx:pt idx="5491">25</cx:pt>
          <cx:pt idx="5492">25</cx:pt>
          <cx:pt idx="5493">25</cx:pt>
          <cx:pt idx="5494">25</cx:pt>
          <cx:pt idx="5495">25</cx:pt>
          <cx:pt idx="5496">25</cx:pt>
          <cx:pt idx="5497">25</cx:pt>
          <cx:pt idx="5498">25</cx:pt>
          <cx:pt idx="5499">25</cx:pt>
          <cx:pt idx="5500">25</cx:pt>
          <cx:pt idx="5501">25</cx:pt>
          <cx:pt idx="5502">25</cx:pt>
          <cx:pt idx="5503">26</cx:pt>
          <cx:pt idx="5504">25</cx:pt>
          <cx:pt idx="5505">28</cx:pt>
          <cx:pt idx="5506">25</cx:pt>
          <cx:pt idx="5507">26</cx:pt>
          <cx:pt idx="5508">28</cx:pt>
          <cx:pt idx="5509">28</cx:pt>
          <cx:pt idx="5510">25</cx:pt>
          <cx:pt idx="5511">25</cx:pt>
          <cx:pt idx="5512">23</cx:pt>
          <cx:pt idx="5513">26</cx:pt>
          <cx:pt idx="5514">23</cx:pt>
          <cx:pt idx="5515">23</cx:pt>
          <cx:pt idx="5516">25</cx:pt>
          <cx:pt idx="5517">23</cx:pt>
          <cx:pt idx="5518">25</cx:pt>
          <cx:pt idx="5519">23</cx:pt>
          <cx:pt idx="5520">25</cx:pt>
          <cx:pt idx="5521">26</cx:pt>
          <cx:pt idx="5522">23</cx:pt>
          <cx:pt idx="5523">25</cx:pt>
          <cx:pt idx="5524">23</cx:pt>
          <cx:pt idx="5525">23</cx:pt>
          <cx:pt idx="5526">25</cx:pt>
          <cx:pt idx="5527">26</cx:pt>
          <cx:pt idx="5528">25</cx:pt>
          <cx:pt idx="5529">23</cx:pt>
          <cx:pt idx="5530">23</cx:pt>
          <cx:pt idx="5531">24</cx:pt>
          <cx:pt idx="5532">24</cx:pt>
          <cx:pt idx="5533">22</cx:pt>
          <cx:pt idx="5534">22</cx:pt>
          <cx:pt idx="5535">22</cx:pt>
          <cx:pt idx="5536">22</cx:pt>
          <cx:pt idx="5537">23</cx:pt>
          <cx:pt idx="5538">23</cx:pt>
          <cx:pt idx="5539">16</cx:pt>
          <cx:pt idx="5540">18</cx:pt>
          <cx:pt idx="5541">18</cx:pt>
          <cx:pt idx="5542">18</cx:pt>
          <cx:pt idx="5543">20</cx:pt>
          <cx:pt idx="5544">20</cx:pt>
          <cx:pt idx="5545">20</cx:pt>
          <cx:pt idx="5546">20</cx:pt>
          <cx:pt idx="5547">20</cx:pt>
          <cx:pt idx="5548">20</cx:pt>
          <cx:pt idx="5549">20</cx:pt>
          <cx:pt idx="5550">20</cx:pt>
          <cx:pt idx="5551">20</cx:pt>
          <cx:pt idx="5552">20</cx:pt>
          <cx:pt idx="5553">20</cx:pt>
          <cx:pt idx="5554">21</cx:pt>
          <cx:pt idx="5555">21</cx:pt>
          <cx:pt idx="5556">21</cx:pt>
          <cx:pt idx="5557">21</cx:pt>
          <cx:pt idx="5558">21</cx:pt>
          <cx:pt idx="5559">21</cx:pt>
          <cx:pt idx="5560">21</cx:pt>
          <cx:pt idx="5561">21</cx:pt>
          <cx:pt idx="5562">30</cx:pt>
          <cx:pt idx="5563">33</cx:pt>
          <cx:pt idx="5564">32</cx:pt>
          <cx:pt idx="5565">30</cx:pt>
          <cx:pt idx="5566">23</cx:pt>
          <cx:pt idx="5567">23</cx:pt>
          <cx:pt idx="5568">27</cx:pt>
          <cx:pt idx="5569">25</cx:pt>
          <cx:pt idx="5570">29</cx:pt>
          <cx:pt idx="5571">29</cx:pt>
          <cx:pt idx="5572">26</cx:pt>
          <cx:pt idx="5573">26</cx:pt>
          <cx:pt idx="5574">29</cx:pt>
          <cx:pt idx="5575">28</cx:pt>
          <cx:pt idx="5576">26</cx:pt>
          <cx:pt idx="5577">28</cx:pt>
          <cx:pt idx="5578">27</cx:pt>
          <cx:pt idx="5579">26</cx:pt>
          <cx:pt idx="5580">26</cx:pt>
          <cx:pt idx="5581">21</cx:pt>
          <cx:pt idx="5582">22</cx:pt>
          <cx:pt idx="5583">22</cx:pt>
          <cx:pt idx="5584">22</cx:pt>
          <cx:pt idx="5585">23</cx:pt>
          <cx:pt idx="5586">23</cx:pt>
          <cx:pt idx="5587">34</cx:pt>
          <cx:pt idx="5588">34</cx:pt>
          <cx:pt idx="5589">34</cx:pt>
          <cx:pt idx="5590">24</cx:pt>
          <cx:pt idx="5591">24</cx:pt>
          <cx:pt idx="5592">24</cx:pt>
          <cx:pt idx="5593">24</cx:pt>
          <cx:pt idx="5594">23</cx:pt>
          <cx:pt idx="5595">23</cx:pt>
          <cx:pt idx="5596">23</cx:pt>
          <cx:pt idx="5597">23</cx:pt>
          <cx:pt idx="5598">22</cx:pt>
          <cx:pt idx="5599">22</cx:pt>
          <cx:pt idx="5600">22</cx:pt>
          <cx:pt idx="5601">22</cx:pt>
          <cx:pt idx="5602">19</cx:pt>
          <cx:pt idx="5603">19</cx:pt>
          <cx:pt idx="5604">31</cx:pt>
          <cx:pt idx="5605">33</cx:pt>
          <cx:pt idx="5606">31</cx:pt>
          <cx:pt idx="5607">33</cx:pt>
          <cx:pt idx="5608">33</cx:pt>
          <cx:pt idx="5609">33</cx:pt>
          <cx:pt idx="5610">31</cx:pt>
          <cx:pt idx="5611">33</cx:pt>
          <cx:pt idx="5612">31</cx:pt>
          <cx:pt idx="5613">33</cx:pt>
          <cx:pt idx="5614">31</cx:pt>
          <cx:pt idx="5615">31</cx:pt>
          <cx:pt idx="5616">33</cx:pt>
          <cx:pt idx="5617">31</cx:pt>
          <cx:pt idx="5618">33</cx:pt>
          <cx:pt idx="5619">31</cx:pt>
          <cx:pt idx="5620">33</cx:pt>
          <cx:pt idx="5621">33</cx:pt>
          <cx:pt idx="5622">31</cx:pt>
          <cx:pt idx="5623">31</cx:pt>
          <cx:pt idx="5624">33</cx:pt>
          <cx:pt idx="5625">31</cx:pt>
          <cx:pt idx="5626">31</cx:pt>
          <cx:pt idx="5627">31</cx:pt>
          <cx:pt idx="5628">33</cx:pt>
          <cx:pt idx="5629">31</cx:pt>
          <cx:pt idx="5630">31</cx:pt>
          <cx:pt idx="5631">33</cx:pt>
          <cx:pt idx="5632">31</cx:pt>
          <cx:pt idx="5633">33</cx:pt>
          <cx:pt idx="5634">33</cx:pt>
          <cx:pt idx="5635">33</cx:pt>
          <cx:pt idx="5636">33</cx:pt>
          <cx:pt idx="5637">31</cx:pt>
          <cx:pt idx="5638">33</cx:pt>
          <cx:pt idx="5639">33</cx:pt>
          <cx:pt idx="5640">31</cx:pt>
          <cx:pt idx="5641">33</cx:pt>
          <cx:pt idx="5642">31</cx:pt>
          <cx:pt idx="5643">31</cx:pt>
          <cx:pt idx="5644">31</cx:pt>
          <cx:pt idx="5645">31</cx:pt>
          <cx:pt idx="5646">31</cx:pt>
          <cx:pt idx="5647">33</cx:pt>
          <cx:pt idx="5648">31</cx:pt>
          <cx:pt idx="5649">31</cx:pt>
          <cx:pt idx="5650">33</cx:pt>
          <cx:pt idx="5651">31</cx:pt>
          <cx:pt idx="5652">31</cx:pt>
          <cx:pt idx="5653">33</cx:pt>
          <cx:pt idx="5654">33</cx:pt>
          <cx:pt idx="5655">31</cx:pt>
          <cx:pt idx="5656">33</cx:pt>
          <cx:pt idx="5657">33</cx:pt>
          <cx:pt idx="5658">33</cx:pt>
          <cx:pt idx="5659">31</cx:pt>
          <cx:pt idx="5660">33</cx:pt>
          <cx:pt idx="5661">31</cx:pt>
          <cx:pt idx="5662">33</cx:pt>
          <cx:pt idx="5663">33</cx:pt>
          <cx:pt idx="5664">31</cx:pt>
          <cx:pt idx="5665">33</cx:pt>
          <cx:pt idx="5666">31</cx:pt>
          <cx:pt idx="5667">31</cx:pt>
          <cx:pt idx="5668">33</cx:pt>
          <cx:pt idx="5669">33</cx:pt>
          <cx:pt idx="5670">33</cx:pt>
          <cx:pt idx="5671">31</cx:pt>
          <cx:pt idx="5672">33</cx:pt>
          <cx:pt idx="5673">31</cx:pt>
          <cx:pt idx="5674">33</cx:pt>
          <cx:pt idx="5675">31</cx:pt>
          <cx:pt idx="5676">33</cx:pt>
          <cx:pt idx="5677">31</cx:pt>
          <cx:pt idx="5678">31</cx:pt>
          <cx:pt idx="5679">33</cx:pt>
          <cx:pt idx="5680">20</cx:pt>
          <cx:pt idx="5681">19</cx:pt>
          <cx:pt idx="5682">19</cx:pt>
          <cx:pt idx="5683">20</cx:pt>
          <cx:pt idx="5684">20</cx:pt>
          <cx:pt idx="5685">20</cx:pt>
          <cx:pt idx="5686">20</cx:pt>
          <cx:pt idx="5687">18</cx:pt>
          <cx:pt idx="5688">18</cx:pt>
          <cx:pt idx="5689">18</cx:pt>
          <cx:pt idx="5690">18</cx:pt>
          <cx:pt idx="5691">18</cx:pt>
          <cx:pt idx="5692">18</cx:pt>
          <cx:pt idx="5693">18</cx:pt>
          <cx:pt idx="5694">16</cx:pt>
          <cx:pt idx="5695">18</cx:pt>
          <cx:pt idx="5696">18</cx:pt>
          <cx:pt idx="5697">16</cx:pt>
          <cx:pt idx="5698">16</cx:pt>
          <cx:pt idx="5699">18</cx:pt>
          <cx:pt idx="5700">18</cx:pt>
          <cx:pt idx="5701">18</cx:pt>
          <cx:pt idx="5702">18</cx:pt>
          <cx:pt idx="5703">16</cx:pt>
          <cx:pt idx="5704">16</cx:pt>
          <cx:pt idx="5705">18</cx:pt>
          <cx:pt idx="5706">18</cx:pt>
          <cx:pt idx="5707">16</cx:pt>
          <cx:pt idx="5708">18</cx:pt>
          <cx:pt idx="5709">30</cx:pt>
          <cx:pt idx="5710">29</cx:pt>
          <cx:pt idx="5711">32</cx:pt>
          <cx:pt idx="5712">29</cx:pt>
          <cx:pt idx="5713">32</cx:pt>
          <cx:pt idx="5714">30</cx:pt>
          <cx:pt idx="5715">32</cx:pt>
          <cx:pt idx="5716">32</cx:pt>
          <cx:pt idx="5717">29</cx:pt>
          <cx:pt idx="5718">32</cx:pt>
          <cx:pt idx="5719">32</cx:pt>
          <cx:pt idx="5720">32</cx:pt>
          <cx:pt idx="5721">32</cx:pt>
          <cx:pt idx="5722">32</cx:pt>
          <cx:pt idx="5723">28</cx:pt>
          <cx:pt idx="5724">28</cx:pt>
          <cx:pt idx="5725">28</cx:pt>
          <cx:pt idx="5726">28</cx:pt>
          <cx:pt idx="5727">28</cx:pt>
          <cx:pt idx="5728">28</cx:pt>
          <cx:pt idx="5729">24</cx:pt>
          <cx:pt idx="5730">25</cx:pt>
          <cx:pt idx="5731">24</cx:pt>
          <cx:pt idx="5732">24</cx:pt>
          <cx:pt idx="5733">24</cx:pt>
          <cx:pt idx="5734">25</cx:pt>
          <cx:pt idx="5735">24</cx:pt>
          <cx:pt idx="5736">25</cx:pt>
          <cx:pt idx="5737">25</cx:pt>
          <cx:pt idx="5738">25</cx:pt>
          <cx:pt idx="5739">25</cx:pt>
          <cx:pt idx="5740">25</cx:pt>
          <cx:pt idx="5741">24</cx:pt>
          <cx:pt idx="5742">25</cx:pt>
          <cx:pt idx="5743">24</cx:pt>
          <cx:pt idx="5744">24</cx:pt>
          <cx:pt idx="5745">24</cx:pt>
          <cx:pt idx="5746">25</cx:pt>
          <cx:pt idx="5747">25</cx:pt>
          <cx:pt idx="5748">25</cx:pt>
          <cx:pt idx="5749">24</cx:pt>
          <cx:pt idx="5750">25</cx:pt>
          <cx:pt idx="5751">31</cx:pt>
          <cx:pt idx="5752">35</cx:pt>
          <cx:pt idx="5753">32</cx:pt>
          <cx:pt idx="5754">35</cx:pt>
          <cx:pt idx="5755">32</cx:pt>
          <cx:pt idx="5756">32</cx:pt>
          <cx:pt idx="5757">35</cx:pt>
          <cx:pt idx="5758">34</cx:pt>
          <cx:pt idx="5759">34</cx:pt>
          <cx:pt idx="5760">34</cx:pt>
          <cx:pt idx="5761">31</cx:pt>
          <cx:pt idx="5762">34</cx:pt>
          <cx:pt idx="5763">31</cx:pt>
          <cx:pt idx="5764">34</cx:pt>
          <cx:pt idx="5765">33</cx:pt>
          <cx:pt idx="5766">31</cx:pt>
          <cx:pt idx="5767">33</cx:pt>
          <cx:pt idx="5768">34</cx:pt>
          <cx:pt idx="5769">34</cx:pt>
          <cx:pt idx="5770">34</cx:pt>
          <cx:pt idx="5771">34</cx:pt>
          <cx:pt idx="5772">34</cx:pt>
          <cx:pt idx="5773">34</cx:pt>
          <cx:pt idx="5774">20</cx:pt>
          <cx:pt idx="5775">21</cx:pt>
          <cx:pt idx="5776">20</cx:pt>
          <cx:pt idx="5777">21</cx:pt>
          <cx:pt idx="5778">99</cx:pt>
          <cx:pt idx="5779">99</cx:pt>
          <cx:pt idx="5780">102</cx:pt>
          <cx:pt idx="5781">25</cx:pt>
          <cx:pt idx="5782">24</cx:pt>
          <cx:pt idx="5783">25</cx:pt>
          <cx:pt idx="5784">25</cx:pt>
          <cx:pt idx="5785">24</cx:pt>
          <cx:pt idx="5786">24</cx:pt>
          <cx:pt idx="5787">24</cx:pt>
          <cx:pt idx="5788">24</cx:pt>
          <cx:pt idx="5789">24</cx:pt>
          <cx:pt idx="5790">111</cx:pt>
          <cx:pt idx="5791">111</cx:pt>
          <cx:pt idx="5792">111</cx:pt>
          <cx:pt idx="5793">106</cx:pt>
          <cx:pt idx="5794">42</cx:pt>
          <cx:pt idx="5795">41</cx:pt>
          <cx:pt idx="5796">38</cx:pt>
          <cx:pt idx="5797">38</cx:pt>
          <cx:pt idx="5798">31</cx:pt>
          <cx:pt idx="5799">35</cx:pt>
          <cx:pt idx="5800">35</cx:pt>
          <cx:pt idx="5801">35</cx:pt>
          <cx:pt idx="5802">36</cx:pt>
          <cx:pt idx="5803">36</cx:pt>
          <cx:pt idx="5804">36</cx:pt>
          <cx:pt idx="5805">36</cx:pt>
          <cx:pt idx="5806">36</cx:pt>
          <cx:pt idx="5807">36</cx:pt>
          <cx:pt idx="5808">35</cx:pt>
          <cx:pt idx="5809">35</cx:pt>
          <cx:pt idx="5810">35</cx:pt>
          <cx:pt idx="5811">35</cx:pt>
          <cx:pt idx="5812">35</cx:pt>
          <cx:pt idx="5813">35</cx:pt>
          <cx:pt idx="5814">30</cx:pt>
          <cx:pt idx="5815">30</cx:pt>
          <cx:pt idx="5816">30</cx:pt>
          <cx:pt idx="5817">30</cx:pt>
          <cx:pt idx="5818">30</cx:pt>
          <cx:pt idx="5819">30</cx:pt>
          <cx:pt idx="5820">30</cx:pt>
          <cx:pt idx="5821">30</cx:pt>
          <cx:pt idx="5822">30</cx:pt>
          <cx:pt idx="5823">31</cx:pt>
          <cx:pt idx="5824">31</cx:pt>
          <cx:pt idx="5825">25</cx:pt>
          <cx:pt idx="5826">29</cx:pt>
          <cx:pt idx="5827">29</cx:pt>
          <cx:pt idx="5828">31</cx:pt>
          <cx:pt idx="5829">31</cx:pt>
          <cx:pt idx="5830">25</cx:pt>
          <cx:pt idx="5831">25</cx:pt>
          <cx:pt idx="5832">29</cx:pt>
          <cx:pt idx="5833">25</cx:pt>
          <cx:pt idx="5834">29</cx:pt>
          <cx:pt idx="5835">31</cx:pt>
          <cx:pt idx="5836">31</cx:pt>
          <cx:pt idx="5837">31</cx:pt>
          <cx:pt idx="5838">28</cx:pt>
          <cx:pt idx="5839">25</cx:pt>
          <cx:pt idx="5840">25</cx:pt>
          <cx:pt idx="5841">23</cx:pt>
          <cx:pt idx="5842">23</cx:pt>
          <cx:pt idx="5843">24</cx:pt>
          <cx:pt idx="5844">25</cx:pt>
          <cx:pt idx="5845">25</cx:pt>
          <cx:pt idx="5846">23</cx:pt>
          <cx:pt idx="5847">23</cx:pt>
          <cx:pt idx="5848">23</cx:pt>
          <cx:pt idx="5849">25</cx:pt>
          <cx:pt idx="5850">25</cx:pt>
          <cx:pt idx="5851">25</cx:pt>
          <cx:pt idx="5852">25</cx:pt>
          <cx:pt idx="5853">25</cx:pt>
          <cx:pt idx="5854">25</cx:pt>
          <cx:pt idx="5855">23</cx:pt>
          <cx:pt idx="5856">25</cx:pt>
          <cx:pt idx="5857">23</cx:pt>
          <cx:pt idx="5858">25</cx:pt>
          <cx:pt idx="5859">23</cx:pt>
          <cx:pt idx="5860">25</cx:pt>
          <cx:pt idx="5861">25</cx:pt>
          <cx:pt idx="5862">37</cx:pt>
          <cx:pt idx="5863">36</cx:pt>
          <cx:pt idx="5864">33</cx:pt>
          <cx:pt idx="5865">37</cx:pt>
          <cx:pt idx="5866">37</cx:pt>
          <cx:pt idx="5867">37</cx:pt>
          <cx:pt idx="5868">34</cx:pt>
          <cx:pt idx="5869">34</cx:pt>
          <cx:pt idx="5870">37</cx:pt>
          <cx:pt idx="5871">36</cx:pt>
          <cx:pt idx="5872">37</cx:pt>
          <cx:pt idx="5873">34</cx:pt>
          <cx:pt idx="5874">33</cx:pt>
          <cx:pt idx="5875">37</cx:pt>
          <cx:pt idx="5876">37</cx:pt>
          <cx:pt idx="5877">37</cx:pt>
          <cx:pt idx="5878">37</cx:pt>
          <cx:pt idx="5879">37</cx:pt>
          <cx:pt idx="5880">37</cx:pt>
          <cx:pt idx="5881">34</cx:pt>
          <cx:pt idx="5882">37</cx:pt>
          <cx:pt idx="5883">37</cx:pt>
          <cx:pt idx="5884">38</cx:pt>
          <cx:pt idx="5885">37</cx:pt>
          <cx:pt idx="5886">37</cx:pt>
          <cx:pt idx="5887">38</cx:pt>
          <cx:pt idx="5888">37</cx:pt>
          <cx:pt idx="5889">38</cx:pt>
          <cx:pt idx="5890">36</cx:pt>
          <cx:pt idx="5891">36</cx:pt>
          <cx:pt idx="5892">37</cx:pt>
          <cx:pt idx="5893">35</cx:pt>
          <cx:pt idx="5894">38</cx:pt>
          <cx:pt idx="5895">35</cx:pt>
          <cx:pt idx="5896">36</cx:pt>
          <cx:pt idx="5897">37</cx:pt>
          <cx:pt idx="5898">44</cx:pt>
          <cx:pt idx="5899">44</cx:pt>
          <cx:pt idx="5900">44</cx:pt>
          <cx:pt idx="5901">44</cx:pt>
          <cx:pt idx="5902">44</cx:pt>
          <cx:pt idx="5903">44</cx:pt>
          <cx:pt idx="5904">44</cx:pt>
          <cx:pt idx="5905">44</cx:pt>
          <cx:pt idx="5906">44</cx:pt>
          <cx:pt idx="5907">44</cx:pt>
          <cx:pt idx="5908">44</cx:pt>
          <cx:pt idx="5909">44</cx:pt>
          <cx:pt idx="5910">44</cx:pt>
          <cx:pt idx="5911">44</cx:pt>
          <cx:pt idx="5912">44</cx:pt>
          <cx:pt idx="5913">44</cx:pt>
          <cx:pt idx="5914">44</cx:pt>
          <cx:pt idx="5915">44</cx:pt>
          <cx:pt idx="5916">44</cx:pt>
          <cx:pt idx="5917">44</cx:pt>
          <cx:pt idx="5918">29</cx:pt>
          <cx:pt idx="5919">29</cx:pt>
          <cx:pt idx="5920">29</cx:pt>
          <cx:pt idx="5921">28</cx:pt>
          <cx:pt idx="5922">28</cx:pt>
          <cx:pt idx="5923">29</cx:pt>
          <cx:pt idx="5924">28</cx:pt>
          <cx:pt idx="5925">28</cx:pt>
          <cx:pt idx="5926">28</cx:pt>
          <cx:pt idx="5927">28</cx:pt>
          <cx:pt idx="5928">28</cx:pt>
          <cx:pt idx="5929">28</cx:pt>
          <cx:pt idx="5930">28</cx:pt>
          <cx:pt idx="5931">28</cx:pt>
          <cx:pt idx="5932">28</cx:pt>
          <cx:pt idx="5933">28</cx:pt>
          <cx:pt idx="5934">28</cx:pt>
          <cx:pt idx="5935">28</cx:pt>
          <cx:pt idx="5936">28</cx:pt>
          <cx:pt idx="5937">28</cx:pt>
          <cx:pt idx="5938">28</cx:pt>
          <cx:pt idx="5939">28</cx:pt>
          <cx:pt idx="5940">28</cx:pt>
          <cx:pt idx="5941">28</cx:pt>
          <cx:pt idx="5942">24</cx:pt>
          <cx:pt idx="5943">26</cx:pt>
          <cx:pt idx="5944">24</cx:pt>
          <cx:pt idx="5945">25</cx:pt>
          <cx:pt idx="5946">27</cx:pt>
          <cx:pt idx="5947">25</cx:pt>
          <cx:pt idx="5948">25</cx:pt>
          <cx:pt idx="5949">27</cx:pt>
          <cx:pt idx="5950">26</cx:pt>
          <cx:pt idx="5951">26</cx:pt>
          <cx:pt idx="5952">26</cx:pt>
          <cx:pt idx="5953">26</cx:pt>
          <cx:pt idx="5954">26</cx:pt>
          <cx:pt idx="5955">26</cx:pt>
          <cx:pt idx="5956">27</cx:pt>
          <cx:pt idx="5957">27</cx:pt>
          <cx:pt idx="5958">27</cx:pt>
          <cx:pt idx="5959">37</cx:pt>
          <cx:pt idx="5960">37</cx:pt>
          <cx:pt idx="5961">37</cx:pt>
          <cx:pt idx="5962">37</cx:pt>
          <cx:pt idx="5963">33</cx:pt>
          <cx:pt idx="5964">32</cx:pt>
          <cx:pt idx="5965">30</cx:pt>
          <cx:pt idx="5966">30</cx:pt>
          <cx:pt idx="5967">30</cx:pt>
          <cx:pt idx="5968">30</cx:pt>
          <cx:pt idx="5969">27</cx:pt>
          <cx:pt idx="5970">30</cx:pt>
          <cx:pt idx="5971">27</cx:pt>
          <cx:pt idx="5972">30</cx:pt>
          <cx:pt idx="5973">30</cx:pt>
          <cx:pt idx="5974">27</cx:pt>
          <cx:pt idx="5975">27</cx:pt>
          <cx:pt idx="5976">23</cx:pt>
          <cx:pt idx="5977">23</cx:pt>
          <cx:pt idx="5978">23</cx:pt>
          <cx:pt idx="5979">26</cx:pt>
          <cx:pt idx="5980">26</cx:pt>
          <cx:pt idx="5981">27</cx:pt>
          <cx:pt idx="5982">27</cx:pt>
          <cx:pt idx="5983">27</cx:pt>
          <cx:pt idx="5984">28</cx:pt>
          <cx:pt idx="5985">26</cx:pt>
          <cx:pt idx="5986">28</cx:pt>
          <cx:pt idx="5987">26</cx:pt>
          <cx:pt idx="5988">26</cx:pt>
          <cx:pt idx="5989">28</cx:pt>
          <cx:pt idx="5990">23</cx:pt>
          <cx:pt idx="5991">23</cx:pt>
          <cx:pt idx="5992">23</cx:pt>
          <cx:pt idx="5993">22</cx:pt>
          <cx:pt idx="5994">22</cx:pt>
          <cx:pt idx="5995">22</cx:pt>
          <cx:pt idx="5996">22</cx:pt>
          <cx:pt idx="5997">22</cx:pt>
          <cx:pt idx="5998">22</cx:pt>
          <cx:pt idx="5999">22</cx:pt>
          <cx:pt idx="6000">32</cx:pt>
          <cx:pt idx="6001">33</cx:pt>
          <cx:pt idx="6002">33</cx:pt>
          <cx:pt idx="6003">32</cx:pt>
          <cx:pt idx="6004">32</cx:pt>
          <cx:pt idx="6005">32</cx:pt>
          <cx:pt idx="6006">33</cx:pt>
          <cx:pt idx="6007">33</cx:pt>
          <cx:pt idx="6008">33</cx:pt>
          <cx:pt idx="6009">32</cx:pt>
          <cx:pt idx="6010">32</cx:pt>
          <cx:pt idx="6011">32</cx:pt>
          <cx:pt idx="6012">32</cx:pt>
          <cx:pt idx="6013">33</cx:pt>
          <cx:pt idx="6014">33</cx:pt>
          <cx:pt idx="6015">33</cx:pt>
          <cx:pt idx="6016">33</cx:pt>
          <cx:pt idx="6017">32</cx:pt>
          <cx:pt idx="6018">33</cx:pt>
          <cx:pt idx="6019">32</cx:pt>
          <cx:pt idx="6020">33</cx:pt>
          <cx:pt idx="6021">32</cx:pt>
          <cx:pt idx="6022">32</cx:pt>
          <cx:pt idx="6023">33</cx:pt>
          <cx:pt idx="6024">33</cx:pt>
          <cx:pt idx="6025">32</cx:pt>
          <cx:pt idx="6026">32</cx:pt>
          <cx:pt idx="6027">33</cx:pt>
          <cx:pt idx="6028">33</cx:pt>
          <cx:pt idx="6029">32</cx:pt>
          <cx:pt idx="6030">33</cx:pt>
          <cx:pt idx="6031">32</cx:pt>
          <cx:pt idx="6032">32</cx:pt>
          <cx:pt idx="6033">33</cx:pt>
          <cx:pt idx="6034">33</cx:pt>
          <cx:pt idx="6035">33</cx:pt>
          <cx:pt idx="6036">32</cx:pt>
          <cx:pt idx="6037">33</cx:pt>
          <cx:pt idx="6038">33</cx:pt>
          <cx:pt idx="6039">32</cx:pt>
          <cx:pt idx="6040">32</cx:pt>
          <cx:pt idx="6041">32</cx:pt>
          <cx:pt idx="6042">32</cx:pt>
          <cx:pt idx="6043">33</cx:pt>
          <cx:pt idx="6044">48</cx:pt>
          <cx:pt idx="6045">48</cx:pt>
          <cx:pt idx="6046">48</cx:pt>
          <cx:pt idx="6047">48</cx:pt>
          <cx:pt idx="6048">48</cx:pt>
          <cx:pt idx="6049">48</cx:pt>
          <cx:pt idx="6050">48</cx:pt>
          <cx:pt idx="6051">48</cx:pt>
          <cx:pt idx="6052">31</cx:pt>
          <cx:pt idx="6053">31</cx:pt>
          <cx:pt idx="6054">42</cx:pt>
          <cx:pt idx="6055">31</cx:pt>
          <cx:pt idx="6056">31</cx:pt>
          <cx:pt idx="6057">33</cx:pt>
          <cx:pt idx="6058">33</cx:pt>
          <cx:pt idx="6059">39</cx:pt>
          <cx:pt idx="6060">39</cx:pt>
          <cx:pt idx="6061">31</cx:pt>
          <cx:pt idx="6062">39</cx:pt>
          <cx:pt idx="6063">31</cx:pt>
          <cx:pt idx="6064">42</cx:pt>
          <cx:pt idx="6065">42</cx:pt>
          <cx:pt idx="6066">31</cx:pt>
          <cx:pt idx="6067">31</cx:pt>
          <cx:pt idx="6068">39</cx:pt>
          <cx:pt idx="6069">33</cx:pt>
          <cx:pt idx="6070">42</cx:pt>
          <cx:pt idx="6071">39</cx:pt>
          <cx:pt idx="6072">33</cx:pt>
          <cx:pt idx="6073">39</cx:pt>
          <cx:pt idx="6074">31</cx:pt>
          <cx:pt idx="6075">31</cx:pt>
          <cx:pt idx="6076">31</cx:pt>
          <cx:pt idx="6077">31</cx:pt>
          <cx:pt idx="6078">42</cx:pt>
          <cx:pt idx="6079">42</cx:pt>
          <cx:pt idx="6080">33</cx:pt>
          <cx:pt idx="6081">39</cx:pt>
          <cx:pt idx="6082">39</cx:pt>
          <cx:pt idx="6083">42</cx:pt>
          <cx:pt idx="6084">30</cx:pt>
          <cx:pt idx="6085">30</cx:pt>
          <cx:pt idx="6086">30</cx:pt>
          <cx:pt idx="6087">30</cx:pt>
          <cx:pt idx="6088">33</cx:pt>
          <cx:pt idx="6089">42</cx:pt>
          <cx:pt idx="6090">30</cx:pt>
          <cx:pt idx="6091">30</cx:pt>
          <cx:pt idx="6092">39</cx:pt>
          <cx:pt idx="6093">42</cx:pt>
          <cx:pt idx="6094">37</cx:pt>
          <cx:pt idx="6095">33</cx:pt>
          <cx:pt idx="6096">37</cx:pt>
          <cx:pt idx="6097">37</cx:pt>
          <cx:pt idx="6098">45</cx:pt>
          <cx:pt idx="6099">33</cx:pt>
          <cx:pt idx="6100">37</cx:pt>
          <cx:pt idx="6101">46</cx:pt>
          <cx:pt idx="6102">33</cx:pt>
          <cx:pt idx="6103">32</cx:pt>
          <cx:pt idx="6104">45</cx:pt>
          <cx:pt idx="6105">32</cx:pt>
          <cx:pt idx="6106">33</cx:pt>
          <cx:pt idx="6107">46</cx:pt>
          <cx:pt idx="6108">32</cx:pt>
          <cx:pt idx="6109">34</cx:pt>
          <cx:pt idx="6110">32</cx:pt>
          <cx:pt idx="6111">34</cx:pt>
          <cx:pt idx="6112">37</cx:pt>
          <cx:pt idx="6113">37</cx:pt>
          <cx:pt idx="6114">37</cx:pt>
          <cx:pt idx="6115">46</cx:pt>
          <cx:pt idx="6116">37</cx:pt>
          <cx:pt idx="6117">37</cx:pt>
          <cx:pt idx="6118">37</cx:pt>
          <cx:pt idx="6119">48</cx:pt>
          <cx:pt idx="6120">34</cx:pt>
          <cx:pt idx="6121">45</cx:pt>
          <cx:pt idx="6122">34</cx:pt>
          <cx:pt idx="6123">34</cx:pt>
          <cx:pt idx="6124">37</cx:pt>
          <cx:pt idx="6125">37</cx:pt>
          <cx:pt idx="6126">39</cx:pt>
          <cx:pt idx="6127">36</cx:pt>
          <cx:pt idx="6128">33</cx:pt>
          <cx:pt idx="6129">39</cx:pt>
          <cx:pt idx="6130">36</cx:pt>
          <cx:pt idx="6131">33</cx:pt>
          <cx:pt idx="6132">33</cx:pt>
          <cx:pt idx="6133">39</cx:pt>
          <cx:pt idx="6134">33</cx:pt>
          <cx:pt idx="6135">36</cx:pt>
          <cx:pt idx="6136">36</cx:pt>
          <cx:pt idx="6137">39</cx:pt>
          <cx:pt idx="6138">39</cx:pt>
          <cx:pt idx="6139">37</cx:pt>
          <cx:pt idx="6140">48</cx:pt>
          <cx:pt idx="6141">39</cx:pt>
          <cx:pt idx="6142">33</cx:pt>
          <cx:pt idx="6143">39</cx:pt>
          <cx:pt idx="6144">33</cx:pt>
          <cx:pt idx="6145">33</cx:pt>
          <cx:pt idx="6146">33</cx:pt>
          <cx:pt idx="6147">36</cx:pt>
          <cx:pt idx="6148">33</cx:pt>
          <cx:pt idx="6149">38</cx:pt>
          <cx:pt idx="6150">40</cx:pt>
          <cx:pt idx="6151">38</cx:pt>
          <cx:pt idx="6152">40</cx:pt>
          <cx:pt idx="6153">35</cx:pt>
          <cx:pt idx="6154">33</cx:pt>
          <cx:pt idx="6155">16</cx:pt>
          <cx:pt idx="6156">19</cx:pt>
          <cx:pt idx="6157">19</cx:pt>
          <cx:pt idx="6158">19</cx:pt>
          <cx:pt idx="6159">19</cx:pt>
          <cx:pt idx="6160">19</cx:pt>
          <cx:pt idx="6161">19</cx:pt>
          <cx:pt idx="6162">19</cx:pt>
          <cx:pt idx="6163">19</cx:pt>
          <cx:pt idx="6164">21</cx:pt>
          <cx:pt idx="6165">20</cx:pt>
          <cx:pt idx="6166">16</cx:pt>
          <cx:pt idx="6167">18</cx:pt>
          <cx:pt idx="6168">20</cx:pt>
          <cx:pt idx="6169">20</cx:pt>
          <cx:pt idx="6170">18</cx:pt>
          <cx:pt idx="6171">21</cx:pt>
          <cx:pt idx="6172">20</cx:pt>
          <cx:pt idx="6173">18</cx:pt>
          <cx:pt idx="6174">18</cx:pt>
          <cx:pt idx="6175">20</cx:pt>
          <cx:pt idx="6176">16</cx:pt>
          <cx:pt idx="6177">18</cx:pt>
          <cx:pt idx="6178">18</cx:pt>
          <cx:pt idx="6179">20</cx:pt>
          <cx:pt idx="6180">20</cx:pt>
          <cx:pt idx="6181">18</cx:pt>
          <cx:pt idx="6182">20</cx:pt>
          <cx:pt idx="6183">18</cx:pt>
          <cx:pt idx="6184">18</cx:pt>
          <cx:pt idx="6185">20</cx:pt>
          <cx:pt idx="6186">24</cx:pt>
          <cx:pt idx="6187">24</cx:pt>
          <cx:pt idx="6188">24</cx:pt>
          <cx:pt idx="6189">24</cx:pt>
          <cx:pt idx="6190">26</cx:pt>
          <cx:pt idx="6191">26</cx:pt>
          <cx:pt idx="6192">24</cx:pt>
          <cx:pt idx="6193">26</cx:pt>
          <cx:pt idx="6194">26</cx:pt>
          <cx:pt idx="6195">25</cx:pt>
          <cx:pt idx="6196">25</cx:pt>
          <cx:pt idx="6197">26</cx:pt>
          <cx:pt idx="6198">26</cx:pt>
          <cx:pt idx="6199">24</cx:pt>
          <cx:pt idx="6200">24</cx:pt>
          <cx:pt idx="6201">24</cx:pt>
          <cx:pt idx="6202">25</cx:pt>
          <cx:pt idx="6203">24</cx:pt>
          <cx:pt idx="6204">26</cx:pt>
          <cx:pt idx="6205">26</cx:pt>
          <cx:pt idx="6206">24</cx:pt>
          <cx:pt idx="6207">25</cx:pt>
          <cx:pt idx="6208">24</cx:pt>
          <cx:pt idx="6209">25</cx:pt>
          <cx:pt idx="6210">24</cx:pt>
          <cx:pt idx="6211">25</cx:pt>
          <cx:pt idx="6212">24</cx:pt>
          <cx:pt idx="6213">24</cx:pt>
          <cx:pt idx="6214">25</cx:pt>
          <cx:pt idx="6215">24</cx:pt>
          <cx:pt idx="6216">25</cx:pt>
          <cx:pt idx="6217">32</cx:pt>
          <cx:pt idx="6218">31</cx:pt>
          <cx:pt idx="6219">29</cx:pt>
          <cx:pt idx="6220">31</cx:pt>
          <cx:pt idx="6221">32</cx:pt>
          <cx:pt idx="6222">32</cx:pt>
          <cx:pt idx="6223">31</cx:pt>
          <cx:pt idx="6224">31</cx:pt>
          <cx:pt idx="6225">31</cx:pt>
          <cx:pt idx="6226">34</cx:pt>
          <cx:pt idx="6227">34</cx:pt>
          <cx:pt idx="6228">31</cx:pt>
          <cx:pt idx="6229">31</cx:pt>
          <cx:pt idx="6230">32</cx:pt>
          <cx:pt idx="6231">31</cx:pt>
          <cx:pt idx="6232">31</cx:pt>
          <cx:pt idx="6233">29</cx:pt>
          <cx:pt idx="6234">32</cx:pt>
          <cx:pt idx="6235">31</cx:pt>
          <cx:pt idx="6236">32</cx:pt>
          <cx:pt idx="6237">31</cx:pt>
          <cx:pt idx="6238">33</cx:pt>
          <cx:pt idx="6239">29</cx:pt>
          <cx:pt idx="6240">30</cx:pt>
          <cx:pt idx="6241">30</cx:pt>
          <cx:pt idx="6242">30</cx:pt>
          <cx:pt idx="6243">30</cx:pt>
          <cx:pt idx="6244">32</cx:pt>
          <cx:pt idx="6245">32</cx:pt>
          <cx:pt idx="6246">32</cx:pt>
          <cx:pt idx="6247">29</cx:pt>
          <cx:pt idx="6248">29</cx:pt>
          <cx:pt idx="6249">33</cx:pt>
          <cx:pt idx="6250">33</cx:pt>
          <cx:pt idx="6251">32</cx:pt>
          <cx:pt idx="6252">32</cx:pt>
          <cx:pt idx="6253">29</cx:pt>
          <cx:pt idx="6254">33</cx:pt>
          <cx:pt idx="6255">33</cx:pt>
          <cx:pt idx="6256">29</cx:pt>
          <cx:pt idx="6257">24</cx:pt>
          <cx:pt idx="6258">23</cx:pt>
          <cx:pt idx="6259">23</cx:pt>
          <cx:pt idx="6260">23</cx:pt>
          <cx:pt idx="6261">26</cx:pt>
          <cx:pt idx="6262">23</cx:pt>
          <cx:pt idx="6263">26</cx:pt>
          <cx:pt idx="6264">31</cx:pt>
          <cx:pt idx="6265">30</cx:pt>
          <cx:pt idx="6266">30</cx:pt>
          <cx:pt idx="6267">29</cx:pt>
          <cx:pt idx="6268">29</cx:pt>
          <cx:pt idx="6269">29</cx:pt>
          <cx:pt idx="6270">29</cx:pt>
          <cx:pt idx="6271">30</cx:pt>
          <cx:pt idx="6272">30</cx:pt>
          <cx:pt idx="6273">29</cx:pt>
          <cx:pt idx="6274">31</cx:pt>
          <cx:pt idx="6275">30</cx:pt>
          <cx:pt idx="6276">29</cx:pt>
          <cx:pt idx="6277">29</cx:pt>
          <cx:pt idx="6278">30</cx:pt>
          <cx:pt idx="6279">29</cx:pt>
          <cx:pt idx="6280">29</cx:pt>
          <cx:pt idx="6281">30</cx:pt>
          <cx:pt idx="6282">31</cx:pt>
          <cx:pt idx="6283">30</cx:pt>
          <cx:pt idx="6284">29</cx:pt>
          <cx:pt idx="6285">31</cx:pt>
          <cx:pt idx="6286">29</cx:pt>
          <cx:pt idx="6287">29</cx:pt>
          <cx:pt idx="6288">30</cx:pt>
          <cx:pt idx="6289">30</cx:pt>
          <cx:pt idx="6290">30</cx:pt>
          <cx:pt idx="6291">30</cx:pt>
          <cx:pt idx="6292">29</cx:pt>
          <cx:pt idx="6293">29</cx:pt>
          <cx:pt idx="6294">29</cx:pt>
          <cx:pt idx="6295">29</cx:pt>
          <cx:pt idx="6296">36</cx:pt>
          <cx:pt idx="6297">28</cx:pt>
          <cx:pt idx="6298">26</cx:pt>
          <cx:pt idx="6299">28</cx:pt>
          <cx:pt idx="6300">36</cx:pt>
          <cx:pt idx="6301">28</cx:pt>
          <cx:pt idx="6302">26</cx:pt>
          <cx:pt idx="6303">28</cx:pt>
          <cx:pt idx="6304">28</cx:pt>
          <cx:pt idx="6305">26</cx:pt>
          <cx:pt idx="6306">28</cx:pt>
          <cx:pt idx="6307">28</cx:pt>
          <cx:pt idx="6308">26</cx:pt>
          <cx:pt idx="6309">28</cx:pt>
          <cx:pt idx="6310">28</cx:pt>
          <cx:pt idx="6311">31</cx:pt>
          <cx:pt idx="6312">31</cx:pt>
          <cx:pt idx="6313">29</cx:pt>
          <cx:pt idx="6314">31</cx:pt>
          <cx:pt idx="6315">31</cx:pt>
          <cx:pt idx="6316">22</cx:pt>
          <cx:pt idx="6317">23</cx:pt>
          <cx:pt idx="6318">22</cx:pt>
          <cx:pt idx="6319">23</cx:pt>
          <cx:pt idx="6320">23</cx:pt>
          <cx:pt idx="6321">23</cx:pt>
          <cx:pt idx="6322">22</cx:pt>
          <cx:pt idx="6323">29</cx:pt>
          <cx:pt idx="6324">32</cx:pt>
          <cx:pt idx="6325">32</cx:pt>
          <cx:pt idx="6326">29</cx:pt>
          <cx:pt idx="6327">29</cx:pt>
          <cx:pt idx="6328">32</cx:pt>
          <cx:pt idx="6329">34</cx:pt>
          <cx:pt idx="6330">25</cx:pt>
          <cx:pt idx="6331">31</cx:pt>
          <cx:pt idx="6332">30</cx:pt>
          <cx:pt idx="6333">29</cx:pt>
          <cx:pt idx="6334">34</cx:pt>
          <cx:pt idx="6335">35</cx:pt>
          <cx:pt idx="6336">31</cx:pt>
          <cx:pt idx="6337">34</cx:pt>
          <cx:pt idx="6338">31</cx:pt>
          <cx:pt idx="6339">31</cx:pt>
          <cx:pt idx="6340">31</cx:pt>
          <cx:pt idx="6341">31</cx:pt>
          <cx:pt idx="6342">30</cx:pt>
          <cx:pt idx="6343">30</cx:pt>
          <cx:pt idx="6344">34</cx:pt>
          <cx:pt idx="6345">33</cx:pt>
          <cx:pt idx="6346">30</cx:pt>
          <cx:pt idx="6347">18</cx:pt>
          <cx:pt idx="6348">18</cx:pt>
          <cx:pt idx="6349">18</cx:pt>
          <cx:pt idx="6350">16</cx:pt>
          <cx:pt idx="6351">16</cx:pt>
          <cx:pt idx="6352">29</cx:pt>
          <cx:pt idx="6353">26</cx:pt>
          <cx:pt idx="6354">26</cx:pt>
          <cx:pt idx="6355">23</cx:pt>
          <cx:pt idx="6356">23</cx:pt>
          <cx:pt idx="6357">26</cx:pt>
          <cx:pt idx="6358">29</cx:pt>
          <cx:pt idx="6359">26</cx:pt>
          <cx:pt idx="6360">23</cx:pt>
          <cx:pt idx="6361">29</cx:pt>
          <cx:pt idx="6362">26</cx:pt>
          <cx:pt idx="6363">26</cx:pt>
          <cx:pt idx="6364">26</cx:pt>
          <cx:pt idx="6365">26</cx:pt>
          <cx:pt idx="6366">26</cx:pt>
          <cx:pt idx="6367">24</cx:pt>
          <cx:pt idx="6368">24</cx:pt>
          <cx:pt idx="6369">26</cx:pt>
          <cx:pt idx="6370">26</cx:pt>
          <cx:pt idx="6371">26</cx:pt>
          <cx:pt idx="6372">26</cx:pt>
          <cx:pt idx="6373">24</cx:pt>
          <cx:pt idx="6374">26</cx:pt>
          <cx:pt idx="6375">26</cx:pt>
          <cx:pt idx="6376">34</cx:pt>
          <cx:pt idx="6377">36</cx:pt>
          <cx:pt idx="6378">36</cx:pt>
          <cx:pt idx="6379">34</cx:pt>
          <cx:pt idx="6380">37</cx:pt>
          <cx:pt idx="6381">37</cx:pt>
          <cx:pt idx="6382">37</cx:pt>
          <cx:pt idx="6383">34</cx:pt>
          <cx:pt idx="6384">37</cx:pt>
          <cx:pt idx="6385">101</cx:pt>
          <cx:pt idx="6386">101</cx:pt>
          <cx:pt idx="6387">101</cx:pt>
          <cx:pt idx="6388">101</cx:pt>
          <cx:pt idx="6389">101</cx:pt>
          <cx:pt idx="6390">101</cx:pt>
          <cx:pt idx="6391">101</cx:pt>
          <cx:pt idx="6392">101</cx:pt>
          <cx:pt idx="6393">101</cx:pt>
          <cx:pt idx="6394">101</cx:pt>
          <cx:pt idx="6395">36</cx:pt>
          <cx:pt idx="6396">28</cx:pt>
          <cx:pt idx="6397">36</cx:pt>
          <cx:pt idx="6398">36</cx:pt>
          <cx:pt idx="6399">36</cx:pt>
          <cx:pt idx="6400">36</cx:pt>
          <cx:pt idx="6401">36</cx:pt>
          <cx:pt idx="6402">36</cx:pt>
          <cx:pt idx="6403">36</cx:pt>
          <cx:pt idx="6404">29</cx:pt>
          <cx:pt idx="6405">36</cx:pt>
          <cx:pt idx="6406">36</cx:pt>
          <cx:pt idx="6407">36</cx:pt>
          <cx:pt idx="6408">36</cx:pt>
          <cx:pt idx="6409">28</cx:pt>
          <cx:pt idx="6410">34</cx:pt>
          <cx:pt idx="6411">34</cx:pt>
          <cx:pt idx="6412">34</cx:pt>
          <cx:pt idx="6413">34</cx:pt>
          <cx:pt idx="6414">23</cx:pt>
          <cx:pt idx="6415">23</cx:pt>
          <cx:pt idx="6416">23</cx:pt>
          <cx:pt idx="6417">23</cx:pt>
          <cx:pt idx="6418">23</cx:pt>
          <cx:pt idx="6419">24</cx:pt>
          <cx:pt idx="6420">23</cx:pt>
          <cx:pt idx="6421">22</cx:pt>
          <cx:pt idx="6422">24</cx:pt>
          <cx:pt idx="6423">24</cx:pt>
          <cx:pt idx="6424">22</cx:pt>
          <cx:pt idx="6425">24</cx:pt>
          <cx:pt idx="6426">24</cx:pt>
          <cx:pt idx="6427">22</cx:pt>
          <cx:pt idx="6428">23</cx:pt>
          <cx:pt idx="6429">24</cx:pt>
          <cx:pt idx="6430">27</cx:pt>
          <cx:pt idx="6431">27</cx:pt>
          <cx:pt idx="6432">27</cx:pt>
          <cx:pt idx="6433">27</cx:pt>
          <cx:pt idx="6434">27</cx:pt>
          <cx:pt idx="6435">27</cx:pt>
          <cx:pt idx="6436">19</cx:pt>
          <cx:pt idx="6437">20</cx:pt>
          <cx:pt idx="6438">16</cx:pt>
          <cx:pt idx="6439">24</cx:pt>
          <cx:pt idx="6440">24</cx:pt>
          <cx:pt idx="6441">24</cx:pt>
          <cx:pt idx="6442">28</cx:pt>
          <cx:pt idx="6443">29</cx:pt>
          <cx:pt idx="6444">26</cx:pt>
          <cx:pt idx="6445">26</cx:pt>
          <cx:pt idx="6446">28</cx:pt>
          <cx:pt idx="6447">26</cx:pt>
          <cx:pt idx="6448">29</cx:pt>
          <cx:pt idx="6449">26</cx:pt>
          <cx:pt idx="6450">26</cx:pt>
          <cx:pt idx="6451">24</cx:pt>
          <cx:pt idx="6452">24</cx:pt>
          <cx:pt idx="6453">24</cx:pt>
          <cx:pt idx="6454">24</cx:pt>
          <cx:pt idx="6455">24</cx:pt>
          <cx:pt idx="6456">24</cx:pt>
          <cx:pt idx="6457">24</cx:pt>
          <cx:pt idx="6458">24</cx:pt>
          <cx:pt idx="6459">24</cx:pt>
          <cx:pt idx="6460">17</cx:pt>
          <cx:pt idx="6461">17</cx:pt>
          <cx:pt idx="6462">17</cx:pt>
          <cx:pt idx="6463">19</cx:pt>
          <cx:pt idx="6464">19</cx:pt>
          <cx:pt idx="6465">19</cx:pt>
          <cx:pt idx="6466">19</cx:pt>
          <cx:pt idx="6467">19</cx:pt>
          <cx:pt idx="6468">19</cx:pt>
          <cx:pt idx="6469">19</cx:pt>
          <cx:pt idx="6470">19</cx:pt>
          <cx:pt idx="6471">19</cx:pt>
          <cx:pt idx="6472">19</cx:pt>
          <cx:pt idx="6473">23</cx:pt>
          <cx:pt idx="6474">23</cx:pt>
          <cx:pt idx="6475">23</cx:pt>
          <cx:pt idx="6476">23</cx:pt>
          <cx:pt idx="6477">23</cx:pt>
          <cx:pt idx="6478">23</cx:pt>
          <cx:pt idx="6479">23</cx:pt>
          <cx:pt idx="6480">24</cx:pt>
          <cx:pt idx="6481">24</cx:pt>
          <cx:pt idx="6482">24</cx:pt>
          <cx:pt idx="6483">23</cx:pt>
          <cx:pt idx="6484">23</cx:pt>
          <cx:pt idx="6485">23</cx:pt>
          <cx:pt idx="6486">24</cx:pt>
          <cx:pt idx="6487">24</cx:pt>
          <cx:pt idx="6488">23</cx:pt>
          <cx:pt idx="6489">23</cx:pt>
          <cx:pt idx="6490">24</cx:pt>
          <cx:pt idx="6491">24</cx:pt>
          <cx:pt idx="6492">23</cx:pt>
          <cx:pt idx="6493">23</cx:pt>
          <cx:pt idx="6494">23</cx:pt>
          <cx:pt idx="6495">23</cx:pt>
          <cx:pt idx="6496">24</cx:pt>
          <cx:pt idx="6497">23</cx:pt>
          <cx:pt idx="6498">24</cx:pt>
          <cx:pt idx="6499">23</cx:pt>
          <cx:pt idx="6500">24</cx:pt>
          <cx:pt idx="6501">22</cx:pt>
          <cx:pt idx="6502">24</cx:pt>
          <cx:pt idx="6503">24</cx:pt>
          <cx:pt idx="6504">24</cx:pt>
          <cx:pt idx="6505">22</cx:pt>
          <cx:pt idx="6506">23</cx:pt>
          <cx:pt idx="6507">24</cx:pt>
          <cx:pt idx="6508">26</cx:pt>
          <cx:pt idx="6509">27</cx:pt>
          <cx:pt idx="6510">25</cx:pt>
          <cx:pt idx="6511">25</cx:pt>
          <cx:pt idx="6512">27</cx:pt>
          <cx:pt idx="6513">22</cx:pt>
          <cx:pt idx="6514">22</cx:pt>
          <cx:pt idx="6515">22</cx:pt>
          <cx:pt idx="6516">22</cx:pt>
          <cx:pt idx="6517">22</cx:pt>
          <cx:pt idx="6518">22</cx:pt>
          <cx:pt idx="6519">22</cx:pt>
          <cx:pt idx="6520">22</cx:pt>
          <cx:pt idx="6521">22</cx:pt>
          <cx:pt idx="6522">22</cx:pt>
          <cx:pt idx="6523">22</cx:pt>
          <cx:pt idx="6524">22</cx:pt>
          <cx:pt idx="6525">22</cx:pt>
          <cx:pt idx="6526">22</cx:pt>
          <cx:pt idx="6527">26</cx:pt>
          <cx:pt idx="6528">26</cx:pt>
          <cx:pt idx="6529">26</cx:pt>
          <cx:pt idx="6530">26</cx:pt>
          <cx:pt idx="6531">26</cx:pt>
          <cx:pt idx="6532">26</cx:pt>
          <cx:pt idx="6533">26</cx:pt>
          <cx:pt idx="6534">26</cx:pt>
          <cx:pt idx="6535">26</cx:pt>
          <cx:pt idx="6536">26</cx:pt>
          <cx:pt idx="6537">26</cx:pt>
          <cx:pt idx="6538">26</cx:pt>
          <cx:pt idx="6539">22</cx:pt>
          <cx:pt idx="6540">26</cx:pt>
          <cx:pt idx="6541">26</cx:pt>
          <cx:pt idx="6542">26</cx:pt>
          <cx:pt idx="6543">27</cx:pt>
          <cx:pt idx="6544">27</cx:pt>
          <cx:pt idx="6545">27</cx:pt>
          <cx:pt idx="6546">23</cx:pt>
          <cx:pt idx="6547">21</cx:pt>
          <cx:pt idx="6548">21</cx:pt>
          <cx:pt idx="6549">21</cx:pt>
          <cx:pt idx="6550">21</cx:pt>
          <cx:pt idx="6551">24</cx:pt>
          <cx:pt idx="6552">24</cx:pt>
          <cx:pt idx="6553">26</cx:pt>
          <cx:pt idx="6554">26</cx:pt>
          <cx:pt idx="6555">27</cx:pt>
          <cx:pt idx="6556">27</cx:pt>
          <cx:pt idx="6557">26</cx:pt>
          <cx:pt idx="6558">14</cx:pt>
          <cx:pt idx="6559">14</cx:pt>
          <cx:pt idx="6560">16</cx:pt>
          <cx:pt idx="6561">15</cx:pt>
          <cx:pt idx="6562">15</cx:pt>
          <cx:pt idx="6563">17</cx:pt>
          <cx:pt idx="6564">18</cx:pt>
          <cx:pt idx="6565">18</cx:pt>
          <cx:pt idx="6566">28</cx:pt>
          <cx:pt idx="6567">17</cx:pt>
          <cx:pt idx="6568">20</cx:pt>
          <cx:pt idx="6569">23</cx:pt>
          <cx:pt idx="6570">23</cx:pt>
          <cx:pt idx="6571">17</cx:pt>
          <cx:pt idx="6572">28</cx:pt>
          <cx:pt idx="6573">22</cx:pt>
          <cx:pt idx="6574">19</cx:pt>
          <cx:pt idx="6575">24</cx:pt>
          <cx:pt idx="6576">22</cx:pt>
          <cx:pt idx="6577">24</cx:pt>
          <cx:pt idx="6578">29</cx:pt>
          <cx:pt idx="6579">17</cx:pt>
          <cx:pt idx="6580">22</cx:pt>
          <cx:pt idx="6581">26</cx:pt>
          <cx:pt idx="6582">26</cx:pt>
          <cx:pt idx="6583">23</cx:pt>
          <cx:pt idx="6584">23</cx:pt>
          <cx:pt idx="6585">23</cx:pt>
          <cx:pt idx="6586">23</cx:pt>
          <cx:pt idx="6587">23</cx:pt>
          <cx:pt idx="6588">23</cx:pt>
          <cx:pt idx="6589">22</cx:pt>
          <cx:pt idx="6590">25</cx:pt>
          <cx:pt idx="6591">22</cx:pt>
          <cx:pt idx="6592">25</cx:pt>
          <cx:pt idx="6593">22</cx:pt>
          <cx:pt idx="6594">24</cx:pt>
          <cx:pt idx="6595">26</cx:pt>
          <cx:pt idx="6596">26</cx:pt>
          <cx:pt idx="6597">26</cx:pt>
          <cx:pt idx="6598">26</cx:pt>
          <cx:pt idx="6599">23</cx:pt>
          <cx:pt idx="6600">21</cx:pt>
          <cx:pt idx="6601">20</cx:pt>
          <cx:pt idx="6602">21</cx:pt>
          <cx:pt idx="6603">20</cx:pt>
          <cx:pt idx="6604">20</cx:pt>
          <cx:pt idx="6605">21</cx:pt>
          <cx:pt idx="6606">26</cx:pt>
          <cx:pt idx="6607">26</cx:pt>
          <cx:pt idx="6608">26</cx:pt>
          <cx:pt idx="6609">26</cx:pt>
          <cx:pt idx="6610">26</cx:pt>
          <cx:pt idx="6611">26</cx:pt>
          <cx:pt idx="6612">23</cx:pt>
          <cx:pt idx="6613">25</cx:pt>
          <cx:pt idx="6614">20</cx:pt>
          <cx:pt idx="6615">20</cx:pt>
          <cx:pt idx="6616">20</cx:pt>
          <cx:pt idx="6617">20</cx:pt>
          <cx:pt idx="6618">20</cx:pt>
          <cx:pt idx="6619">20</cx:pt>
          <cx:pt idx="6620">20</cx:pt>
          <cx:pt idx="6621">20</cx:pt>
          <cx:pt idx="6622">20</cx:pt>
          <cx:pt idx="6623">20</cx:pt>
          <cx:pt idx="6624">20</cx:pt>
          <cx:pt idx="6625">22</cx:pt>
          <cx:pt idx="6626">23</cx:pt>
          <cx:pt idx="6627">23</cx:pt>
          <cx:pt idx="6628">23</cx:pt>
          <cx:pt idx="6629">23</cx:pt>
          <cx:pt idx="6630">23</cx:pt>
          <cx:pt idx="6631">23</cx:pt>
          <cx:pt idx="6632">23</cx:pt>
          <cx:pt idx="6633">25</cx:pt>
          <cx:pt idx="6634">22</cx:pt>
          <cx:pt idx="6635">23</cx:pt>
          <cx:pt idx="6636">26</cx:pt>
          <cx:pt idx="6637">22</cx:pt>
          <cx:pt idx="6638">18</cx:pt>
          <cx:pt idx="6639">22</cx:pt>
          <cx:pt idx="6640">26</cx:pt>
          <cx:pt idx="6641">23</cx:pt>
          <cx:pt idx="6642">22</cx:pt>
          <cx:pt idx="6643">18</cx:pt>
          <cx:pt idx="6644">18</cx:pt>
          <cx:pt idx="6645">22</cx:pt>
          <cx:pt idx="6646">24</cx:pt>
          <cx:pt idx="6647">22</cx:pt>
          <cx:pt idx="6648">23</cx:pt>
          <cx:pt idx="6649">26</cx:pt>
          <cx:pt idx="6650">29</cx:pt>
          <cx:pt idx="6651">30</cx:pt>
          <cx:pt idx="6652">29</cx:pt>
          <cx:pt idx="6653">32</cx:pt>
          <cx:pt idx="6654">34</cx:pt>
          <cx:pt idx="6655">34</cx:pt>
          <cx:pt idx="6656">34</cx:pt>
          <cx:pt idx="6657">34</cx:pt>
          <cx:pt idx="6658">34</cx:pt>
          <cx:pt idx="6659">34</cx:pt>
          <cx:pt idx="6660">28</cx:pt>
          <cx:pt idx="6661">28</cx:pt>
          <cx:pt idx="6662">28</cx:pt>
          <cx:pt idx="6663">28</cx:pt>
          <cx:pt idx="6664">28</cx:pt>
          <cx:pt idx="6665">24</cx:pt>
          <cx:pt idx="6666">28</cx:pt>
          <cx:pt idx="6667">28</cx:pt>
          <cx:pt idx="6668">28</cx:pt>
          <cx:pt idx="6669">22</cx:pt>
          <cx:pt idx="6670">28</cx:pt>
          <cx:pt idx="6671">36</cx:pt>
          <cx:pt idx="6672">36</cx:pt>
          <cx:pt idx="6673">30</cx:pt>
          <cx:pt idx="6674">36</cx:pt>
          <cx:pt idx="6675">30</cx:pt>
          <cx:pt idx="6676">36</cx:pt>
          <cx:pt idx="6677">36</cx:pt>
          <cx:pt idx="6678">37</cx:pt>
          <cx:pt idx="6679">33</cx:pt>
          <cx:pt idx="6680">46</cx:pt>
          <cx:pt idx="6681">33</cx:pt>
          <cx:pt idx="6682">37</cx:pt>
          <cx:pt idx="6683">37</cx:pt>
          <cx:pt idx="6684">37</cx:pt>
          <cx:pt idx="6685">36</cx:pt>
          <cx:pt idx="6686">43</cx:pt>
          <cx:pt idx="6687">36</cx:pt>
          <cx:pt idx="6688">33</cx:pt>
          <cx:pt idx="6689">36</cx:pt>
          <cx:pt idx="6690">18</cx:pt>
          <cx:pt idx="6691">16</cx:pt>
          <cx:pt idx="6692">16</cx:pt>
          <cx:pt idx="6693">16</cx:pt>
          <cx:pt idx="6694">16</cx:pt>
          <cx:pt idx="6695">16</cx:pt>
          <cx:pt idx="6696">16</cx:pt>
          <cx:pt idx="6697">17</cx:pt>
          <cx:pt idx="6698">17</cx:pt>
          <cx:pt idx="6699">16</cx:pt>
          <cx:pt idx="6700">24</cx:pt>
          <cx:pt idx="6701">24</cx:pt>
          <cx:pt idx="6702">24</cx:pt>
          <cx:pt idx="6703">24</cx:pt>
          <cx:pt idx="6704">24</cx:pt>
          <cx:pt idx="6705">24</cx:pt>
          <cx:pt idx="6706">22</cx:pt>
          <cx:pt idx="6707">22</cx:pt>
          <cx:pt idx="6708">22</cx:pt>
          <cx:pt idx="6709">22</cx:pt>
          <cx:pt idx="6710">22</cx:pt>
          <cx:pt idx="6711">22</cx:pt>
          <cx:pt idx="6712">32</cx:pt>
          <cx:pt idx="6713">29</cx:pt>
          <cx:pt idx="6714">28</cx:pt>
          <cx:pt idx="6715">26</cx:pt>
          <cx:pt idx="6716">32</cx:pt>
          <cx:pt idx="6717">26</cx:pt>
          <cx:pt idx="6718">32</cx:pt>
          <cx:pt idx="6719">29</cx:pt>
          <cx:pt idx="6720">32</cx:pt>
          <cx:pt idx="6721">28</cx:pt>
          <cx:pt idx="6722">32</cx:pt>
          <cx:pt idx="6723">26</cx:pt>
          <cx:pt idx="6724">28</cx:pt>
          <cx:pt idx="6725">29</cx:pt>
          <cx:pt idx="6726">32</cx:pt>
          <cx:pt idx="6727">26</cx:pt>
          <cx:pt idx="6728">26</cx:pt>
          <cx:pt idx="6729">30</cx:pt>
          <cx:pt idx="6730">30</cx:pt>
          <cx:pt idx="6731">30</cx:pt>
          <cx:pt idx="6732">30</cx:pt>
          <cx:pt idx="6733">30</cx:pt>
          <cx:pt idx="6734">30</cx:pt>
          <cx:pt idx="6735">30</cx:pt>
          <cx:pt idx="6736">30</cx:pt>
          <cx:pt idx="6737">30</cx:pt>
          <cx:pt idx="6738">30</cx:pt>
          <cx:pt idx="6739">20</cx:pt>
          <cx:pt idx="6740">21</cx:pt>
          <cx:pt idx="6741">25</cx:pt>
          <cx:pt idx="6742">25</cx:pt>
          <cx:pt idx="6743">25</cx:pt>
          <cx:pt idx="6744">23</cx:pt>
          <cx:pt idx="6745">23</cx:pt>
          <cx:pt idx="6746">23</cx:pt>
          <cx:pt idx="6747">23</cx:pt>
          <cx:pt idx="6748">24</cx:pt>
          <cx:pt idx="6749">24</cx:pt>
          <cx:pt idx="6750">24</cx:pt>
          <cx:pt idx="6751">27</cx:pt>
          <cx:pt idx="6752">27</cx:pt>
          <cx:pt idx="6753">23</cx:pt>
          <cx:pt idx="6754">23</cx:pt>
          <cx:pt idx="6755">25</cx:pt>
          <cx:pt idx="6756">22</cx:pt>
          <cx:pt idx="6757">22</cx:pt>
          <cx:pt idx="6758">27</cx:pt>
          <cx:pt idx="6759">27</cx:pt>
          <cx:pt idx="6760">27</cx:pt>
          <cx:pt idx="6761">28</cx:pt>
          <cx:pt idx="6762">28</cx:pt>
          <cx:pt idx="6763">28</cx:pt>
          <cx:pt idx="6764">27</cx:pt>
          <cx:pt idx="6765">28</cx:pt>
          <cx:pt idx="6766">27</cx:pt>
          <cx:pt idx="6767">27</cx:pt>
          <cx:pt idx="6768">26</cx:pt>
          <cx:pt idx="6769">27</cx:pt>
          <cx:pt idx="6770">26</cx:pt>
          <cx:pt idx="6771">26</cx:pt>
          <cx:pt idx="6772">27</cx:pt>
          <cx:pt idx="6773">26</cx:pt>
          <cx:pt idx="6774">26</cx:pt>
          <cx:pt idx="6775">26</cx:pt>
          <cx:pt idx="6776">27</cx:pt>
          <cx:pt idx="6777">26</cx:pt>
          <cx:pt idx="6778">27</cx:pt>
          <cx:pt idx="6779">27</cx:pt>
          <cx:pt idx="6780">27</cx:pt>
          <cx:pt idx="6781">26</cx:pt>
          <cx:pt idx="6782">26</cx:pt>
          <cx:pt idx="6783">27</cx:pt>
          <cx:pt idx="6784">26</cx:pt>
          <cx:pt idx="6785">26</cx:pt>
          <cx:pt idx="6786">26</cx:pt>
          <cx:pt idx="6787">27</cx:pt>
          <cx:pt idx="6788">27</cx:pt>
          <cx:pt idx="6789">27</cx:pt>
          <cx:pt idx="6790">26</cx:pt>
          <cx:pt idx="6791">27</cx:pt>
          <cx:pt idx="6792">23</cx:pt>
          <cx:pt idx="6793">24</cx:pt>
          <cx:pt idx="6794">42</cx:pt>
          <cx:pt idx="6795">39</cx:pt>
          <cx:pt idx="6796">39</cx:pt>
          <cx:pt idx="6797">38</cx:pt>
          <cx:pt idx="6798">41</cx:pt>
          <cx:pt idx="6799">38</cx:pt>
          <cx:pt idx="6800">31</cx:pt>
          <cx:pt idx="6801">23</cx:pt>
          <cx:pt idx="6802">20</cx:pt>
          <cx:pt idx="6803">23</cx:pt>
          <cx:pt idx="6804">23</cx:pt>
          <cx:pt idx="6805">23</cx:pt>
          <cx:pt idx="6806">25</cx:pt>
          <cx:pt idx="6807">25</cx:pt>
          <cx:pt idx="6808">24</cx:pt>
          <cx:pt idx="6809">25</cx:pt>
          <cx:pt idx="6810">24</cx:pt>
          <cx:pt idx="6811">24</cx:pt>
          <cx:pt idx="6812">25</cx:pt>
          <cx:pt idx="6813">25</cx:pt>
          <cx:pt idx="6814">24</cx:pt>
          <cx:pt idx="6815">24</cx:pt>
          <cx:pt idx="6816">26</cx:pt>
          <cx:pt idx="6817">32</cx:pt>
          <cx:pt idx="6818">24</cx:pt>
          <cx:pt idx="6819">23</cx:pt>
          <cx:pt idx="6820">24</cx:pt>
          <cx:pt idx="6821">32</cx:pt>
          <cx:pt idx="6822">26</cx:pt>
          <cx:pt idx="6823">23</cx:pt>
          <cx:pt idx="6824">24</cx:pt>
          <cx:pt idx="6825">40</cx:pt>
          <cx:pt idx="6826">42</cx:pt>
          <cx:pt idx="6827">42</cx:pt>
          <cx:pt idx="6828">42</cx:pt>
          <cx:pt idx="6829">44</cx:pt>
          <cx:pt idx="6830">42</cx:pt>
          <cx:pt idx="6831">44</cx:pt>
          <cx:pt idx="6832">42</cx:pt>
          <cx:pt idx="6833">42</cx:pt>
          <cx:pt idx="6834">44</cx:pt>
          <cx:pt idx="6835">44</cx:pt>
          <cx:pt idx="6836">44</cx:pt>
          <cx:pt idx="6837">41</cx:pt>
          <cx:pt idx="6838">41</cx:pt>
          <cx:pt idx="6839">43</cx:pt>
          <cx:pt idx="6840">43</cx:pt>
          <cx:pt idx="6841">43</cx:pt>
          <cx:pt idx="6842">29</cx:pt>
          <cx:pt idx="6843">26</cx:pt>
          <cx:pt idx="6844">29</cx:pt>
          <cx:pt idx="6845">26</cx:pt>
          <cx:pt idx="6846">29</cx:pt>
          <cx:pt idx="6847">26</cx:pt>
          <cx:pt idx="6848">26</cx:pt>
          <cx:pt idx="6849">29</cx:pt>
          <cx:pt idx="6850">29</cx:pt>
          <cx:pt idx="6851">26</cx:pt>
          <cx:pt idx="6852">29</cx:pt>
          <cx:pt idx="6853">26</cx:pt>
          <cx:pt idx="6854">25</cx:pt>
          <cx:pt idx="6855">28</cx:pt>
          <cx:pt idx="6856">25</cx:pt>
          <cx:pt idx="6857">28</cx:pt>
          <cx:pt idx="6858">28</cx:pt>
          <cx:pt idx="6859">25</cx:pt>
          <cx:pt idx="6860">28</cx:pt>
          <cx:pt idx="6861">25</cx:pt>
          <cx:pt idx="6862">28</cx:pt>
          <cx:pt idx="6863">26</cx:pt>
          <cx:pt idx="6864">25</cx:pt>
          <cx:pt idx="6865">25</cx:pt>
          <cx:pt idx="6866">28</cx:pt>
          <cx:pt idx="6867">26</cx:pt>
          <cx:pt idx="6868">24</cx:pt>
          <cx:pt idx="6869">26</cx:pt>
          <cx:pt idx="6870">24</cx:pt>
          <cx:pt idx="6871">23</cx:pt>
          <cx:pt idx="6872">25</cx:pt>
          <cx:pt idx="6873">24</cx:pt>
          <cx:pt idx="6874">21</cx:pt>
          <cx:pt idx="6875">24</cx:pt>
          <cx:pt idx="6876">21</cx:pt>
          <cx:pt idx="6877">23</cx:pt>
          <cx:pt idx="6878">26</cx:pt>
          <cx:pt idx="6879">26</cx:pt>
          <cx:pt idx="6880">26</cx:pt>
          <cx:pt idx="6881">26</cx:pt>
          <cx:pt idx="6882">26</cx:pt>
          <cx:pt idx="6883">26</cx:pt>
          <cx:pt idx="6884">26</cx:pt>
          <cx:pt idx="6885">26</cx:pt>
          <cx:pt idx="6886">26</cx:pt>
          <cx:pt idx="6887">25</cx:pt>
          <cx:pt idx="6888">23</cx:pt>
          <cx:pt idx="6889">23</cx:pt>
          <cx:pt idx="6890">25</cx:pt>
          <cx:pt idx="6891">25</cx:pt>
          <cx:pt idx="6892">23</cx:pt>
          <cx:pt idx="6893">25</cx:pt>
          <cx:pt idx="6894">23</cx:pt>
          <cx:pt idx="6895">36</cx:pt>
          <cx:pt idx="6896">33</cx:pt>
          <cx:pt idx="6897">33</cx:pt>
          <cx:pt idx="6898">39</cx:pt>
          <cx:pt idx="6899">31</cx:pt>
          <cx:pt idx="6900">39</cx:pt>
          <cx:pt idx="6901">31</cx:pt>
          <cx:pt idx="6902">31</cx:pt>
          <cx:pt idx="6903">39</cx:pt>
          <cx:pt idx="6904">33</cx:pt>
          <cx:pt idx="6905">31</cx:pt>
          <cx:pt idx="6906">39</cx:pt>
          <cx:pt idx="6907">33</cx:pt>
          <cx:pt idx="6908">38</cx:pt>
          <cx:pt idx="6909">28</cx:pt>
          <cx:pt idx="6910">38</cx:pt>
          <cx:pt idx="6911">31</cx:pt>
          <cx:pt idx="6912">28</cx:pt>
          <cx:pt idx="6913">31</cx:pt>
          <cx:pt idx="6914">28</cx:pt>
          <cx:pt idx="6915">31</cx:pt>
          <cx:pt idx="6916">38</cx:pt>
          <cx:pt idx="6917">31</cx:pt>
          <cx:pt idx="6918">38</cx:pt>
          <cx:pt idx="6919">28</cx:pt>
          <cx:pt idx="6920">16</cx:pt>
          <cx:pt idx="6921">90</cx:pt>
          <cx:pt idx="6922">97</cx:pt>
          <cx:pt idx="6923">94</cx:pt>
          <cx:pt idx="6924">90</cx:pt>
          <cx:pt idx="6925">97</cx:pt>
          <cx:pt idx="6926">102</cx:pt>
          <cx:pt idx="6927">106</cx:pt>
          <cx:pt idx="6928">98</cx:pt>
          <cx:pt idx="6929">90</cx:pt>
          <cx:pt idx="6930">105</cx:pt>
          <cx:pt idx="6931">101</cx:pt>
          <cx:pt idx="6932">105</cx:pt>
          <cx:pt idx="6933">100</cx:pt>
          <cx:pt idx="6934">107</cx:pt>
          <cx:pt idx="6935">102</cx:pt>
          <cx:pt idx="6936">107</cx:pt>
          <cx:pt idx="6937">100</cx:pt>
          <cx:pt idx="6938">90</cx:pt>
          <cx:pt idx="6939">24</cx:pt>
          <cx:pt idx="6940">24</cx:pt>
          <cx:pt idx="6941">24</cx:pt>
          <cx:pt idx="6942">24</cx:pt>
          <cx:pt idx="6943">24</cx:pt>
          <cx:pt idx="6944">24</cx:pt>
          <cx:pt idx="6945">23</cx:pt>
          <cx:pt idx="6946">21</cx:pt>
          <cx:pt idx="6947">24</cx:pt>
          <cx:pt idx="6948">22</cx:pt>
          <cx:pt idx="6949">24</cx:pt>
          <cx:pt idx="6950">22</cx:pt>
          <cx:pt idx="6951">24</cx:pt>
          <cx:pt idx="6952">24</cx:pt>
          <cx:pt idx="6953">24</cx:pt>
          <cx:pt idx="6954">24</cx:pt>
          <cx:pt idx="6955">22</cx:pt>
          <cx:pt idx="6956">24</cx:pt>
          <cx:pt idx="6957">24</cx:pt>
          <cx:pt idx="6958">21</cx:pt>
          <cx:pt idx="6959">23</cx:pt>
          <cx:pt idx="6960">23</cx:pt>
          <cx:pt idx="6961">23</cx:pt>
          <cx:pt idx="6962">23</cx:pt>
          <cx:pt idx="6963">21</cx:pt>
          <cx:pt idx="6964">29</cx:pt>
          <cx:pt idx="6965">28</cx:pt>
          <cx:pt idx="6966">26</cx:pt>
          <cx:pt idx="6967">26</cx:pt>
          <cx:pt idx="6968">29</cx:pt>
          <cx:pt idx="6969">26</cx:pt>
          <cx:pt idx="6970">29</cx:pt>
          <cx:pt idx="6971">26</cx:pt>
          <cx:pt idx="6972">24</cx:pt>
          <cx:pt idx="6973">29</cx:pt>
          <cx:pt idx="6974">29</cx:pt>
          <cx:pt idx="6975">20</cx:pt>
          <cx:pt idx="6976">19</cx:pt>
          <cx:pt idx="6977">17</cx:pt>
          <cx:pt idx="6978">21</cx:pt>
          <cx:pt idx="6979">17</cx:pt>
          <cx:pt idx="6980">20</cx:pt>
          <cx:pt idx="6981">19</cx:pt>
          <cx:pt idx="6982">21</cx:pt>
          <cx:pt idx="6983">19</cx:pt>
          <cx:pt idx="6984">19</cx:pt>
          <cx:pt idx="6985">20</cx:pt>
          <cx:pt idx="6986">21</cx:pt>
          <cx:pt idx="6987">17</cx:pt>
          <cx:pt idx="6988">17</cx:pt>
          <cx:pt idx="6989">21</cx:pt>
          <cx:pt idx="6990">20</cx:pt>
          <cx:pt idx="6991">19</cx:pt>
          <cx:pt idx="6992">17</cx:pt>
          <cx:pt idx="6993">17</cx:pt>
          <cx:pt idx="6994">19</cx:pt>
          <cx:pt idx="6995">18</cx:pt>
          <cx:pt idx="6996">17</cx:pt>
          <cx:pt idx="6997">17</cx:pt>
          <cx:pt idx="6998">22</cx:pt>
          <cx:pt idx="6999">22</cx:pt>
          <cx:pt idx="7000">23</cx:pt>
          <cx:pt idx="7001">23</cx:pt>
          <cx:pt idx="7002">23</cx:pt>
          <cx:pt idx="7003">23</cx:pt>
          <cx:pt idx="7004">23</cx:pt>
          <cx:pt idx="7005">23</cx:pt>
          <cx:pt idx="7006">23</cx:pt>
          <cx:pt idx="7007">23</cx:pt>
          <cx:pt idx="7008">30</cx:pt>
          <cx:pt idx="7009">29</cx:pt>
          <cx:pt idx="7010">30</cx:pt>
          <cx:pt idx="7011">29</cx:pt>
          <cx:pt idx="7012">30</cx:pt>
          <cx:pt idx="7013">29</cx:pt>
          <cx:pt idx="7014">26</cx:pt>
          <cx:pt idx="7015">25</cx:pt>
          <cx:pt idx="7016">25</cx:pt>
          <cx:pt idx="7017">26</cx:pt>
          <cx:pt idx="7018">26</cx:pt>
          <cx:pt idx="7019">25</cx:pt>
          <cx:pt idx="7020">18</cx:pt>
          <cx:pt idx="7021">18</cx:pt>
          <cx:pt idx="7022">18</cx:pt>
          <cx:pt idx="7023">18</cx:pt>
          <cx:pt idx="7024">22</cx:pt>
          <cx:pt idx="7025">22</cx:pt>
          <cx:pt idx="7026">22</cx:pt>
          <cx:pt idx="7027">28</cx:pt>
          <cx:pt idx="7028">28</cx:pt>
          <cx:pt idx="7029">28</cx:pt>
          <cx:pt idx="7030">28</cx:pt>
          <cx:pt idx="7031">28</cx:pt>
          <cx:pt idx="7032">28</cx:pt>
          <cx:pt idx="7033">28</cx:pt>
          <cx:pt idx="7034">28</cx:pt>
          <cx:pt idx="7035">28</cx:pt>
          <cx:pt idx="7036">28</cx:pt>
          <cx:pt idx="7037">30</cx:pt>
          <cx:pt idx="7038">28</cx:pt>
          <cx:pt idx="7039">28</cx:pt>
          <cx:pt idx="7040">28</cx:pt>
          <cx:pt idx="7041">28</cx:pt>
          <cx:pt idx="7042">28</cx:pt>
          <cx:pt idx="7043">31</cx:pt>
          <cx:pt idx="7044">28</cx:pt>
          <cx:pt idx="7045">31</cx:pt>
          <cx:pt idx="7046">30</cx:pt>
          <cx:pt idx="7047">28</cx:pt>
          <cx:pt idx="7048">28</cx:pt>
          <cx:pt idx="7049">28</cx:pt>
          <cx:pt idx="7050">28</cx:pt>
          <cx:pt idx="7051">28</cx:pt>
          <cx:pt idx="7052">28</cx:pt>
          <cx:pt idx="7053">28</cx:pt>
          <cx:pt idx="7054">28</cx:pt>
          <cx:pt idx="7055">13</cx:pt>
          <cx:pt idx="7056">13</cx:pt>
          <cx:pt idx="7057">14</cx:pt>
          <cx:pt idx="7058">14</cx:pt>
          <cx:pt idx="7059">13</cx:pt>
          <cx:pt idx="7060">13</cx:pt>
          <cx:pt idx="7061">14</cx:pt>
          <cx:pt idx="7062">14</cx:pt>
          <cx:pt idx="7063">14</cx:pt>
          <cx:pt idx="7064">24</cx:pt>
          <cx:pt idx="7065">24</cx:pt>
          <cx:pt idx="7066">24</cx:pt>
          <cx:pt idx="7067">24</cx:pt>
          <cx:pt idx="7068">22</cx:pt>
          <cx:pt idx="7069">22</cx:pt>
          <cx:pt idx="7070">25</cx:pt>
          <cx:pt idx="7071">28</cx:pt>
          <cx:pt idx="7072">31</cx:pt>
          <cx:pt idx="7073">31</cx:pt>
          <cx:pt idx="7074">25</cx:pt>
          <cx:pt idx="7075">25</cx:pt>
          <cx:pt idx="7076">28</cx:pt>
          <cx:pt idx="7077">31</cx:pt>
          <cx:pt idx="7078">25</cx:pt>
          <cx:pt idx="7079">25</cx:pt>
          <cx:pt idx="7080">25</cx:pt>
          <cx:pt idx="7081">28</cx:pt>
          <cx:pt idx="7082">29</cx:pt>
          <cx:pt idx="7083">31</cx:pt>
          <cx:pt idx="7084">25</cx:pt>
          <cx:pt idx="7085">28</cx:pt>
          <cx:pt idx="7086">31</cx:pt>
          <cx:pt idx="7087">30</cx:pt>
          <cx:pt idx="7088">27</cx:pt>
          <cx:pt idx="7089">30</cx:pt>
          <cx:pt idx="7090">23</cx:pt>
          <cx:pt idx="7091">25</cx:pt>
          <cx:pt idx="7092">27</cx:pt>
          <cx:pt idx="7093">25</cx:pt>
          <cx:pt idx="7094">26</cx:pt>
          <cx:pt idx="7095">32</cx:pt>
          <cx:pt idx="7096">26</cx:pt>
          <cx:pt idx="7097">26</cx:pt>
          <cx:pt idx="7098">34</cx:pt>
          <cx:pt idx="7099">34</cx:pt>
          <cx:pt idx="7100">28</cx:pt>
          <cx:pt idx="7101">28</cx:pt>
          <cx:pt idx="7102">28</cx:pt>
          <cx:pt idx="7103">28</cx:pt>
          <cx:pt idx="7104">28</cx:pt>
          <cx:pt idx="7105">28</cx:pt>
          <cx:pt idx="7106">28</cx:pt>
          <cx:pt idx="7107">28</cx:pt>
          <cx:pt idx="7108">28</cx:pt>
          <cx:pt idx="7109">28</cx:pt>
          <cx:pt idx="7110">28</cx:pt>
          <cx:pt idx="7111">28</cx:pt>
          <cx:pt idx="7112">28</cx:pt>
          <cx:pt idx="7113">28</cx:pt>
          <cx:pt idx="7114">28</cx:pt>
          <cx:pt idx="7115">28</cx:pt>
          <cx:pt idx="7116">28</cx:pt>
          <cx:pt idx="7117">28</cx:pt>
          <cx:pt idx="7118">28</cx:pt>
          <cx:pt idx="7119">28</cx:pt>
          <cx:pt idx="7120">28</cx:pt>
          <cx:pt idx="7121">28</cx:pt>
          <cx:pt idx="7122">34</cx:pt>
          <cx:pt idx="7123">36</cx:pt>
          <cx:pt idx="7124">36</cx:pt>
          <cx:pt idx="7125">36</cx:pt>
          <cx:pt idx="7126">34</cx:pt>
          <cx:pt idx="7127">34</cx:pt>
          <cx:pt idx="7128">24</cx:pt>
          <cx:pt idx="7129">31</cx:pt>
          <cx:pt idx="7130">24</cx:pt>
          <cx:pt idx="7131">31</cx:pt>
          <cx:pt idx="7132">24</cx:pt>
          <cx:pt idx="7133">24</cx:pt>
          <cx:pt idx="7134">31</cx:pt>
          <cx:pt idx="7135">20</cx:pt>
          <cx:pt idx="7136">20</cx:pt>
          <cx:pt idx="7137">20</cx:pt>
          <cx:pt idx="7138">20</cx:pt>
          <cx:pt idx="7139">21</cx:pt>
          <cx:pt idx="7140">21</cx:pt>
          <cx:pt idx="7141">21</cx:pt>
          <cx:pt idx="7142">21</cx:pt>
          <cx:pt idx="7143">19</cx:pt>
          <cx:pt idx="7144">19</cx:pt>
          <cx:pt idx="7145">18</cx:pt>
          <cx:pt idx="7146">18</cx:pt>
          <cx:pt idx="7147">20</cx:pt>
          <cx:pt idx="7148">19</cx:pt>
          <cx:pt idx="7149">22</cx:pt>
          <cx:pt idx="7150">20</cx:pt>
          <cx:pt idx="7151">22</cx:pt>
          <cx:pt idx="7152">19</cx:pt>
          <cx:pt idx="7153">19</cx:pt>
          <cx:pt idx="7154">20</cx:pt>
          <cx:pt idx="7155">20</cx:pt>
          <cx:pt idx="7156">20</cx:pt>
          <cx:pt idx="7157">20</cx:pt>
          <cx:pt idx="7158">22</cx:pt>
          <cx:pt idx="7159">20</cx:pt>
          <cx:pt idx="7160">21</cx:pt>
          <cx:pt idx="7161">20</cx:pt>
          <cx:pt idx="7162">21</cx:pt>
          <cx:pt idx="7163">19</cx:pt>
          <cx:pt idx="7164">19</cx:pt>
          <cx:pt idx="7165">20</cx:pt>
          <cx:pt idx="7166">20</cx:pt>
          <cx:pt idx="7167">27</cx:pt>
          <cx:pt idx="7168">32</cx:pt>
          <cx:pt idx="7169">32</cx:pt>
          <cx:pt idx="7170">32</cx:pt>
          <cx:pt idx="7171">29</cx:pt>
          <cx:pt idx="7172">32</cx:pt>
          <cx:pt idx="7173">32</cx:pt>
          <cx:pt idx="7174">28</cx:pt>
          <cx:pt idx="7175">32</cx:pt>
          <cx:pt idx="7176">29</cx:pt>
          <cx:pt idx="7177">32</cx:pt>
          <cx:pt idx="7178">32</cx:pt>
          <cx:pt idx="7179">28</cx:pt>
          <cx:pt idx="7180">36</cx:pt>
          <cx:pt idx="7181">36</cx:pt>
          <cx:pt idx="7182">36</cx:pt>
          <cx:pt idx="7183">36</cx:pt>
          <cx:pt idx="7184">36</cx:pt>
          <cx:pt idx="7185">36</cx:pt>
          <cx:pt idx="7186">31</cx:pt>
          <cx:pt idx="7187">31</cx:pt>
          <cx:pt idx="7188">30</cx:pt>
          <cx:pt idx="7189">29</cx:pt>
          <cx:pt idx="7190">29</cx:pt>
          <cx:pt idx="7191">29</cx:pt>
          <cx:pt idx="7192">28</cx:pt>
          <cx:pt idx="7193">28</cx:pt>
          <cx:pt idx="7194">29</cx:pt>
          <cx:pt idx="7195">29</cx:pt>
          <cx:pt idx="7196">28</cx:pt>
          <cx:pt idx="7197">29</cx:pt>
          <cx:pt idx="7198">28</cx:pt>
          <cx:pt idx="7199">28</cx:pt>
          <cx:pt idx="7200">29</cx:pt>
          <cx:pt idx="7201">28</cx:pt>
          <cx:pt idx="7202">28</cx:pt>
          <cx:pt idx="7203">29</cx:pt>
          <cx:pt idx="7204">28</cx:pt>
          <cx:pt idx="7205">28</cx:pt>
          <cx:pt idx="7206">28</cx:pt>
          <cx:pt idx="7207">28</cx:pt>
          <cx:pt idx="7208">28</cx:pt>
          <cx:pt idx="7209">28</cx:pt>
          <cx:pt idx="7210">29</cx:pt>
          <cx:pt idx="7211">29</cx:pt>
          <cx:pt idx="7212">28</cx:pt>
          <cx:pt idx="7213">28</cx:pt>
          <cx:pt idx="7214">28</cx:pt>
          <cx:pt idx="7215">28</cx:pt>
          <cx:pt idx="7216">29</cx:pt>
          <cx:pt idx="7217">29</cx:pt>
          <cx:pt idx="7218">29</cx:pt>
          <cx:pt idx="7219">28</cx:pt>
          <cx:pt idx="7220">29</cx:pt>
          <cx:pt idx="7221">28</cx:pt>
          <cx:pt idx="7222">29</cx:pt>
          <cx:pt idx="7223">29</cx:pt>
          <cx:pt idx="7224">28</cx:pt>
          <cx:pt idx="7225">24</cx:pt>
          <cx:pt idx="7226">24</cx:pt>
          <cx:pt idx="7227">24</cx:pt>
          <cx:pt idx="7228">25</cx:pt>
          <cx:pt idx="7229">25</cx:pt>
          <cx:pt idx="7230">24</cx:pt>
          <cx:pt idx="7231">25</cx:pt>
          <cx:pt idx="7232">26</cx:pt>
          <cx:pt idx="7233">26</cx:pt>
          <cx:pt idx="7234">27</cx:pt>
          <cx:pt idx="7235">21</cx:pt>
          <cx:pt idx="7236">22</cx:pt>
          <cx:pt idx="7237">22</cx:pt>
          <cx:pt idx="7238">21</cx:pt>
          <cx:pt idx="7239">21</cx:pt>
          <cx:pt idx="7240">21</cx:pt>
          <cx:pt idx="7241">22</cx:pt>
          <cx:pt idx="7242">21</cx:pt>
          <cx:pt idx="7243">22</cx:pt>
          <cx:pt idx="7244">20</cx:pt>
          <cx:pt idx="7245">20</cx:pt>
          <cx:pt idx="7246">21</cx:pt>
          <cx:pt idx="7247">22</cx:pt>
          <cx:pt idx="7248">21</cx:pt>
          <cx:pt idx="7249">21</cx:pt>
          <cx:pt idx="7250">21</cx:pt>
          <cx:pt idx="7251">21</cx:pt>
          <cx:pt idx="7252">21</cx:pt>
          <cx:pt idx="7253">22</cx:pt>
          <cx:pt idx="7254">21</cx:pt>
          <cx:pt idx="7255">22</cx:pt>
          <cx:pt idx="7256">22</cx:pt>
          <cx:pt idx="7257">21</cx:pt>
          <cx:pt idx="7258">21</cx:pt>
          <cx:pt idx="7259">22</cx:pt>
          <cx:pt idx="7260">22</cx:pt>
          <cx:pt idx="7261">22</cx:pt>
          <cx:pt idx="7262">22</cx:pt>
          <cx:pt idx="7263">22</cx:pt>
          <cx:pt idx="7264">26</cx:pt>
          <cx:pt idx="7265">26</cx:pt>
          <cx:pt idx="7266">26</cx:pt>
          <cx:pt idx="7267">26</cx:pt>
          <cx:pt idx="7268">26</cx:pt>
          <cx:pt idx="7269">26</cx:pt>
          <cx:pt idx="7270">28</cx:pt>
          <cx:pt idx="7271">28</cx:pt>
          <cx:pt idx="7272">28</cx:pt>
          <cx:pt idx="7273">28</cx:pt>
          <cx:pt idx="7274">28</cx:pt>
          <cx:pt idx="7275">28</cx:pt>
          <cx:pt idx="7276">28</cx:pt>
          <cx:pt idx="7277">27</cx:pt>
          <cx:pt idx="7278">27</cx:pt>
          <cx:pt idx="7279">28</cx:pt>
          <cx:pt idx="7280">28</cx:pt>
          <cx:pt idx="7281">28</cx:pt>
          <cx:pt idx="7282">31</cx:pt>
          <cx:pt idx="7283">30</cx:pt>
          <cx:pt idx="7284">30</cx:pt>
          <cx:pt idx="7285">31</cx:pt>
          <cx:pt idx="7286">30</cx:pt>
          <cx:pt idx="7287">28</cx:pt>
          <cx:pt idx="7288">35</cx:pt>
          <cx:pt idx="7289">35</cx:pt>
          <cx:pt idx="7290">28</cx:pt>
          <cx:pt idx="7291">28</cx:pt>
          <cx:pt idx="7292">34</cx:pt>
          <cx:pt idx="7293">28</cx:pt>
          <cx:pt idx="7294">28</cx:pt>
          <cx:pt idx="7295">28</cx:pt>
          <cx:pt idx="7296">28</cx:pt>
          <cx:pt idx="7297">28</cx:pt>
          <cx:pt idx="7298">28</cx:pt>
          <cx:pt idx="7299">28</cx:pt>
          <cx:pt idx="7300">28</cx:pt>
          <cx:pt idx="7301">28</cx:pt>
          <cx:pt idx="7302">28</cx:pt>
          <cx:pt idx="7303">28</cx:pt>
          <cx:pt idx="7304">28</cx:pt>
          <cx:pt idx="7305">28</cx:pt>
          <cx:pt idx="7306">28</cx:pt>
          <cx:pt idx="7307">28</cx:pt>
          <cx:pt idx="7308">31</cx:pt>
          <cx:pt idx="7309">39</cx:pt>
          <cx:pt idx="7310">40</cx:pt>
          <cx:pt idx="7311">39</cx:pt>
          <cx:pt idx="7312">40</cx:pt>
          <cx:pt idx="7313">46</cx:pt>
          <cx:pt idx="7314">46</cx:pt>
          <cx:pt idx="7315">40</cx:pt>
          <cx:pt idx="7316">31</cx:pt>
          <cx:pt idx="7317">34</cx:pt>
          <cx:pt idx="7318">34</cx:pt>
          <cx:pt idx="7319">39</cx:pt>
          <cx:pt idx="7320">31</cx:pt>
          <cx:pt idx="7321">34</cx:pt>
          <cx:pt idx="7322">34</cx:pt>
          <cx:pt idx="7323">34</cx:pt>
          <cx:pt idx="7324">31</cx:pt>
          <cx:pt idx="7325">31</cx:pt>
          <cx:pt idx="7326">34</cx:pt>
          <cx:pt idx="7327">32</cx:pt>
          <cx:pt idx="7328">39</cx:pt>
          <cx:pt idx="7329">35</cx:pt>
          <cx:pt idx="7330">35</cx:pt>
          <cx:pt idx="7331">32</cx:pt>
          <cx:pt idx="7332">33</cx:pt>
          <cx:pt idx="7333">33</cx:pt>
          <cx:pt idx="7334">33</cx:pt>
          <cx:pt idx="7335">33</cx:pt>
          <cx:pt idx="7336">27</cx:pt>
          <cx:pt idx="7337">33</cx:pt>
          <cx:pt idx="7338">33</cx:pt>
          <cx:pt idx="7339">33</cx:pt>
          <cx:pt idx="7340">27</cx:pt>
          <cx:pt idx="7341">33</cx:pt>
          <cx:pt idx="7342">33</cx:pt>
          <cx:pt idx="7343">33</cx:pt>
          <cx:pt idx="7344">33</cx:pt>
          <cx:pt idx="7345">33</cx:pt>
          <cx:pt idx="7346">32</cx:pt>
          <cx:pt idx="7347">32</cx:pt>
          <cx:pt idx="7348">27</cx:pt>
          <cx:pt idx="7349">32</cx:pt>
          <cx:pt idx="7350">27</cx:pt>
          <cx:pt idx="7351">32</cx:pt>
          <cx:pt idx="7352">30</cx:pt>
          <cx:pt idx="7353">28</cx:pt>
          <cx:pt idx="7354">26</cx:pt>
          <cx:pt idx="7355">26</cx:pt>
          <cx:pt idx="7356">32</cx:pt>
          <cx:pt idx="7357">30</cx:pt>
          <cx:pt idx="7358">30</cx:pt>
          <cx:pt idx="7359">32</cx:pt>
          <cx:pt idx="7360">28</cx:pt>
          <cx:pt idx="7361">28</cx:pt>
          <cx:pt idx="7362">29</cx:pt>
          <cx:pt idx="7363">27</cx:pt>
          <cx:pt idx="7364">27</cx:pt>
          <cx:pt idx="7365">27</cx:pt>
          <cx:pt idx="7366">28</cx:pt>
          <cx:pt idx="7367">28</cx:pt>
          <cx:pt idx="7368">31</cx:pt>
          <cx:pt idx="7369">29</cx:pt>
          <cx:pt idx="7370">27</cx:pt>
          <cx:pt idx="7371">28</cx:pt>
          <cx:pt idx="7372">27</cx:pt>
          <cx:pt idx="7373">29</cx:pt>
          <cx:pt idx="7374">27</cx:pt>
          <cx:pt idx="7375">30</cx:pt>
          <cx:pt idx="7376">27</cx:pt>
          <cx:pt idx="7377">28</cx:pt>
          <cx:pt idx="7378">28</cx:pt>
          <cx:pt idx="7379">29</cx:pt>
          <cx:pt idx="7380">29</cx:pt>
          <cx:pt idx="7381">31</cx:pt>
          <cx:pt idx="7382">28</cx:pt>
          <cx:pt idx="7383">31</cx:pt>
          <cx:pt idx="7384">27</cx:pt>
          <cx:pt idx="7385">31</cx:pt>
          <cx:pt idx="7386">29</cx:pt>
          <cx:pt idx="7387">31</cx:pt>
          <cx:pt idx="7388">31</cx:pt>
          <cx:pt idx="7389">29</cx:pt>
          <cx:pt idx="7390">31</cx:pt>
          <cx:pt idx="7391">27</cx:pt>
          <cx:pt idx="7392">30</cx:pt>
          <cx:pt idx="7393">29</cx:pt>
          <cx:pt idx="7394">29</cx:pt>
          <cx:pt idx="7395">30</cx:pt>
          <cx:pt idx="7396">29</cx:pt>
          <cx:pt idx="7397">30</cx:pt>
          <cx:pt idx="7398">23</cx:pt>
          <cx:pt idx="7399">22</cx:pt>
          <cx:pt idx="7400">22</cx:pt>
          <cx:pt idx="7401">22</cx:pt>
          <cx:pt idx="7402">22</cx:pt>
          <cx:pt idx="7403">22</cx:pt>
          <cx:pt idx="7404">22</cx:pt>
          <cx:pt idx="7405">22</cx:pt>
          <cx:pt idx="7406">23</cx:pt>
          <cx:pt idx="7407">22</cx:pt>
          <cx:pt idx="7408">23</cx:pt>
          <cx:pt idx="7409">22</cx:pt>
          <cx:pt idx="7410">28</cx:pt>
          <cx:pt idx="7411">28</cx:pt>
          <cx:pt idx="7412">28</cx:pt>
          <cx:pt idx="7413">28</cx:pt>
          <cx:pt idx="7414">28</cx:pt>
          <cx:pt idx="7415">24</cx:pt>
          <cx:pt idx="7416">27</cx:pt>
          <cx:pt idx="7417">26</cx:pt>
          <cx:pt idx="7418">27</cx:pt>
          <cx:pt idx="7419">27</cx:pt>
          <cx:pt idx="7420">24</cx:pt>
          <cx:pt idx="7421">24</cx:pt>
          <cx:pt idx="7422">24</cx:pt>
          <cx:pt idx="7423">24</cx:pt>
          <cx:pt idx="7424">28</cx:pt>
          <cx:pt idx="7425">24</cx:pt>
          <cx:pt idx="7426">27</cx:pt>
          <cx:pt idx="7427">24</cx:pt>
          <cx:pt idx="7428">24</cx:pt>
          <cx:pt idx="7429">28</cx:pt>
          <cx:pt idx="7430">24</cx:pt>
          <cx:pt idx="7431">28</cx:pt>
          <cx:pt idx="7432">24</cx:pt>
          <cx:pt idx="7433">27</cx:pt>
          <cx:pt idx="7434">27</cx:pt>
          <cx:pt idx="7435">26</cx:pt>
          <cx:pt idx="7436">27</cx:pt>
          <cx:pt idx="7437">25</cx:pt>
          <cx:pt idx="7438">27</cx:pt>
          <cx:pt idx="7439">26</cx:pt>
          <cx:pt idx="7440">27</cx:pt>
          <cx:pt idx="7441">26</cx:pt>
          <cx:pt idx="7442">27</cx:pt>
          <cx:pt idx="7443">15</cx:pt>
          <cx:pt idx="7444">15</cx:pt>
          <cx:pt idx="7445">33</cx:pt>
          <cx:pt idx="7446">32</cx:pt>
          <cx:pt idx="7447">34</cx:pt>
          <cx:pt idx="7448">32</cx:pt>
          <cx:pt idx="7449">36</cx:pt>
          <cx:pt idx="7450">42</cx:pt>
          <cx:pt idx="7451">36</cx:pt>
          <cx:pt idx="7452">36</cx:pt>
          <cx:pt idx="7453">36</cx:pt>
          <cx:pt idx="7454">42</cx:pt>
          <cx:pt idx="7455">36</cx:pt>
          <cx:pt idx="7456">36</cx:pt>
          <cx:pt idx="7457">35</cx:pt>
          <cx:pt idx="7458">36</cx:pt>
          <cx:pt idx="7459">36</cx:pt>
          <cx:pt idx="7460">42</cx:pt>
          <cx:pt idx="7461">36</cx:pt>
          <cx:pt idx="7462">36</cx:pt>
          <cx:pt idx="7463">35</cx:pt>
          <cx:pt idx="7464">44</cx:pt>
          <cx:pt idx="7465">36</cx:pt>
          <cx:pt idx="7466">36</cx:pt>
          <cx:pt idx="7467">28</cx:pt>
          <cx:pt idx="7468">35</cx:pt>
          <cx:pt idx="7469">36</cx:pt>
          <cx:pt idx="7470">36</cx:pt>
          <cx:pt idx="7471">35</cx:pt>
          <cx:pt idx="7472">38</cx:pt>
          <cx:pt idx="7473">38</cx:pt>
          <cx:pt idx="7474">38</cx:pt>
          <cx:pt idx="7475">38</cx:pt>
          <cx:pt idx="7476">38</cx:pt>
          <cx:pt idx="7477">38</cx:pt>
          <cx:pt idx="7478">38</cx:pt>
          <cx:pt idx="7479">28</cx:pt>
          <cx:pt idx="7480">38</cx:pt>
          <cx:pt idx="7481">38</cx:pt>
          <cx:pt idx="7482">38</cx:pt>
          <cx:pt idx="7483">38</cx:pt>
          <cx:pt idx="7484">38</cx:pt>
          <cx:pt idx="7485">38</cx:pt>
          <cx:pt idx="7486">38</cx:pt>
          <cx:pt idx="7487">28</cx:pt>
          <cx:pt idx="7488">34</cx:pt>
          <cx:pt idx="7489">34</cx:pt>
          <cx:pt idx="7490">34</cx:pt>
          <cx:pt idx="7491">34</cx:pt>
          <cx:pt idx="7492">34</cx:pt>
          <cx:pt idx="7493">28</cx:pt>
          <cx:pt idx="7494">18</cx:pt>
          <cx:pt idx="7495">19</cx:pt>
          <cx:pt idx="7496">19</cx:pt>
          <cx:pt idx="7497">18</cx:pt>
          <cx:pt idx="7498">19</cx:pt>
          <cx:pt idx="7499">19</cx:pt>
          <cx:pt idx="7500">19</cx:pt>
          <cx:pt idx="7501">20</cx:pt>
          <cx:pt idx="7502">20</cx:pt>
          <cx:pt idx="7503">20</cx:pt>
          <cx:pt idx="7504">19</cx:pt>
          <cx:pt idx="7505">19</cx:pt>
          <cx:pt idx="7506">19</cx:pt>
          <cx:pt idx="7507">19</cx:pt>
          <cx:pt idx="7508">20</cx:pt>
          <cx:pt idx="7509">20</cx:pt>
          <cx:pt idx="7510">19</cx:pt>
          <cx:pt idx="7511">19</cx:pt>
          <cx:pt idx="7512">19</cx:pt>
          <cx:pt idx="7513">20</cx:pt>
          <cx:pt idx="7514">27</cx:pt>
          <cx:pt idx="7515">27</cx:pt>
          <cx:pt idx="7516">26</cx:pt>
          <cx:pt idx="7517">27</cx:pt>
          <cx:pt idx="7518">26</cx:pt>
          <cx:pt idx="7519">26</cx:pt>
          <cx:pt idx="7520">26</cx:pt>
          <cx:pt idx="7521">27</cx:pt>
          <cx:pt idx="7522">27</cx:pt>
          <cx:pt idx="7523">27</cx:pt>
          <cx:pt idx="7524">26</cx:pt>
          <cx:pt idx="7525">26</cx:pt>
          <cx:pt idx="7526">27</cx:pt>
          <cx:pt idx="7527">26</cx:pt>
          <cx:pt idx="7528">27</cx:pt>
          <cx:pt idx="7529">26</cx:pt>
          <cx:pt idx="7530">27</cx:pt>
          <cx:pt idx="7531">27</cx:pt>
          <cx:pt idx="7532">26</cx:pt>
          <cx:pt idx="7533">26</cx:pt>
          <cx:pt idx="7534">26</cx:pt>
          <cx:pt idx="7535">27</cx:pt>
          <cx:pt idx="7536">27</cx:pt>
          <cx:pt idx="7537">27</cx:pt>
          <cx:pt idx="7538">27</cx:pt>
          <cx:pt idx="7539">26</cx:pt>
          <cx:pt idx="7540">26</cx:pt>
          <cx:pt idx="7541">26</cx:pt>
          <cx:pt idx="7542">21</cx:pt>
          <cx:pt idx="7543">17</cx:pt>
          <cx:pt idx="7544">17</cx:pt>
          <cx:pt idx="7545">21</cx:pt>
          <cx:pt idx="7546">17</cx:pt>
          <cx:pt idx="7547">21</cx:pt>
          <cx:pt idx="7548">17</cx:pt>
          <cx:pt idx="7549">17</cx:pt>
          <cx:pt idx="7550">17</cx:pt>
          <cx:pt idx="7551">21</cx:pt>
          <cx:pt idx="7552">21</cx:pt>
          <cx:pt idx="7553">19</cx:pt>
          <cx:pt idx="7554">19</cx:pt>
          <cx:pt idx="7555">19</cx:pt>
          <cx:pt idx="7556">19</cx:pt>
          <cx:pt idx="7557">19</cx:pt>
          <cx:pt idx="7558">19</cx:pt>
          <cx:pt idx="7559">19</cx:pt>
          <cx:pt idx="7560">19</cx:pt>
          <cx:pt idx="7561">19</cx:pt>
          <cx:pt idx="7562">19</cx:pt>
          <cx:pt idx="7563">19</cx:pt>
          <cx:pt idx="7564">19</cx:pt>
          <cx:pt idx="7565">20</cx:pt>
          <cx:pt idx="7566">17</cx:pt>
          <cx:pt idx="7567">17</cx:pt>
          <cx:pt idx="7568">20</cx:pt>
          <cx:pt idx="7569">20</cx:pt>
          <cx:pt idx="7570">20</cx:pt>
          <cx:pt idx="7571">20</cx:pt>
          <cx:pt idx="7572">17</cx:pt>
          <cx:pt idx="7573">25</cx:pt>
          <cx:pt idx="7574">25</cx:pt>
          <cx:pt idx="7575">20</cx:pt>
          <cx:pt idx="7576">25</cx:pt>
          <cx:pt idx="7577">20</cx:pt>
          <cx:pt idx="7578">17</cx:pt>
          <cx:pt idx="7579">20</cx:pt>
          <cx:pt idx="7580">17</cx:pt>
          <cx:pt idx="7581">22</cx:pt>
          <cx:pt idx="7582">17</cx:pt>
          <cx:pt idx="7583">25</cx:pt>
          <cx:pt idx="7584">20</cx:pt>
          <cx:pt idx="7585">20</cx:pt>
          <cx:pt idx="7586">17</cx:pt>
          <cx:pt idx="7587">25</cx:pt>
          <cx:pt idx="7588">22</cx:pt>
          <cx:pt idx="7589">17</cx:pt>
          <cx:pt idx="7590">25</cx:pt>
          <cx:pt idx="7591">24</cx:pt>
          <cx:pt idx="7592">25</cx:pt>
          <cx:pt idx="7593">25</cx:pt>
          <cx:pt idx="7594">25</cx:pt>
          <cx:pt idx="7595">24</cx:pt>
          <cx:pt idx="7596">24</cx:pt>
          <cx:pt idx="7597">24</cx:pt>
          <cx:pt idx="7598">24</cx:pt>
          <cx:pt idx="7599">24</cx:pt>
          <cx:pt idx="7600">25</cx:pt>
          <cx:pt idx="7601">25</cx:pt>
          <cx:pt idx="7602">25</cx:pt>
          <cx:pt idx="7603">25</cx:pt>
          <cx:pt idx="7604">24</cx:pt>
          <cx:pt idx="7605">26</cx:pt>
          <cx:pt idx="7606">26</cx:pt>
          <cx:pt idx="7607">26</cx:pt>
          <cx:pt idx="7608">26</cx:pt>
          <cx:pt idx="7609">26</cx:pt>
          <cx:pt idx="7610">27</cx:pt>
          <cx:pt idx="7611">27</cx:pt>
          <cx:pt idx="7612">26</cx:pt>
          <cx:pt idx="7613">27</cx:pt>
          <cx:pt idx="7614">27</cx:pt>
          <cx:pt idx="7615">26</cx:pt>
          <cx:pt idx="7616">27</cx:pt>
          <cx:pt idx="7617">26</cx:pt>
          <cx:pt idx="7618">27</cx:pt>
          <cx:pt idx="7619">26</cx:pt>
          <cx:pt idx="7620">27</cx:pt>
          <cx:pt idx="7621">27</cx:pt>
          <cx:pt idx="7622">26</cx:pt>
          <cx:pt idx="7623">27</cx:pt>
          <cx:pt idx="7624">26</cx:pt>
          <cx:pt idx="7625">27</cx:pt>
          <cx:pt idx="7626">26</cx:pt>
          <cx:pt idx="7627">26</cx:pt>
          <cx:pt idx="7628">27</cx:pt>
          <cx:pt idx="7629">27</cx:pt>
          <cx:pt idx="7630">26</cx:pt>
          <cx:pt idx="7631">26</cx:pt>
          <cx:pt idx="7632">26</cx:pt>
          <cx:pt idx="7633">27</cx:pt>
          <cx:pt idx="7634">26</cx:pt>
          <cx:pt idx="7635">26</cx:pt>
          <cx:pt idx="7636">27</cx:pt>
          <cx:pt idx="7637">27</cx:pt>
          <cx:pt idx="7638">27</cx:pt>
          <cx:pt idx="7639">30</cx:pt>
          <cx:pt idx="7640">24</cx:pt>
          <cx:pt idx="7641">24</cx:pt>
          <cx:pt idx="7642">25</cx:pt>
          <cx:pt idx="7643">25</cx:pt>
          <cx:pt idx="7644">25</cx:pt>
          <cx:pt idx="7645">25</cx:pt>
          <cx:pt idx="7646">24</cx:pt>
          <cx:pt idx="7647">20</cx:pt>
          <cx:pt idx="7648">20</cx:pt>
          <cx:pt idx="7649">20</cx:pt>
          <cx:pt idx="7650">20</cx:pt>
          <cx:pt idx="7651">20</cx:pt>
          <cx:pt idx="7652">19</cx:pt>
          <cx:pt idx="7653">19</cx:pt>
          <cx:pt idx="7654">20</cx:pt>
          <cx:pt idx="7655">20</cx:pt>
          <cx:pt idx="7656">20</cx:pt>
          <cx:pt idx="7657">19</cx:pt>
          <cx:pt idx="7658">19</cx:pt>
          <cx:pt idx="7659">19</cx:pt>
          <cx:pt idx="7660">20</cx:pt>
          <cx:pt idx="7661">19</cx:pt>
          <cx:pt idx="7662">20</cx:pt>
          <cx:pt idx="7663">46</cx:pt>
          <cx:pt idx="7664">46</cx:pt>
          <cx:pt idx="7665">46</cx:pt>
          <cx:pt idx="7666">46</cx:pt>
          <cx:pt idx="7667">46</cx:pt>
          <cx:pt idx="7668">46</cx:pt>
          <cx:pt idx="7669">46</cx:pt>
          <cx:pt idx="7670">46</cx:pt>
          <cx:pt idx="7671">46</cx:pt>
          <cx:pt idx="7672">46</cx:pt>
          <cx:pt idx="7673">46</cx:pt>
          <cx:pt idx="7674">46</cx:pt>
          <cx:pt idx="7675">46</cx:pt>
          <cx:pt idx="7676">53</cx:pt>
          <cx:pt idx="7677">53</cx:pt>
          <cx:pt idx="7678">53</cx:pt>
          <cx:pt idx="7679">40</cx:pt>
          <cx:pt idx="7680">40</cx:pt>
          <cx:pt idx="7681">40</cx:pt>
          <cx:pt idx="7682">40</cx:pt>
          <cx:pt idx="7683">40</cx:pt>
          <cx:pt idx="7684">40</cx:pt>
          <cx:pt idx="7685">40</cx:pt>
          <cx:pt idx="7686">40</cx:pt>
          <cx:pt idx="7687">39</cx:pt>
          <cx:pt idx="7688">39</cx:pt>
          <cx:pt idx="7689">39</cx:pt>
          <cx:pt idx="7690">39</cx:pt>
          <cx:pt idx="7691">48</cx:pt>
          <cx:pt idx="7692">48</cx:pt>
          <cx:pt idx="7693">48</cx:pt>
          <cx:pt idx="7694">48</cx:pt>
          <cx:pt idx="7695">48</cx:pt>
          <cx:pt idx="7696">48</cx:pt>
          <cx:pt idx="7697">50</cx:pt>
          <cx:pt idx="7698">50</cx:pt>
          <cx:pt idx="7699">50</cx:pt>
          <cx:pt idx="7700">50</cx:pt>
          <cx:pt idx="7701">53</cx:pt>
          <cx:pt idx="7702">50</cx:pt>
          <cx:pt idx="7703">50</cx:pt>
          <cx:pt idx="7704">50</cx:pt>
          <cx:pt idx="7705">50</cx:pt>
          <cx:pt idx="7706">50</cx:pt>
          <cx:pt idx="7707">50</cx:pt>
          <cx:pt idx="7708">53</cx:pt>
          <cx:pt idx="7709">34</cx:pt>
          <cx:pt idx="7710">34</cx:pt>
          <cx:pt idx="7711">37</cx:pt>
          <cx:pt idx="7712">37</cx:pt>
          <cx:pt idx="7713">37</cx:pt>
          <cx:pt idx="7714">37</cx:pt>
          <cx:pt idx="7715">30</cx:pt>
          <cx:pt idx="7716">30</cx:pt>
          <cx:pt idx="7717">24</cx:pt>
          <cx:pt idx="7718">24</cx:pt>
          <cx:pt idx="7719">30</cx:pt>
          <cx:pt idx="7720">30</cx:pt>
          <cx:pt idx="7721">30</cx:pt>
          <cx:pt idx="7722">24</cx:pt>
          <cx:pt idx="7723">28</cx:pt>
          <cx:pt idx="7724">28</cx:pt>
          <cx:pt idx="7725">28</cx:pt>
          <cx:pt idx="7726">31</cx:pt>
          <cx:pt idx="7727">31</cx:pt>
          <cx:pt idx="7728">28</cx:pt>
          <cx:pt idx="7729">28</cx:pt>
          <cx:pt idx="7730">28</cx:pt>
          <cx:pt idx="7731">28</cx:pt>
          <cx:pt idx="7732">28</cx:pt>
          <cx:pt idx="7733">28</cx:pt>
          <cx:pt idx="7734">28</cx:pt>
          <cx:pt idx="7735">28</cx:pt>
          <cx:pt idx="7736">21</cx:pt>
          <cx:pt idx="7737">21</cx:pt>
          <cx:pt idx="7738">21</cx:pt>
          <cx:pt idx="7739">21</cx:pt>
          <cx:pt idx="7740">21</cx:pt>
          <cx:pt idx="7741">24</cx:pt>
          <cx:pt idx="7742">24</cx:pt>
          <cx:pt idx="7743">26</cx:pt>
          <cx:pt idx="7744">26</cx:pt>
          <cx:pt idx="7745">26</cx:pt>
          <cx:pt idx="7746">24</cx:pt>
          <cx:pt idx="7747">24</cx:pt>
          <cx:pt idx="7748">24</cx:pt>
          <cx:pt idx="7749">31</cx:pt>
          <cx:pt idx="7750">29</cx:pt>
          <cx:pt idx="7751">29</cx:pt>
          <cx:pt idx="7752">28</cx:pt>
          <cx:pt idx="7753">28</cx:pt>
          <cx:pt idx="7754">29</cx:pt>
          <cx:pt idx="7755">28</cx:pt>
          <cx:pt idx="7756">29</cx:pt>
          <cx:pt idx="7757">28</cx:pt>
          <cx:pt idx="7758">28</cx:pt>
          <cx:pt idx="7759">28</cx:pt>
          <cx:pt idx="7760">28</cx:pt>
          <cx:pt idx="7761">28</cx:pt>
          <cx:pt idx="7762">28</cx:pt>
          <cx:pt idx="7763">28</cx:pt>
          <cx:pt idx="7764">27</cx:pt>
          <cx:pt idx="7765">25</cx:pt>
          <cx:pt idx="7766">22</cx:pt>
          <cx:pt idx="7767">22</cx:pt>
          <cx:pt idx="7768">22</cx:pt>
          <cx:pt idx="7769">22</cx:pt>
          <cx:pt idx="7770">27</cx:pt>
          <cx:pt idx="7771">35</cx:pt>
          <cx:pt idx="7772">29</cx:pt>
          <cx:pt idx="7773">27</cx:pt>
          <cx:pt idx="7774">29</cx:pt>
          <cx:pt idx="7775">27</cx:pt>
          <cx:pt idx="7776">35</cx:pt>
          <cx:pt idx="7777">36</cx:pt>
          <cx:pt idx="7778">36</cx:pt>
          <cx:pt idx="7779">29</cx:pt>
          <cx:pt idx="7780">31</cx:pt>
          <cx:pt idx="7781">26</cx:pt>
          <cx:pt idx="7782">26</cx:pt>
          <cx:pt idx="7783">27</cx:pt>
          <cx:pt idx="7784">26</cx:pt>
          <cx:pt idx="7785">31</cx:pt>
          <cx:pt idx="7786">28</cx:pt>
          <cx:pt idx="7787">28</cx:pt>
          <cx:pt idx="7788">34</cx:pt>
          <cx:pt idx="7789">29</cx:pt>
          <cx:pt idx="7790">31</cx:pt>
          <cx:pt idx="7791">28</cx:pt>
          <cx:pt idx="7792">31</cx:pt>
          <cx:pt idx="7793">29</cx:pt>
          <cx:pt idx="7794">26</cx:pt>
          <cx:pt idx="7795">28</cx:pt>
          <cx:pt idx="7796">26</cx:pt>
          <cx:pt idx="7797">30</cx:pt>
          <cx:pt idx="7798">31</cx:pt>
          <cx:pt idx="7799">29</cx:pt>
          <cx:pt idx="7800">27</cx:pt>
          <cx:pt idx="7801">28</cx:pt>
          <cx:pt idx="7802">28</cx:pt>
          <cx:pt idx="7803">31</cx:pt>
          <cx:pt idx="7804">27</cx:pt>
          <cx:pt idx="7805">32</cx:pt>
          <cx:pt idx="7806">26</cx:pt>
          <cx:pt idx="7807">31</cx:pt>
          <cx:pt idx="7808">30</cx:pt>
          <cx:pt idx="7809">28</cx:pt>
          <cx:pt idx="7810">28</cx:pt>
          <cx:pt idx="7811">31</cx:pt>
          <cx:pt idx="7812">26</cx:pt>
          <cx:pt idx="7813">26</cx:pt>
          <cx:pt idx="7814">28</cx:pt>
          <cx:pt idx="7815">28</cx:pt>
          <cx:pt idx="7816">30</cx:pt>
          <cx:pt idx="7817">26</cx:pt>
          <cx:pt idx="7818">31</cx:pt>
          <cx:pt idx="7819">31</cx:pt>
          <cx:pt idx="7820">31</cx:pt>
          <cx:pt idx="7821">31</cx:pt>
          <cx:pt idx="7822">26</cx:pt>
          <cx:pt idx="7823">27</cx:pt>
          <cx:pt idx="7824">26</cx:pt>
          <cx:pt idx="7825">27</cx:pt>
          <cx:pt idx="7826">24</cx:pt>
          <cx:pt idx="7827">26</cx:pt>
          <cx:pt idx="7828">26</cx:pt>
          <cx:pt idx="7829">26</cx:pt>
          <cx:pt idx="7830">24</cx:pt>
          <cx:pt idx="7831">26</cx:pt>
          <cx:pt idx="7832">25</cx:pt>
          <cx:pt idx="7833">27</cx:pt>
          <cx:pt idx="7834">25</cx:pt>
          <cx:pt idx="7835">25</cx:pt>
          <cx:pt idx="7836">27</cx:pt>
          <cx:pt idx="7837">27</cx:pt>
          <cx:pt idx="7838">25</cx:pt>
          <cx:pt idx="7839">27</cx:pt>
          <cx:pt idx="7840">25</cx:pt>
          <cx:pt idx="7841">25</cx:pt>
          <cx:pt idx="7842">26</cx:pt>
          <cx:pt idx="7843">27</cx:pt>
          <cx:pt idx="7844">28</cx:pt>
          <cx:pt idx="7845">30</cx:pt>
          <cx:pt idx="7846">27</cx:pt>
          <cx:pt idx="7847">28</cx:pt>
          <cx:pt idx="7848">28</cx:pt>
          <cx:pt idx="7849">30</cx:pt>
          <cx:pt idx="7850">24</cx:pt>
          <cx:pt idx="7851">26</cx:pt>
          <cx:pt idx="7852">34</cx:pt>
          <cx:pt idx="7853">23</cx:pt>
          <cx:pt idx="7854">24</cx:pt>
          <cx:pt idx="7855">26</cx:pt>
          <cx:pt idx="7856">26</cx:pt>
          <cx:pt idx="7857">24</cx:pt>
          <cx:pt idx="7858">23</cx:pt>
          <cx:pt idx="7859">24</cx:pt>
          <cx:pt idx="7860">23</cx:pt>
          <cx:pt idx="7861">34</cx:pt>
          <cx:pt idx="7862">24</cx:pt>
          <cx:pt idx="7863">24</cx:pt>
          <cx:pt idx="7864">23</cx:pt>
          <cx:pt idx="7865">24</cx:pt>
          <cx:pt idx="7866">24</cx:pt>
          <cx:pt idx="7867">34</cx:pt>
          <cx:pt idx="7868">23</cx:pt>
          <cx:pt idx="7869">24</cx:pt>
          <cx:pt idx="7870">26</cx:pt>
          <cx:pt idx="7871">24</cx:pt>
          <cx:pt idx="7872">26</cx:pt>
          <cx:pt idx="7873">28</cx:pt>
          <cx:pt idx="7874">28</cx:pt>
          <cx:pt idx="7875">22</cx:pt>
          <cx:pt idx="7876">22</cx:pt>
          <cx:pt idx="7877">22</cx:pt>
          <cx:pt idx="7878">28</cx:pt>
          <cx:pt idx="7879">22</cx:pt>
          <cx:pt idx="7880">28</cx:pt>
          <cx:pt idx="7881">28</cx:pt>
          <cx:pt idx="7882">22</cx:pt>
          <cx:pt idx="7883">22</cx:pt>
          <cx:pt idx="7884">28</cx:pt>
          <cx:pt idx="7885">25</cx:pt>
          <cx:pt idx="7886">25</cx:pt>
          <cx:pt idx="7887">25</cx:pt>
          <cx:pt idx="7888">24</cx:pt>
          <cx:pt idx="7889">22</cx:pt>
          <cx:pt idx="7890">23</cx:pt>
          <cx:pt idx="7891">23</cx:pt>
          <cx:pt idx="7892">22</cx:pt>
          <cx:pt idx="7893">23</cx:pt>
          <cx:pt idx="7894">23</cx:pt>
          <cx:pt idx="7895">22</cx:pt>
          <cx:pt idx="7896">23</cx:pt>
          <cx:pt idx="7897">23</cx:pt>
          <cx:pt idx="7898">23</cx:pt>
          <cx:pt idx="7899">23</cx:pt>
          <cx:pt idx="7900">22</cx:pt>
          <cx:pt idx="7901">25</cx:pt>
          <cx:pt idx="7902">25</cx:pt>
          <cx:pt idx="7903">25</cx:pt>
          <cx:pt idx="7904">25</cx:pt>
          <cx:pt idx="7905">27</cx:pt>
          <cx:pt idx="7906">27</cx:pt>
          <cx:pt idx="7907">27</cx:pt>
          <cx:pt idx="7908">27</cx:pt>
          <cx:pt idx="7909">27</cx:pt>
          <cx:pt idx="7910">27</cx:pt>
          <cx:pt idx="7911">27</cx:pt>
          <cx:pt idx="7912">27</cx:pt>
          <cx:pt idx="7913">18</cx:pt>
          <cx:pt idx="7914">17</cx:pt>
          <cx:pt idx="7915">17</cx:pt>
          <cx:pt idx="7916">18</cx:pt>
          <cx:pt idx="7917">19</cx:pt>
          <cx:pt idx="7918">18</cx:pt>
          <cx:pt idx="7919">24</cx:pt>
          <cx:pt idx="7920">25</cx:pt>
          <cx:pt idx="7921">25</cx:pt>
          <cx:pt idx="7922">24</cx:pt>
          <cx:pt idx="7923">24</cx:pt>
          <cx:pt idx="7924">24</cx:pt>
          <cx:pt idx="7925">24</cx:pt>
          <cx:pt idx="7926">24</cx:pt>
          <cx:pt idx="7927">17</cx:pt>
          <cx:pt idx="7928">18</cx:pt>
          <cx:pt idx="7929">18</cx:pt>
          <cx:pt idx="7930">17</cx:pt>
          <cx:pt idx="7931">20</cx:pt>
          <cx:pt idx="7932">20</cx:pt>
          <cx:pt idx="7933">28</cx:pt>
          <cx:pt idx="7934">27</cx:pt>
          <cx:pt idx="7935">28</cx:pt>
          <cx:pt idx="7936">26</cx:pt>
          <cx:pt idx="7937">27</cx:pt>
          <cx:pt idx="7938">28</cx:pt>
          <cx:pt idx="7939">28</cx:pt>
          <cx:pt idx="7940">26</cx:pt>
          <cx:pt idx="7941">26</cx:pt>
          <cx:pt idx="7942">27</cx:pt>
          <cx:pt idx="7943">24</cx:pt>
          <cx:pt idx="7944">22</cx:pt>
          <cx:pt idx="7945">24</cx:pt>
          <cx:pt idx="7946">22</cx:pt>
          <cx:pt idx="7947">24</cx:pt>
          <cx:pt idx="7948">22</cx:pt>
          <cx:pt idx="7949">20</cx:pt>
          <cx:pt idx="7950">20</cx:pt>
          <cx:pt idx="7951">20</cx:pt>
          <cx:pt idx="7952">20</cx:pt>
          <cx:pt idx="7953">19</cx:pt>
          <cx:pt idx="7954">20</cx:pt>
          <cx:pt idx="7955">19</cx:pt>
          <cx:pt idx="7956">20</cx:pt>
          <cx:pt idx="7957">20</cx:pt>
          <cx:pt idx="7958">20</cx:pt>
          <cx:pt idx="7959">20</cx:pt>
          <cx:pt idx="7960">19</cx:pt>
          <cx:pt idx="7961">24</cx:pt>
          <cx:pt idx="7962">19</cx:pt>
          <cx:pt idx="7963">24</cx:pt>
          <cx:pt idx="7964">21</cx:pt>
          <cx:pt idx="7965">23</cx:pt>
          <cx:pt idx="7966">24</cx:pt>
          <cx:pt idx="7967">23</cx:pt>
          <cx:pt idx="7968">19</cx:pt>
          <cx:pt idx="7969">20</cx:pt>
          <cx:pt idx="7970">22</cx:pt>
          <cx:pt idx="7971">22</cx:pt>
          <cx:pt idx="7972">23</cx:pt>
          <cx:pt idx="7973">19</cx:pt>
          <cx:pt idx="7974">23</cx:pt>
          <cx:pt idx="7975">20</cx:pt>
          <cx:pt idx="7976">22</cx:pt>
          <cx:pt idx="7977">19</cx:pt>
          <cx:pt idx="7978">22</cx:pt>
          <cx:pt idx="7979">23</cx:pt>
          <cx:pt idx="7980">23</cx:pt>
          <cx:pt idx="7981">19</cx:pt>
          <cx:pt idx="7982">22</cx:pt>
          <cx:pt idx="7983">22</cx:pt>
          <cx:pt idx="7984">22</cx:pt>
          <cx:pt idx="7985">20</cx:pt>
          <cx:pt idx="7986">20</cx:pt>
          <cx:pt idx="7987">19</cx:pt>
          <cx:pt idx="7988">19</cx:pt>
          <cx:pt idx="7989">22</cx:pt>
          <cx:pt idx="7990">19</cx:pt>
          <cx:pt idx="7991">22</cx:pt>
          <cx:pt idx="7992">22</cx:pt>
          <cx:pt idx="7993">28</cx:pt>
          <cx:pt idx="7994">28</cx:pt>
          <cx:pt idx="7995">28</cx:pt>
          <cx:pt idx="7996">28</cx:pt>
          <cx:pt idx="7997">28</cx:pt>
          <cx:pt idx="7998">28</cx:pt>
          <cx:pt idx="7999">28</cx:pt>
          <cx:pt idx="8000">28</cx:pt>
          <cx:pt idx="8001">29</cx:pt>
          <cx:pt idx="8002">29</cx:pt>
          <cx:pt idx="8003">29</cx:pt>
          <cx:pt idx="8004">29</cx:pt>
          <cx:pt idx="8005">29</cx:pt>
          <cx:pt idx="8006">29</cx:pt>
          <cx:pt idx="8007">29</cx:pt>
          <cx:pt idx="8008">29</cx:pt>
          <cx:pt idx="8009">29</cx:pt>
          <cx:pt idx="8010">30</cx:pt>
          <cx:pt idx="8011">30</cx:pt>
          <cx:pt idx="8012">29</cx:pt>
          <cx:pt idx="8013">29</cx:pt>
          <cx:pt idx="8014">29</cx:pt>
          <cx:pt idx="8015">20</cx:pt>
          <cx:pt idx="8016">19</cx:pt>
          <cx:pt idx="8017">20</cx:pt>
          <cx:pt idx="8018">20</cx:pt>
          <cx:pt idx="8019">20</cx:pt>
          <cx:pt idx="8020">18</cx:pt>
          <cx:pt idx="8021">19</cx:pt>
          <cx:pt idx="8022">20</cx:pt>
          <cx:pt idx="8023">18</cx:pt>
          <cx:pt idx="8024">20</cx:pt>
          <cx:pt idx="8025">20</cx:pt>
          <cx:pt idx="8026">20</cx:pt>
          <cx:pt idx="8027">20</cx:pt>
          <cx:pt idx="8028">18</cx:pt>
          <cx:pt idx="8029">20</cx:pt>
          <cx:pt idx="8030">19</cx:pt>
          <cx:pt idx="8031">20</cx:pt>
          <cx:pt idx="8032">20</cx:pt>
          <cx:pt idx="8033">20</cx:pt>
          <cx:pt idx="8034">20</cx:pt>
          <cx:pt idx="8035">20</cx:pt>
          <cx:pt idx="8036">16</cx:pt>
          <cx:pt idx="8037">17</cx:pt>
          <cx:pt idx="8038">16</cx:pt>
          <cx:pt idx="8039">17</cx:pt>
          <cx:pt idx="8040">15</cx:pt>
          <cx:pt idx="8041">15</cx:pt>
          <cx:pt idx="8042">17</cx:pt>
          <cx:pt idx="8043">17</cx:pt>
          <cx:pt idx="8044">13</cx:pt>
          <cx:pt idx="8045">14</cx:pt>
          <cx:pt idx="8046">17</cx:pt>
          <cx:pt idx="8047">17</cx:pt>
          <cx:pt idx="8048">17</cx:pt>
          <cx:pt idx="8049">17</cx:pt>
          <cx:pt idx="8050">13</cx:pt>
          <cx:pt idx="8051">17</cx:pt>
          <cx:pt idx="8052">14</cx:pt>
          <cx:pt idx="8053">17</cx:pt>
          <cx:pt idx="8054">16</cx:pt>
          <cx:pt idx="8055">15</cx:pt>
          <cx:pt idx="8056">17</cx:pt>
          <cx:pt idx="8057">17</cx:pt>
          <cx:pt idx="8058">16</cx:pt>
          <cx:pt idx="8059">16</cx:pt>
          <cx:pt idx="8060">17</cx:pt>
          <cx:pt idx="8061">17</cx:pt>
          <cx:pt idx="8062">16</cx:pt>
          <cx:pt idx="8063">15</cx:pt>
          <cx:pt idx="8064">16</cx:pt>
          <cx:pt idx="8065">16</cx:pt>
          <cx:pt idx="8066">16</cx:pt>
          <cx:pt idx="8067">16</cx:pt>
          <cx:pt idx="8068">16</cx:pt>
          <cx:pt idx="8069">16</cx:pt>
          <cx:pt idx="8070">16</cx:pt>
          <cx:pt idx="8071">16</cx:pt>
          <cx:pt idx="8072">17</cx:pt>
          <cx:pt idx="8073">17</cx:pt>
          <cx:pt idx="8074">16</cx:pt>
          <cx:pt idx="8075">17</cx:pt>
          <cx:pt idx="8076">16</cx:pt>
          <cx:pt idx="8077">15</cx:pt>
          <cx:pt idx="8078">15</cx:pt>
          <cx:pt idx="8079">17</cx:pt>
          <cx:pt idx="8080">16</cx:pt>
          <cx:pt idx="8081">16</cx:pt>
          <cx:pt idx="8082">13</cx:pt>
          <cx:pt idx="8083">13</cx:pt>
          <cx:pt idx="8084">13</cx:pt>
          <cx:pt idx="8085">13</cx:pt>
          <cx:pt idx="8086">13</cx:pt>
          <cx:pt idx="8087">13</cx:pt>
          <cx:pt idx="8088">13</cx:pt>
          <cx:pt idx="8089">13</cx:pt>
          <cx:pt idx="8090">13</cx:pt>
          <cx:pt idx="8091">13</cx:pt>
          <cx:pt idx="8092">16</cx:pt>
          <cx:pt idx="8093">15</cx:pt>
          <cx:pt idx="8094">15</cx:pt>
          <cx:pt idx="8095">15</cx:pt>
          <cx:pt idx="8096">16</cx:pt>
          <cx:pt idx="8097">17</cx:pt>
          <cx:pt idx="8098">17</cx:pt>
          <cx:pt idx="8099">15</cx:pt>
          <cx:pt idx="8100">15</cx:pt>
          <cx:pt idx="8101">15</cx:pt>
          <cx:pt idx="8102">16</cx:pt>
          <cx:pt idx="8103">15</cx:pt>
          <cx:pt idx="8104">15</cx:pt>
          <cx:pt idx="8105">16</cx:pt>
          <cx:pt idx="8106">16</cx:pt>
          <cx:pt idx="8107">22</cx:pt>
          <cx:pt idx="8108">20</cx:pt>
          <cx:pt idx="8109">20</cx:pt>
          <cx:pt idx="8110">22</cx:pt>
          <cx:pt idx="8111">22</cx:pt>
          <cx:pt idx="8112">20</cx:pt>
          <cx:pt idx="8113">22</cx:pt>
          <cx:pt idx="8114">22</cx:pt>
          <cx:pt idx="8115">20</cx:pt>
          <cx:pt idx="8116">20</cx:pt>
          <cx:pt idx="8117">20</cx:pt>
          <cx:pt idx="8118">22</cx:pt>
          <cx:pt idx="8119">22</cx:pt>
          <cx:pt idx="8120">22</cx:pt>
          <cx:pt idx="8121">22</cx:pt>
          <cx:pt idx="8122">22</cx:pt>
          <cx:pt idx="8123">22</cx:pt>
          <cx:pt idx="8124">22</cx:pt>
          <cx:pt idx="8125">20</cx:pt>
          <cx:pt idx="8126">17</cx:pt>
          <cx:pt idx="8127">15</cx:pt>
          <cx:pt idx="8128">15</cx:pt>
          <cx:pt idx="8129">17</cx:pt>
          <cx:pt idx="8130">15</cx:pt>
          <cx:pt idx="8131">14</cx:pt>
          <cx:pt idx="8132">15</cx:pt>
          <cx:pt idx="8133">15</cx:pt>
          <cx:pt idx="8134">14</cx:pt>
          <cx:pt idx="8135">15</cx:pt>
          <cx:pt idx="8136">15</cx:pt>
          <cx:pt idx="8137">15</cx:pt>
          <cx:pt idx="8138">15</cx:pt>
          <cx:pt idx="8139">15</cx:pt>
          <cx:pt idx="8140">15</cx:pt>
          <cx:pt idx="8141">19</cx:pt>
          <cx:pt idx="8142">19</cx:pt>
          <cx:pt idx="8143">16</cx:pt>
          <cx:pt idx="8144">18</cx:pt>
          <cx:pt idx="8145">19</cx:pt>
          <cx:pt idx="8146">16</cx:pt>
          <cx:pt idx="8147">17</cx:pt>
          <cx:pt idx="8148">17</cx:pt>
          <cx:pt idx="8149">17</cx:pt>
          <cx:pt idx="8150">16</cx:pt>
          <cx:pt idx="8151">19</cx:pt>
          <cx:pt idx="8152">19</cx:pt>
          <cx:pt idx="8153">16</cx:pt>
          <cx:pt idx="8154">17</cx:pt>
          <cx:pt idx="8155">17</cx:pt>
          <cx:pt idx="8156">17</cx:pt>
          <cx:pt idx="8157">17</cx:pt>
          <cx:pt idx="8158">17</cx:pt>
          <cx:pt idx="8159">19</cx:pt>
          <cx:pt idx="8160">16</cx:pt>
          <cx:pt idx="8161">16</cx:pt>
          <cx:pt idx="8162">18</cx:pt>
          <cx:pt idx="8163">18</cx:pt>
          <cx:pt idx="8164">19</cx:pt>
          <cx:pt idx="8165">20</cx:pt>
          <cx:pt idx="8166">18</cx:pt>
          <cx:pt idx="8167">18</cx:pt>
          <cx:pt idx="8168">18</cx:pt>
          <cx:pt idx="8169">20</cx:pt>
          <cx:pt idx="8170">18</cx:pt>
          <cx:pt idx="8171">19</cx:pt>
          <cx:pt idx="8172">18</cx:pt>
          <cx:pt idx="8173">19</cx:pt>
          <cx:pt idx="8174">18</cx:pt>
          <cx:pt idx="8175">19</cx:pt>
          <cx:pt idx="8176">20</cx:pt>
          <cx:pt idx="8177">20</cx:pt>
          <cx:pt idx="8178">20</cx:pt>
          <cx:pt idx="8179">18</cx:pt>
          <cx:pt idx="8180">19</cx:pt>
          <cx:pt idx="8181">18</cx:pt>
          <cx:pt idx="8182">18</cx:pt>
          <cx:pt idx="8183">18</cx:pt>
          <cx:pt idx="8184">18</cx:pt>
          <cx:pt idx="8185">18</cx:pt>
          <cx:pt idx="8186">20</cx:pt>
          <cx:pt idx="8187">19</cx:pt>
          <cx:pt idx="8188">19</cx:pt>
          <cx:pt idx="8189">19</cx:pt>
          <cx:pt idx="8190">20</cx:pt>
          <cx:pt idx="8191">19</cx:pt>
          <cx:pt idx="8192">18</cx:pt>
          <cx:pt idx="8193">20</cx:pt>
          <cx:pt idx="8194">20</cx:pt>
          <cx:pt idx="8195">20</cx:pt>
          <cx:pt idx="8196">18</cx:pt>
          <cx:pt idx="8197">18</cx:pt>
          <cx:pt idx="8198">19</cx:pt>
          <cx:pt idx="8199">18</cx:pt>
          <cx:pt idx="8200">18</cx:pt>
          <cx:pt idx="8201">18</cx:pt>
          <cx:pt idx="8202">18</cx:pt>
          <cx:pt idx="8203">17</cx:pt>
          <cx:pt idx="8204">16</cx:pt>
          <cx:pt idx="8205">17</cx:pt>
          <cx:pt idx="8206">16</cx:pt>
          <cx:pt idx="8207">18</cx:pt>
          <cx:pt idx="8208">16</cx:pt>
          <cx:pt idx="8209">16</cx:pt>
          <cx:pt idx="8210">16</cx:pt>
          <cx:pt idx="8211">16</cx:pt>
          <cx:pt idx="8212">17</cx:pt>
          <cx:pt idx="8213">17</cx:pt>
          <cx:pt idx="8214">16</cx:pt>
          <cx:pt idx="8215">15</cx:pt>
          <cx:pt idx="8216">14</cx:pt>
          <cx:pt idx="8217">15</cx:pt>
          <cx:pt idx="8218">15</cx:pt>
          <cx:pt idx="8219">15</cx:pt>
          <cx:pt idx="8220">13</cx:pt>
          <cx:pt idx="8221">12</cx:pt>
          <cx:pt idx="8222">13</cx:pt>
          <cx:pt idx="8223">12</cx:pt>
          <cx:pt idx="8224">13</cx:pt>
          <cx:pt idx="8225">12</cx:pt>
          <cx:pt idx="8226">14</cx:pt>
          <cx:pt idx="8227">15</cx:pt>
          <cx:pt idx="8228">14</cx:pt>
          <cx:pt idx="8229">15</cx:pt>
          <cx:pt idx="8230">15</cx:pt>
          <cx:pt idx="8231">14</cx:pt>
          <cx:pt idx="8232">15</cx:pt>
          <cx:pt idx="8233">14</cx:pt>
          <cx:pt idx="8234">15</cx:pt>
          <cx:pt idx="8235">16</cx:pt>
          <cx:pt idx="8236">15</cx:pt>
          <cx:pt idx="8237">15</cx:pt>
          <cx:pt idx="8238">16</cx:pt>
          <cx:pt idx="8239">16</cx:pt>
          <cx:pt idx="8240">15</cx:pt>
          <cx:pt idx="8241">16</cx:pt>
          <cx:pt idx="8242">30</cx:pt>
          <cx:pt idx="8243">30</cx:pt>
          <cx:pt idx="8244">30</cx:pt>
          <cx:pt idx="8245">30</cx:pt>
          <cx:pt idx="8246">30</cx:pt>
          <cx:pt idx="8247">30</cx:pt>
          <cx:pt idx="8248">30</cx:pt>
          <cx:pt idx="8249">30</cx:pt>
          <cx:pt idx="8250">30</cx:pt>
          <cx:pt idx="8251">30</cx:pt>
          <cx:pt idx="8252">30</cx:pt>
          <cx:pt idx="8253">30</cx:pt>
          <cx:pt idx="8254">30</cx:pt>
          <cx:pt idx="8255">30</cx:pt>
          <cx:pt idx="8256">30</cx:pt>
          <cx:pt idx="8257">30</cx:pt>
          <cx:pt idx="8258">30</cx:pt>
          <cx:pt idx="8259">30</cx:pt>
          <cx:pt idx="8260">30</cx:pt>
          <cx:pt idx="8261">30</cx:pt>
          <cx:pt idx="8262">29</cx:pt>
          <cx:pt idx="8263">29</cx:pt>
          <cx:pt idx="8264">29</cx:pt>
          <cx:pt idx="8265">28</cx:pt>
          <cx:pt idx="8266">29</cx:pt>
          <cx:pt idx="8267">28</cx:pt>
          <cx:pt idx="8268">29</cx:pt>
          <cx:pt idx="8269">29</cx:pt>
          <cx:pt idx="8270">19</cx:pt>
          <cx:pt idx="8271">23</cx:pt>
          <cx:pt idx="8272">23</cx:pt>
          <cx:pt idx="8273">19</cx:pt>
          <cx:pt idx="8274">19</cx:pt>
          <cx:pt idx="8275">19</cx:pt>
          <cx:pt idx="8276">23</cx:pt>
          <cx:pt idx="8277">23</cx:pt>
          <cx:pt idx="8278">23</cx:pt>
          <cx:pt idx="8279">23</cx:pt>
          <cx:pt idx="8280">19</cx:pt>
          <cx:pt idx="8281">19</cx:pt>
          <cx:pt idx="8282">19</cx:pt>
          <cx:pt idx="8283">19</cx:pt>
          <cx:pt idx="8284">23</cx:pt>
          <cx:pt idx="8285">19</cx:pt>
          <cx:pt idx="8286">19</cx:pt>
          <cx:pt idx="8287">19</cx:pt>
          <cx:pt idx="8288">19</cx:pt>
          <cx:pt idx="8289">23</cx:pt>
          <cx:pt idx="8290">29</cx:pt>
          <cx:pt idx="8291">23</cx:pt>
          <cx:pt idx="8292">29</cx:pt>
          <cx:pt idx="8293">19</cx:pt>
          <cx:pt idx="8294">19</cx:pt>
          <cx:pt idx="8295">19</cx:pt>
          <cx:pt idx="8296">19</cx:pt>
          <cx:pt idx="8297">23</cx:pt>
          <cx:pt idx="8298">19</cx:pt>
          <cx:pt idx="8299">19</cx:pt>
          <cx:pt idx="8300">19</cx:pt>
          <cx:pt idx="8301">23</cx:pt>
          <cx:pt idx="8302">19</cx:pt>
          <cx:pt idx="8303">19</cx:pt>
          <cx:pt idx="8304">19</cx:pt>
          <cx:pt idx="8305">23</cx:pt>
          <cx:pt idx="8306">19</cx:pt>
          <cx:pt idx="8307">19</cx:pt>
          <cx:pt idx="8308">23</cx:pt>
          <cx:pt idx="8309">23</cx:pt>
          <cx:pt idx="8310">19</cx:pt>
          <cx:pt idx="8311">19</cx:pt>
          <cx:pt idx="8312">19</cx:pt>
          <cx:pt idx="8313">19</cx:pt>
          <cx:pt idx="8314">23</cx:pt>
          <cx:pt idx="8315">23</cx:pt>
          <cx:pt idx="8316">23</cx:pt>
          <cx:pt idx="8317">19</cx:pt>
          <cx:pt idx="8318">19</cx:pt>
          <cx:pt idx="8319">19</cx:pt>
          <cx:pt idx="8320">29</cx:pt>
          <cx:pt idx="8321">19</cx:pt>
          <cx:pt idx="8322">19</cx:pt>
          <cx:pt idx="8323">19</cx:pt>
          <cx:pt idx="8324">23</cx:pt>
          <cx:pt idx="8325">19</cx:pt>
          <cx:pt idx="8326">19</cx:pt>
          <cx:pt idx="8327">23</cx:pt>
          <cx:pt idx="8328">29</cx:pt>
          <cx:pt idx="8329">26</cx:pt>
          <cx:pt idx="8330">26</cx:pt>
          <cx:pt idx="8331">21</cx:pt>
          <cx:pt idx="8332">19</cx:pt>
          <cx:pt idx="8333">19</cx:pt>
          <cx:pt idx="8334">26</cx:pt>
          <cx:pt idx="8335">19</cx:pt>
          <cx:pt idx="8336">26</cx:pt>
          <cx:pt idx="8337">19</cx:pt>
          <cx:pt idx="8338">19</cx:pt>
          <cx:pt idx="8339">19</cx:pt>
          <cx:pt idx="8340">26</cx:pt>
          <cx:pt idx="8341">21</cx:pt>
          <cx:pt idx="8342">19</cx:pt>
          <cx:pt idx="8343">26</cx:pt>
          <cx:pt idx="8344">21</cx:pt>
          <cx:pt idx="8345">26</cx:pt>
          <cx:pt idx="8346">27</cx:pt>
          <cx:pt idx="8347">21</cx:pt>
          <cx:pt idx="8348">21</cx:pt>
          <cx:pt idx="8349">21</cx:pt>
          <cx:pt idx="8350">19</cx:pt>
          <cx:pt idx="8351">27</cx:pt>
          <cx:pt idx="8352">27</cx:pt>
          <cx:pt idx="8353">19</cx:pt>
          <cx:pt idx="8354">27</cx:pt>
          <cx:pt idx="8355">27</cx:pt>
          <cx:pt idx="8356">19</cx:pt>
          <cx:pt idx="8357">27</cx:pt>
          <cx:pt idx="8358">21</cx:pt>
          <cx:pt idx="8359">21</cx:pt>
          <cx:pt idx="8360">27</cx:pt>
          <cx:pt idx="8361">19</cx:pt>
          <cx:pt idx="8362">27</cx:pt>
          <cx:pt idx="8363">19</cx:pt>
          <cx:pt idx="8364">21</cx:pt>
          <cx:pt idx="8365">27</cx:pt>
          <cx:pt idx="8366">19</cx:pt>
          <cx:pt idx="8367">22</cx:pt>
          <cx:pt idx="8368">22</cx:pt>
          <cx:pt idx="8369">19</cx:pt>
          <cx:pt idx="8370">19</cx:pt>
          <cx:pt idx="8371">19</cx:pt>
          <cx:pt idx="8372">19</cx:pt>
          <cx:pt idx="8373">74</cx:pt>
          <cx:pt idx="8374">74</cx:pt>
          <cx:pt idx="8375">74</cx:pt>
          <cx:pt idx="8376">31</cx:pt>
          <cx:pt idx="8377">31</cx:pt>
          <cx:pt idx="8378">30</cx:pt>
          <cx:pt idx="8379">30</cx:pt>
          <cx:pt idx="8380">30</cx:pt>
          <cx:pt idx="8381">31</cx:pt>
          <cx:pt idx="8382">29</cx:pt>
          <cx:pt idx="8383">31</cx:pt>
          <cx:pt idx="8384">29</cx:pt>
          <cx:pt idx="8385">31</cx:pt>
          <cx:pt idx="8386">29</cx:pt>
          <cx:pt idx="8387">31</cx:pt>
          <cx:pt idx="8388">29</cx:pt>
          <cx:pt idx="8389">31</cx:pt>
          <cx:pt idx="8390">31</cx:pt>
          <cx:pt idx="8391">29</cx:pt>
          <cx:pt idx="8392">31</cx:pt>
          <cx:pt idx="8393">29</cx:pt>
          <cx:pt idx="8394">29</cx:pt>
          <cx:pt idx="8395">29</cx:pt>
          <cx:pt idx="8396">28</cx:pt>
          <cx:pt idx="8397">28</cx:pt>
          <cx:pt idx="8398">30</cx:pt>
          <cx:pt idx="8399">28</cx:pt>
          <cx:pt idx="8400">28</cx:pt>
          <cx:pt idx="8401">29</cx:pt>
          <cx:pt idx="8402">30</cx:pt>
          <cx:pt idx="8403">30</cx:pt>
          <cx:pt idx="8404">28</cx:pt>
          <cx:pt idx="8405">32</cx:pt>
          <cx:pt idx="8406">32</cx:pt>
          <cx:pt idx="8407">26</cx:pt>
          <cx:pt idx="8408">26</cx:pt>
          <cx:pt idx="8409">28</cx:pt>
          <cx:pt idx="8410">26</cx:pt>
          <cx:pt idx="8411">26</cx:pt>
          <cx:pt idx="8412">28</cx:pt>
          <cx:pt idx="8413">26</cx:pt>
          <cx:pt idx="8414">28</cx:pt>
          <cx:pt idx="8415">25</cx:pt>
          <cx:pt idx="8416">25</cx:pt>
          <cx:pt idx="8417">25</cx:pt>
          <cx:pt idx="8418">27</cx:pt>
          <cx:pt idx="8419">27</cx:pt>
          <cx:pt idx="8420">28</cx:pt>
          <cx:pt idx="8421">28</cx:pt>
          <cx:pt idx="8422">29</cx:pt>
          <cx:pt idx="8423">28</cx:pt>
          <cx:pt idx="8424">28</cx:pt>
          <cx:pt idx="8425">29</cx:pt>
          <cx:pt idx="8426">29</cx:pt>
          <cx:pt idx="8427">28</cx:pt>
          <cx:pt idx="8428">29</cx:pt>
          <cx:pt idx="8429">29</cx:pt>
          <cx:pt idx="8430">28</cx:pt>
          <cx:pt idx="8431">28</cx:pt>
          <cx:pt idx="8432">27</cx:pt>
          <cx:pt idx="8433">28</cx:pt>
          <cx:pt idx="8434">28</cx:pt>
          <cx:pt idx="8435">27</cx:pt>
          <cx:pt idx="8436">28</cx:pt>
          <cx:pt idx="8437">27</cx:pt>
          <cx:pt idx="8438">27</cx:pt>
          <cx:pt idx="8439">27</cx:pt>
          <cx:pt idx="8440">28</cx:pt>
          <cx:pt idx="8441">28</cx:pt>
          <cx:pt idx="8442">25</cx:pt>
          <cx:pt idx="8443">25</cx:pt>
          <cx:pt idx="8444">25</cx:pt>
          <cx:pt idx="8445">25</cx:pt>
          <cx:pt idx="8446">30</cx:pt>
          <cx:pt idx="8447">30</cx:pt>
          <cx:pt idx="8448">30</cx:pt>
          <cx:pt idx="8449">30</cx:pt>
          <cx:pt idx="8450">27</cx:pt>
          <cx:pt idx="8451">27</cx:pt>
          <cx:pt idx="8452">27</cx:pt>
          <cx:pt idx="8453">31</cx:pt>
          <cx:pt idx="8454">27</cx:pt>
          <cx:pt idx="8455">30</cx:pt>
          <cx:pt idx="8456">29</cx:pt>
          <cx:pt idx="8457">27</cx:pt>
          <cx:pt idx="8458">29</cx:pt>
          <cx:pt idx="8459">27</cx:pt>
          <cx:pt idx="8460">29</cx:pt>
          <cx:pt idx="8461">30</cx:pt>
          <cx:pt idx="8462">27</cx:pt>
          <cx:pt idx="8463">26</cx:pt>
          <cx:pt idx="8464">27</cx:pt>
          <cx:pt idx="8465">22</cx:pt>
          <cx:pt idx="8466">24</cx:pt>
          <cx:pt idx="8467">23</cx:pt>
          <cx:pt idx="8468">21</cx:pt>
          <cx:pt idx="8469">23</cx:pt>
          <cx:pt idx="8470">23</cx:pt>
          <cx:pt idx="8471">28</cx:pt>
          <cx:pt idx="8472">28</cx:pt>
          <cx:pt idx="8473">28</cx:pt>
          <cx:pt idx="8474">28</cx:pt>
          <cx:pt idx="8475">28</cx:pt>
          <cx:pt idx="8476">28</cx:pt>
          <cx:pt idx="8477">28</cx:pt>
          <cx:pt idx="8478">28</cx:pt>
          <cx:pt idx="8479">28</cx:pt>
          <cx:pt idx="8480">28</cx:pt>
          <cx:pt idx="8481">28</cx:pt>
          <cx:pt idx="8482">28</cx:pt>
          <cx:pt idx="8483">28</cx:pt>
          <cx:pt idx="8484">28</cx:pt>
          <cx:pt idx="8485">28</cx:pt>
          <cx:pt idx="8486">14</cx:pt>
          <cx:pt idx="8487">21</cx:pt>
          <cx:pt idx="8488">21</cx:pt>
          <cx:pt idx="8489">21</cx:pt>
          <cx:pt idx="8490">21</cx:pt>
          <cx:pt idx="8491">21</cx:pt>
          <cx:pt idx="8492">21</cx:pt>
          <cx:pt idx="8493">21</cx:pt>
          <cx:pt idx="8494">21</cx:pt>
          <cx:pt idx="8495">21</cx:pt>
          <cx:pt idx="8496">21</cx:pt>
          <cx:pt idx="8497">21</cx:pt>
          <cx:pt idx="8498">25</cx:pt>
          <cx:pt idx="8499">25</cx:pt>
          <cx:pt idx="8500">25</cx:pt>
          <cx:pt idx="8501">26</cx:pt>
          <cx:pt idx="8502">26</cx:pt>
          <cx:pt idx="8503">26</cx:pt>
          <cx:pt idx="8504">26</cx:pt>
          <cx:pt idx="8505">26</cx:pt>
          <cx:pt idx="8506">25</cx:pt>
          <cx:pt idx="8507">25</cx:pt>
          <cx:pt idx="8508">25</cx:pt>
          <cx:pt idx="8509">25</cx:pt>
          <cx:pt idx="8510">37</cx:pt>
          <cx:pt idx="8511">37</cx:pt>
          <cx:pt idx="8512">37</cx:pt>
          <cx:pt idx="8513">37</cx:pt>
          <cx:pt idx="8514">37</cx:pt>
          <cx:pt idx="8515">37</cx:pt>
          <cx:pt idx="8516">37</cx:pt>
          <cx:pt idx="8517">37</cx:pt>
          <cx:pt idx="8518">37</cx:pt>
          <cx:pt idx="8519">37</cx:pt>
          <cx:pt idx="8520">38</cx:pt>
          <cx:pt idx="8521">37</cx:pt>
          <cx:pt idx="8522">37</cx:pt>
          <cx:pt idx="8523">37</cx:pt>
          <cx:pt idx="8524">37</cx:pt>
          <cx:pt idx="8525">36</cx:pt>
          <cx:pt idx="8526">36</cx:pt>
          <cx:pt idx="8527">36</cx:pt>
          <cx:pt idx="8528">36</cx:pt>
          <cx:pt idx="8529">36</cx:pt>
          <cx:pt idx="8530">36</cx:pt>
          <cx:pt idx="8531">26</cx:pt>
          <cx:pt idx="8532">24</cx:pt>
          <cx:pt idx="8533">25</cx:pt>
          <cx:pt idx="8534">25</cx:pt>
          <cx:pt idx="8535">22</cx:pt>
          <cx:pt idx="8536">22</cx:pt>
          <cx:pt idx="8537">22</cx:pt>
          <cx:pt idx="8538">22</cx:pt>
          <cx:pt idx="8539">24</cx:pt>
          <cx:pt idx="8540">24</cx:pt>
          <cx:pt idx="8541">24</cx:pt>
          <cx:pt idx="8542">24</cx:pt>
          <cx:pt idx="8543">24</cx:pt>
          <cx:pt idx="8544">24</cx:pt>
          <cx:pt idx="8545">24</cx:pt>
          <cx:pt idx="8546">24</cx:pt>
          <cx:pt idx="8547">31</cx:pt>
          <cx:pt idx="8548">31</cx:pt>
          <cx:pt idx="8549">31</cx:pt>
          <cx:pt idx="8550">31</cx:pt>
          <cx:pt idx="8551">31</cx:pt>
          <cx:pt idx="8552">31</cx:pt>
          <cx:pt idx="8553">32</cx:pt>
          <cx:pt idx="8554">31</cx:pt>
          <cx:pt idx="8555">32</cx:pt>
          <cx:pt idx="8556">31</cx:pt>
          <cx:pt idx="8557">30</cx:pt>
          <cx:pt idx="8558">30</cx:pt>
          <cx:pt idx="8559">23</cx:pt>
          <cx:pt idx="8560">23</cx:pt>
          <cx:pt idx="8561">23</cx:pt>
          <cx:pt idx="8562">23</cx:pt>
          <cx:pt idx="8563">23</cx:pt>
          <cx:pt idx="8564">23</cx:pt>
          <cx:pt idx="8565">24</cx:pt>
          <cx:pt idx="8566">24</cx:pt>
          <cx:pt idx="8567">24</cx:pt>
          <cx:pt idx="8568">28</cx:pt>
          <cx:pt idx="8569">27</cx:pt>
          <cx:pt idx="8570">27</cx:pt>
          <cx:pt idx="8571">28</cx:pt>
          <cx:pt idx="8572">32</cx:pt>
          <cx:pt idx="8573">32</cx:pt>
          <cx:pt idx="8574">32</cx:pt>
          <cx:pt idx="8575">33</cx:pt>
          <cx:pt idx="8576">33</cx:pt>
          <cx:pt idx="8577">33</cx:pt>
          <cx:pt idx="8578">32</cx:pt>
          <cx:pt idx="8579">33</cx:pt>
          <cx:pt idx="8580">32</cx:pt>
          <cx:pt idx="8581">32</cx:pt>
          <cx:pt idx="8582">32</cx:pt>
          <cx:pt idx="8583">33</cx:pt>
          <cx:pt idx="8584">33</cx:pt>
          <cx:pt idx="8585">33</cx:pt>
          <cx:pt idx="8586">33</cx:pt>
          <cx:pt idx="8587">32</cx:pt>
          <cx:pt idx="8588">33</cx:pt>
          <cx:pt idx="8589">32</cx:pt>
          <cx:pt idx="8590">32</cx:pt>
          <cx:pt idx="8591">33</cx:pt>
          <cx:pt idx="8592">26</cx:pt>
          <cx:pt idx="8593">25</cx:pt>
          <cx:pt idx="8594">26</cx:pt>
          <cx:pt idx="8595">25</cx:pt>
          <cx:pt idx="8596">26</cx:pt>
          <cx:pt idx="8597">26</cx:pt>
          <cx:pt idx="8598">26</cx:pt>
          <cx:pt idx="8599">26</cx:pt>
          <cx:pt idx="8600">26</cx:pt>
          <cx:pt idx="8601">26</cx:pt>
          <cx:pt idx="8602">26</cx:pt>
          <cx:pt idx="8603">27</cx:pt>
          <cx:pt idx="8604">26</cx:pt>
          <cx:pt idx="8605">27</cx:pt>
          <cx:pt idx="8606">27</cx:pt>
          <cx:pt idx="8607">23</cx:pt>
          <cx:pt idx="8608">25</cx:pt>
          <cx:pt idx="8609">25</cx:pt>
          <cx:pt idx="8610">23</cx:pt>
          <cx:pt idx="8611">23</cx:pt>
          <cx:pt idx="8612">23</cx:pt>
          <cx:pt idx="8613">25</cx:pt>
          <cx:pt idx="8614">25</cx:pt>
          <cx:pt idx="8615">25</cx:pt>
          <cx:pt idx="8616">25</cx:pt>
          <cx:pt idx="8617">25</cx:pt>
          <cx:pt idx="8618">25</cx:pt>
          <cx:pt idx="8619">25</cx:pt>
          <cx:pt idx="8620">25</cx:pt>
          <cx:pt idx="8621">25</cx:pt>
          <cx:pt idx="8622">25</cx:pt>
          <cx:pt idx="8623">25</cx:pt>
          <cx:pt idx="8624">25</cx:pt>
          <cx:pt idx="8625">25</cx:pt>
          <cx:pt idx="8626">25</cx:pt>
          <cx:pt idx="8627">25</cx:pt>
          <cx:pt idx="8628">25</cx:pt>
          <cx:pt idx="8629">25</cx:pt>
          <cx:pt idx="8630">25</cx:pt>
          <cx:pt idx="8631">20</cx:pt>
          <cx:pt idx="8632">19</cx:pt>
          <cx:pt idx="8633">20</cx:pt>
          <cx:pt idx="8634">23</cx:pt>
          <cx:pt idx="8635">23</cx:pt>
          <cx:pt idx="8636">23</cx:pt>
          <cx:pt idx="8637">22</cx:pt>
          <cx:pt idx="8638">22</cx:pt>
          <cx:pt idx="8639">23</cx:pt>
          <cx:pt idx="8640">20</cx:pt>
          <cx:pt idx="8641">27</cx:pt>
          <cx:pt idx="8642">25</cx:pt>
          <cx:pt idx="8643">25</cx:pt>
          <cx:pt idx="8644">30</cx:pt>
          <cx:pt idx="8645">30</cx:pt>
          <cx:pt idx="8646">31</cx:pt>
          <cx:pt idx="8647">31</cx:pt>
          <cx:pt idx="8648">28</cx:pt>
          <cx:pt idx="8649">31</cx:pt>
          <cx:pt idx="8650">31</cx:pt>
          <cx:pt idx="8651">31</cx:pt>
          <cx:pt idx="8652">31</cx:pt>
          <cx:pt idx="8653">28</cx:pt>
          <cx:pt idx="8654">31</cx:pt>
          <cx:pt idx="8655">31</cx:pt>
          <cx:pt idx="8656">28</cx:pt>
          <cx:pt idx="8657">31</cx:pt>
          <cx:pt idx="8658">31</cx:pt>
          <cx:pt idx="8659">21</cx:pt>
          <cx:pt idx="8660">21</cx:pt>
          <cx:pt idx="8661">21</cx:pt>
          <cx:pt idx="8662">21</cx:pt>
          <cx:pt idx="8663">21</cx:pt>
          <cx:pt idx="8664">21</cx:pt>
          <cx:pt idx="8665">24</cx:pt>
          <cx:pt idx="8666">22</cx:pt>
          <cx:pt idx="8667">23</cx:pt>
          <cx:pt idx="8668">22</cx:pt>
          <cx:pt idx="8669">23</cx:pt>
          <cx:pt idx="8670">22</cx:pt>
          <cx:pt idx="8671">25</cx:pt>
          <cx:pt idx="8672">26</cx:pt>
          <cx:pt idx="8673">26</cx:pt>
          <cx:pt idx="8674">24</cx:pt>
          <cx:pt idx="8675">26</cx:pt>
          <cx:pt idx="8676">28</cx:pt>
          <cx:pt idx="8677">26</cx:pt>
          <cx:pt idx="8678">26</cx:pt>
          <cx:pt idx="8679">27</cx:pt>
          <cx:pt idx="8680">27</cx:pt>
          <cx:pt idx="8681">26</cx:pt>
          <cx:pt idx="8682">25</cx:pt>
          <cx:pt idx="8683">25</cx:pt>
          <cx:pt idx="8684">25</cx:pt>
          <cx:pt idx="8685">25</cx:pt>
          <cx:pt idx="8686">24</cx:pt>
          <cx:pt idx="8687">24</cx:pt>
          <cx:pt idx="8688">28</cx:pt>
          <cx:pt idx="8689">28</cx:pt>
          <cx:pt idx="8690">28</cx:pt>
          <cx:pt idx="8691">28</cx:pt>
          <cx:pt idx="8692">30</cx:pt>
          <cx:pt idx="8693">28</cx:pt>
          <cx:pt idx="8694">28</cx:pt>
          <cx:pt idx="8695">23</cx:pt>
          <cx:pt idx="8696">23</cx:pt>
          <cx:pt idx="8697">23</cx:pt>
          <cx:pt idx="8698">22</cx:pt>
          <cx:pt idx="8699">23</cx:pt>
          <cx:pt idx="8700">22</cx:pt>
          <cx:pt idx="8701">22</cx:pt>
          <cx:pt idx="8702">22</cx:pt>
          <cx:pt idx="8703">23</cx:pt>
          <cx:pt idx="8704">23</cx:pt>
          <cx:pt idx="8705">22</cx:pt>
          <cx:pt idx="8706">23</cx:pt>
          <cx:pt idx="8707">23</cx:pt>
          <cx:pt idx="8708">22</cx:pt>
          <cx:pt idx="8709">22</cx:pt>
          <cx:pt idx="8710">23</cx:pt>
          <cx:pt idx="8711">22</cx:pt>
          <cx:pt idx="8712">22</cx:pt>
          <cx:pt idx="8713">22</cx:pt>
          <cx:pt idx="8714">23</cx:pt>
          <cx:pt idx="8715">20</cx:pt>
          <cx:pt idx="8716">20</cx:pt>
          <cx:pt idx="8717">22</cx:pt>
          <cx:pt idx="8718">22</cx:pt>
          <cx:pt idx="8719">22</cx:pt>
          <cx:pt idx="8720">20</cx:pt>
          <cx:pt idx="8721">22</cx:pt>
          <cx:pt idx="8722">22</cx:pt>
          <cx:pt idx="8723">20</cx:pt>
          <cx:pt idx="8724">22</cx:pt>
          <cx:pt idx="8725">20</cx:pt>
          <cx:pt idx="8726">20</cx:pt>
          <cx:pt idx="8727">22</cx:pt>
          <cx:pt idx="8728">22</cx:pt>
          <cx:pt idx="8729">22</cx:pt>
          <cx:pt idx="8730">20</cx:pt>
          <cx:pt idx="8731">20</cx:pt>
          <cx:pt idx="8732">22</cx:pt>
          <cx:pt idx="8733">20</cx:pt>
          <cx:pt idx="8734">20</cx:pt>
          <cx:pt idx="8735">20</cx:pt>
          <cx:pt idx="8736">20</cx:pt>
          <cx:pt idx="8737">20</cx:pt>
          <cx:pt idx="8738">20</cx:pt>
          <cx:pt idx="8739">20</cx:pt>
          <cx:pt idx="8740">20</cx:pt>
          <cx:pt idx="8741">20</cx:pt>
          <cx:pt idx="8742">20</cx:pt>
          <cx:pt idx="8743">20</cx:pt>
          <cx:pt idx="8744">20</cx:pt>
          <cx:pt idx="8745">20</cx:pt>
          <cx:pt idx="8746">20</cx:pt>
          <cx:pt idx="8747">23</cx:pt>
          <cx:pt idx="8748">23</cx:pt>
          <cx:pt idx="8749">16</cx:pt>
          <cx:pt idx="8750">20</cx:pt>
          <cx:pt idx="8751">25</cx:pt>
          <cx:pt idx="8752">20</cx:pt>
          <cx:pt idx="8753">20</cx:pt>
          <cx:pt idx="8754">23</cx:pt>
          <cx:pt idx="8755">25</cx:pt>
          <cx:pt idx="8756">18</cx:pt>
          <cx:pt idx="8757">20</cx:pt>
          <cx:pt idx="8758">18</cx:pt>
          <cx:pt idx="8759">18</cx:pt>
          <cx:pt idx="8760">23</cx:pt>
          <cx:pt idx="8761">20</cx:pt>
          <cx:pt idx="8762">23</cx:pt>
          <cx:pt idx="8763">20</cx:pt>
          <cx:pt idx="8764">20</cx:pt>
          <cx:pt idx="8765">20</cx:pt>
          <cx:pt idx="8766">25</cx:pt>
          <cx:pt idx="8767">17</cx:pt>
          <cx:pt idx="8768">25</cx:pt>
          <cx:pt idx="8769">25</cx:pt>
          <cx:pt idx="8770">18</cx:pt>
          <cx:pt idx="8771">23</cx:pt>
          <cx:pt idx="8772">25</cx:pt>
          <cx:pt idx="8773">17</cx:pt>
          <cx:pt idx="8774">23</cx:pt>
          <cx:pt idx="8775">25</cx:pt>
          <cx:pt idx="8776">25</cx:pt>
          <cx:pt idx="8777">17</cx:pt>
          <cx:pt idx="8778">25</cx:pt>
          <cx:pt idx="8779">25</cx:pt>
          <cx:pt idx="8780">18</cx:pt>
          <cx:pt idx="8781">18</cx:pt>
          <cx:pt idx="8782">18</cx:pt>
          <cx:pt idx="8783">22</cx:pt>
          <cx:pt idx="8784">22</cx:pt>
          <cx:pt idx="8785">18</cx:pt>
          <cx:pt idx="8786">22</cx:pt>
          <cx:pt idx="8787">22</cx:pt>
          <cx:pt idx="8788">22</cx:pt>
          <cx:pt idx="8789">18</cx:pt>
          <cx:pt idx="8790">18</cx:pt>
          <cx:pt idx="8791">18</cx:pt>
          <cx:pt idx="8792">18</cx:pt>
          <cx:pt idx="8793">18</cx:pt>
          <cx:pt idx="8794">18</cx:pt>
          <cx:pt idx="8795">22</cx:pt>
          <cx:pt idx="8796">22</cx:pt>
          <cx:pt idx="8797">22</cx:pt>
          <cx:pt idx="8798">18</cx:pt>
          <cx:pt idx="8799">25</cx:pt>
          <cx:pt idx="8800">25</cx:pt>
          <cx:pt idx="8801">19</cx:pt>
          <cx:pt idx="8802">25</cx:pt>
          <cx:pt idx="8803">25</cx:pt>
          <cx:pt idx="8804">25</cx:pt>
          <cx:pt idx="8805">25</cx:pt>
          <cx:pt idx="8806">25</cx:pt>
          <cx:pt idx="8807">19</cx:pt>
          <cx:pt idx="8808">19</cx:pt>
          <cx:pt idx="8809">19</cx:pt>
          <cx:pt idx="8810">25</cx:pt>
          <cx:pt idx="8811">19</cx:pt>
          <cx:pt idx="8812">25</cx:pt>
          <cx:pt idx="8813">25</cx:pt>
          <cx:pt idx="8814">19</cx:pt>
          <cx:pt idx="8815">19</cx:pt>
          <cx:pt idx="8816">19</cx:pt>
          <cx:pt idx="8817">19</cx:pt>
          <cx:pt idx="8818">26</cx:pt>
          <cx:pt idx="8819">23</cx:pt>
          <cx:pt idx="8820">26</cx:pt>
          <cx:pt idx="8821">23</cx:pt>
          <cx:pt idx="8822">20</cx:pt>
          <cx:pt idx="8823">20</cx:pt>
          <cx:pt idx="8824">21</cx:pt>
          <cx:pt idx="8825">24</cx:pt>
          <cx:pt idx="8826">20</cx:pt>
          <cx:pt idx="8827">24</cx:pt>
          <cx:pt idx="8828">23</cx:pt>
          <cx:pt idx="8829">26</cx:pt>
          <cx:pt idx="8830">21</cx:pt>
          <cx:pt idx="8831">26</cx:pt>
          <cx:pt idx="8832">23</cx:pt>
          <cx:pt idx="8833">20</cx:pt>
          <cx:pt idx="8834">23</cx:pt>
          <cx:pt idx="8835">25</cx:pt>
          <cx:pt idx="8836">25</cx:pt>
          <cx:pt idx="8837">22</cx:pt>
          <cx:pt idx="8838">22</cx:pt>
          <cx:pt idx="8839">22</cx:pt>
          <cx:pt idx="8840">21</cx:pt>
          <cx:pt idx="8841">26</cx:pt>
          <cx:pt idx="8842">24</cx:pt>
          <cx:pt idx="8843">25</cx:pt>
          <cx:pt idx="8844">25</cx:pt>
          <cx:pt idx="8845">25</cx:pt>
          <cx:pt idx="8846">25</cx:pt>
          <cx:pt idx="8847">25</cx:pt>
          <cx:pt idx="8848">25</cx:pt>
          <cx:pt idx="8849">31</cx:pt>
          <cx:pt idx="8850">31</cx:pt>
          <cx:pt idx="8851">31</cx:pt>
          <cx:pt idx="8852">31</cx:pt>
          <cx:pt idx="8853">28</cx:pt>
          <cx:pt idx="8854">28</cx:pt>
          <cx:pt idx="8855">26</cx:pt>
          <cx:pt idx="8856">28</cx:pt>
          <cx:pt idx="8857">31</cx:pt>
          <cx:pt idx="8858">27</cx:pt>
          <cx:pt idx="8859">29</cx:pt>
          <cx:pt idx="8860">30</cx:pt>
          <cx:pt idx="8861">30</cx:pt>
          <cx:pt idx="8862">30</cx:pt>
          <cx:pt idx="8863">28</cx:pt>
          <cx:pt idx="8864">26</cx:pt>
          <cx:pt idx="8865">26</cx:pt>
          <cx:pt idx="8866">28</cx:pt>
          <cx:pt idx="8867">26</cx:pt>
          <cx:pt idx="8868">26</cx:pt>
          <cx:pt idx="8869">28</cx:pt>
          <cx:pt idx="8870">28</cx:pt>
          <cx:pt idx="8871">28</cx:pt>
          <cx:pt idx="8872">26</cx:pt>
          <cx:pt idx="8873">28</cx:pt>
          <cx:pt idx="8874">26</cx:pt>
          <cx:pt idx="8875">26</cx:pt>
          <cx:pt idx="8876">26</cx:pt>
          <cx:pt idx="8877">26</cx:pt>
          <cx:pt idx="8878">28</cx:pt>
          <cx:pt idx="8879">28</cx:pt>
          <cx:pt idx="8880">26</cx:pt>
          <cx:pt idx="8881">26</cx:pt>
          <cx:pt idx="8882">26</cx:pt>
          <cx:pt idx="8883">28</cx:pt>
          <cx:pt idx="8884">30</cx:pt>
          <cx:pt idx="8885">29</cx:pt>
          <cx:pt idx="8886">35</cx:pt>
          <cx:pt idx="8887">29</cx:pt>
          <cx:pt idx="8888">28</cx:pt>
          <cx:pt idx="8889">28</cx:pt>
          <cx:pt idx="8890">37</cx:pt>
          <cx:pt idx="8891">37</cx:pt>
          <cx:pt idx="8892">35</cx:pt>
          <cx:pt idx="8893">37</cx:pt>
          <cx:pt idx="8894">33</cx:pt>
          <cx:pt idx="8895">27</cx:pt>
          <cx:pt idx="8896">31</cx:pt>
          <cx:pt idx="8897">29</cx:pt>
          <cx:pt idx="8898">29</cx:pt>
          <cx:pt idx="8899">31</cx:pt>
          <cx:pt idx="8900">38</cx:pt>
          <cx:pt idx="8901">29</cx:pt>
          <cx:pt idx="8902">38</cx:pt>
          <cx:pt idx="8903">28</cx:pt>
          <cx:pt idx="8904">33</cx:pt>
          <cx:pt idx="8905">29</cx:pt>
          <cx:pt idx="8906">37</cx:pt>
          <cx:pt idx="8907">27</cx:pt>
          <cx:pt idx="8908">27</cx:pt>
          <cx:pt idx="8909">36</cx:pt>
          <cx:pt idx="8910">36</cx:pt>
          <cx:pt idx="8911">36</cx:pt>
          <cx:pt idx="8912">31</cx:pt>
          <cx:pt idx="8913">27</cx:pt>
          <cx:pt idx="8914">27</cx:pt>
          <cx:pt idx="8915">27</cx:pt>
          <cx:pt idx="8916">27</cx:pt>
          <cx:pt idx="8917">27</cx:pt>
          <cx:pt idx="8918">27</cx:pt>
          <cx:pt idx="8919">27</cx:pt>
          <cx:pt idx="8920">24</cx:pt>
          <cx:pt idx="8921">23</cx:pt>
          <cx:pt idx="8922">26</cx:pt>
          <cx:pt idx="8923">25</cx:pt>
          <cx:pt idx="8924">25</cx:pt>
          <cx:pt idx="8925">23</cx:pt>
          <cx:pt idx="8926">24</cx:pt>
          <cx:pt idx="8927">23</cx:pt>
          <cx:pt idx="8928">26</cx:pt>
          <cx:pt idx="8929">24</cx:pt>
          <cx:pt idx="8930">26</cx:pt>
          <cx:pt idx="8931">25</cx:pt>
          <cx:pt idx="8932">27</cx:pt>
          <cx:pt idx="8933">27</cx:pt>
          <cx:pt idx="8934">27</cx:pt>
          <cx:pt idx="8935">27</cx:pt>
          <cx:pt idx="8936">29</cx:pt>
          <cx:pt idx="8937">25</cx:pt>
          <cx:pt idx="8938">28</cx:pt>
          <cx:pt idx="8939">28</cx:pt>
          <cx:pt idx="8940">38</cx:pt>
          <cx:pt idx="8941">38</cx:pt>
          <cx:pt idx="8942">37</cx:pt>
          <cx:pt idx="8943">37</cx:pt>
          <cx:pt idx="8944">27</cx:pt>
          <cx:pt idx="8945">25</cx:pt>
          <cx:pt idx="8946">25</cx:pt>
          <cx:pt idx="8947">24</cx:pt>
          <cx:pt idx="8948">23</cx:pt>
          <cx:pt idx="8949">34</cx:pt>
          <cx:pt idx="8950">31</cx:pt>
          <cx:pt idx="8951">34</cx:pt>
          <cx:pt idx="8952">31</cx:pt>
          <cx:pt idx="8953">18</cx:pt>
          <cx:pt idx="8954">21</cx:pt>
          <cx:pt idx="8955">19</cx:pt>
          <cx:pt idx="8956">18</cx:pt>
          <cx:pt idx="8957">20</cx:pt>
          <cx:pt idx="8958">18</cx:pt>
          <cx:pt idx="8959">19</cx:pt>
          <cx:pt idx="8960">16</cx:pt>
          <cx:pt idx="8961">19</cx:pt>
          <cx:pt idx="8962">16</cx:pt>
          <cx:pt idx="8963">20</cx:pt>
          <cx:pt idx="8964">16</cx:pt>
          <cx:pt idx="8965">26</cx:pt>
          <cx:pt idx="8966">26</cx:pt>
          <cx:pt idx="8967">26</cx:pt>
          <cx:pt idx="8968">26</cx:pt>
          <cx:pt idx="8969">24</cx:pt>
          <cx:pt idx="8970">27</cx:pt>
          <cx:pt idx="8971">27</cx:pt>
          <cx:pt idx="8972">25</cx:pt>
          <cx:pt idx="8973">24</cx:pt>
          <cx:pt idx="8974">27</cx:pt>
          <cx:pt idx="8975">24</cx:pt>
          <cx:pt idx="8976">27</cx:pt>
          <cx:pt idx="8977">25</cx:pt>
          <cx:pt idx="8978">27</cx:pt>
          <cx:pt idx="8979">26</cx:pt>
          <cx:pt idx="8980">28</cx:pt>
          <cx:pt idx="8981">24</cx:pt>
          <cx:pt idx="8982">27</cx:pt>
          <cx:pt idx="8983">26</cx:pt>
          <cx:pt idx="8984">27</cx:pt>
          <cx:pt idx="8985">25</cx:pt>
          <cx:pt idx="8986">24</cx:pt>
          <cx:pt idx="8987">24</cx:pt>
          <cx:pt idx="8988">25</cx:pt>
          <cx:pt idx="8989">25</cx:pt>
          <cx:pt idx="8990">24</cx:pt>
          <cx:pt idx="8991">24</cx:pt>
          <cx:pt idx="8992">25</cx:pt>
          <cx:pt idx="8993">24</cx:pt>
          <cx:pt idx="8994">25</cx:pt>
          <cx:pt idx="8995">22</cx:pt>
          <cx:pt idx="8996">23</cx:pt>
          <cx:pt idx="8997">22</cx:pt>
          <cx:pt idx="8998">23</cx:pt>
          <cx:pt idx="8999">22</cx:pt>
          <cx:pt idx="9000">25</cx:pt>
          <cx:pt idx="9001">24</cx:pt>
          <cx:pt idx="9002">23</cx:pt>
          <cx:pt idx="9003">17</cx:pt>
          <cx:pt idx="9004">17</cx:pt>
          <cx:pt idx="9005">17</cx:pt>
          <cx:pt idx="9006">19</cx:pt>
          <cx:pt idx="9007">17</cx:pt>
          <cx:pt idx="9008">17</cx:pt>
          <cx:pt idx="9009">17</cx:pt>
          <cx:pt idx="9010">17</cx:pt>
          <cx:pt idx="9011">17</cx:pt>
          <cx:pt idx="9012">17</cx:pt>
          <cx:pt idx="9013">16</cx:pt>
          <cx:pt idx="9014">16</cx:pt>
          <cx:pt idx="9015">16</cx:pt>
          <cx:pt idx="9016">16</cx:pt>
          <cx:pt idx="9017">17</cx:pt>
          <cx:pt idx="9018">17</cx:pt>
          <cx:pt idx="9019">17</cx:pt>
          <cx:pt idx="9020">17</cx:pt>
          <cx:pt idx="9021">17</cx:pt>
          <cx:pt idx="9022">17</cx:pt>
          <cx:pt idx="9023">17</cx:pt>
          <cx:pt idx="9024">17</cx:pt>
          <cx:pt idx="9025">17</cx:pt>
          <cx:pt idx="9026">17</cx:pt>
          <cx:pt idx="9027">17</cx:pt>
          <cx:pt idx="9028">16</cx:pt>
          <cx:pt idx="9029">16</cx:pt>
          <cx:pt idx="9030">16</cx:pt>
          <cx:pt idx="9031">16</cx:pt>
          <cx:pt idx="9032">16</cx:pt>
          <cx:pt idx="9033">16</cx:pt>
          <cx:pt idx="9034">22</cx:pt>
          <cx:pt idx="9035">22</cx:pt>
          <cx:pt idx="9036">22</cx:pt>
          <cx:pt idx="9037">23</cx:pt>
          <cx:pt idx="9038">23</cx:pt>
          <cx:pt idx="9039">23</cx:pt>
          <cx:pt idx="9040">23</cx:pt>
          <cx:pt idx="9041">23</cx:pt>
          <cx:pt idx="9042">23</cx:pt>
          <cx:pt idx="9043">32</cx:pt>
          <cx:pt idx="9044">29</cx:pt>
          <cx:pt idx="9045">32</cx:pt>
          <cx:pt idx="9046">30</cx:pt>
          <cx:pt idx="9047">29</cx:pt>
          <cx:pt idx="9048">30</cx:pt>
          <cx:pt idx="9049">30</cx:pt>
          <cx:pt idx="9050">33</cx:pt>
          <cx:pt idx="9051">33</cx:pt>
          <cx:pt idx="9052">26</cx:pt>
          <cx:pt idx="9053">30</cx:pt>
          <cx:pt idx="9054">30</cx:pt>
          <cx:pt idx="9055">30</cx:pt>
          <cx:pt idx="9056">30</cx:pt>
          <cx:pt idx="9057">24</cx:pt>
          <cx:pt idx="9058">26</cx:pt>
          <cx:pt idx="9059">30</cx:pt>
          <cx:pt idx="9060">30</cx:pt>
          <cx:pt idx="9061">26</cx:pt>
          <cx:pt idx="9062">27</cx:pt>
          <cx:pt idx="9063">30</cx:pt>
          <cx:pt idx="9064">29</cx:pt>
          <cx:pt idx="9065">30</cx:pt>
          <cx:pt idx="9066">30</cx:pt>
          <cx:pt idx="9067">27</cx:pt>
          <cx:pt idx="9068">30</cx:pt>
          <cx:pt idx="9069">26</cx:pt>
          <cx:pt idx="9070">29</cx:pt>
          <cx:pt idx="9071">30</cx:pt>
          <cx:pt idx="9072">25</cx:pt>
          <cx:pt idx="9073">24</cx:pt>
          <cx:pt idx="9074">24</cx:pt>
          <cx:pt idx="9075">22</cx:pt>
          <cx:pt idx="9076">24</cx:pt>
          <cx:pt idx="9077">24</cx:pt>
          <cx:pt idx="9078">24</cx:pt>
          <cx:pt idx="9079">22</cx:pt>
          <cx:pt idx="9080">24</cx:pt>
          <cx:pt idx="9081">25</cx:pt>
          <cx:pt idx="9082">22</cx:pt>
          <cx:pt idx="9083">24</cx:pt>
          <cx:pt idx="9084">24</cx:pt>
          <cx:pt idx="9085">25</cx:pt>
          <cx:pt idx="9086">24</cx:pt>
          <cx:pt idx="9087">39</cx:pt>
          <cx:pt idx="9088">40</cx:pt>
          <cx:pt idx="9089">39</cx:pt>
          <cx:pt idx="9090">36</cx:pt>
          <cx:pt idx="9091">39</cx:pt>
          <cx:pt idx="9092">39</cx:pt>
          <cx:pt idx="9093">38</cx:pt>
          <cx:pt idx="9094">38</cx:pt>
          <cx:pt idx="9095">36</cx:pt>
          <cx:pt idx="9096">38</cx:pt>
          <cx:pt idx="9097">40</cx:pt>
          <cx:pt idx="9098">38</cx:pt>
          <cx:pt idx="9099">37</cx:pt>
          <cx:pt idx="9100">33</cx:pt>
          <cx:pt idx="9101">37</cx:pt>
          <cx:pt idx="9102">35</cx:pt>
          <cx:pt idx="9103">37</cx:pt>
          <cx:pt idx="9104">37</cx:pt>
          <cx:pt idx="9105">32</cx:pt>
          <cx:pt idx="9106">28</cx:pt>
          <cx:pt idx="9107">28</cx:pt>
          <cx:pt idx="9108">26</cx:pt>
          <cx:pt idx="9109">26</cx:pt>
          <cx:pt idx="9110">28</cx:pt>
          <cx:pt idx="9111">28</cx:pt>
          <cx:pt idx="9112">28</cx:pt>
          <cx:pt idx="9113">28</cx:pt>
          <cx:pt idx="9114">17</cx:pt>
          <cx:pt idx="9115">17</cx:pt>
          <cx:pt idx="9116">17</cx:pt>
          <cx:pt idx="9117">17</cx:pt>
          <cx:pt idx="9118">17</cx:pt>
          <cx:pt idx="9119">17</cx:pt>
          <cx:pt idx="9120">17</cx:pt>
          <cx:pt idx="9121">17</cx:pt>
          <cx:pt idx="9122">17</cx:pt>
          <cx:pt idx="9123">17</cx:pt>
          <cx:pt idx="9124">17</cx:pt>
          <cx:pt idx="9125">17</cx:pt>
          <cx:pt idx="9126">17</cx:pt>
          <cx:pt idx="9127">17</cx:pt>
          <cx:pt idx="9128">17</cx:pt>
          <cx:pt idx="9129">17</cx:pt>
          <cx:pt idx="9130">17</cx:pt>
          <cx:pt idx="9131">17</cx:pt>
          <cx:pt idx="9132">17</cx:pt>
          <cx:pt idx="9133">17</cx:pt>
          <cx:pt idx="9134">17</cx:pt>
          <cx:pt idx="9135">17</cx:pt>
          <cx:pt idx="9136">17</cx:pt>
          <cx:pt idx="9137">17</cx:pt>
          <cx:pt idx="9138">17</cx:pt>
          <cx:pt idx="9139">17</cx:pt>
          <cx:pt idx="9140">17</cx:pt>
          <cx:pt idx="9141">25</cx:pt>
          <cx:pt idx="9142">25</cx:pt>
          <cx:pt idx="9143">25</cx:pt>
          <cx:pt idx="9144">25</cx:pt>
          <cx:pt idx="9145">24</cx:pt>
          <cx:pt idx="9146">29</cx:pt>
          <cx:pt idx="9147">29</cx:pt>
          <cx:pt idx="9148">24</cx:pt>
          <cx:pt idx="9149">29</cx:pt>
          <cx:pt idx="9150">29</cx:pt>
          <cx:pt idx="9151">24</cx:pt>
          <cx:pt idx="9152">29</cx:pt>
          <cx:pt idx="9153">29</cx:pt>
          <cx:pt idx="9154">24</cx:pt>
          <cx:pt idx="9155">24</cx:pt>
          <cx:pt idx="9156">29</cx:pt>
          <cx:pt idx="9157">29</cx:pt>
          <cx:pt idx="9158">29</cx:pt>
          <cx:pt idx="9159">29</cx:pt>
          <cx:pt idx="9160">29</cx:pt>
          <cx:pt idx="9161">29</cx:pt>
          <cx:pt idx="9162">29</cx:pt>
          <cx:pt idx="9163">29</cx:pt>
          <cx:pt idx="9164">27</cx:pt>
          <cx:pt idx="9165">30</cx:pt>
          <cx:pt idx="9166">30</cx:pt>
          <cx:pt idx="9167">27</cx:pt>
          <cx:pt idx="9168">21</cx:pt>
          <cx:pt idx="9169">21</cx:pt>
          <cx:pt idx="9170">21</cx:pt>
          <cx:pt idx="9171">21</cx:pt>
          <cx:pt idx="9172">21</cx:pt>
          <cx:pt idx="9173">21</cx:pt>
          <cx:pt idx="9174">23</cx:pt>
          <cx:pt idx="9175">24</cx:pt>
          <cx:pt idx="9176">24</cx:pt>
          <cx:pt idx="9177">24</cx:pt>
          <cx:pt idx="9178">24</cx:pt>
          <cx:pt idx="9179">23</cx:pt>
          <cx:pt idx="9180">24</cx:pt>
          <cx:pt idx="9181">24</cx:pt>
          <cx:pt idx="9182">24</cx:pt>
          <cx:pt idx="9183">24</cx:pt>
          <cx:pt idx="9184">23</cx:pt>
          <cx:pt idx="9185">24</cx:pt>
          <cx:pt idx="9186">23</cx:pt>
          <cx:pt idx="9187">24</cx:pt>
          <cx:pt idx="9188">23</cx:pt>
          <cx:pt idx="9189">24</cx:pt>
          <cx:pt idx="9190">23</cx:pt>
          <cx:pt idx="9191">24</cx:pt>
          <cx:pt idx="9192">24</cx:pt>
          <cx:pt idx="9193">24</cx:pt>
          <cx:pt idx="9194">24</cx:pt>
          <cx:pt idx="9195">23</cx:pt>
          <cx:pt idx="9196">23</cx:pt>
          <cx:pt idx="9197">24</cx:pt>
          <cx:pt idx="9198">24</cx:pt>
          <cx:pt idx="9199">24</cx:pt>
          <cx:pt idx="9200">23</cx:pt>
          <cx:pt idx="9201">23</cx:pt>
          <cx:pt idx="9202">23</cx:pt>
          <cx:pt idx="9203">23</cx:pt>
          <cx:pt idx="9204">23</cx:pt>
          <cx:pt idx="9205">25</cx:pt>
          <cx:pt idx="9206">25</cx:pt>
          <cx:pt idx="9207">25</cx:pt>
          <cx:pt idx="9208">25</cx:pt>
          <cx:pt idx="9209">23</cx:pt>
          <cx:pt idx="9210">23</cx:pt>
          <cx:pt idx="9211">25</cx:pt>
          <cx:pt idx="9212">25</cx:pt>
          <cx:pt idx="9213">25</cx:pt>
          <cx:pt idx="9214">25</cx:pt>
          <cx:pt idx="9215">25</cx:pt>
          <cx:pt idx="9216">25</cx:pt>
          <cx:pt idx="9217">25</cx:pt>
          <cx:pt idx="9218">25</cx:pt>
          <cx:pt idx="9219">23</cx:pt>
          <cx:pt idx="9220">25</cx:pt>
          <cx:pt idx="9221">25</cx:pt>
          <cx:pt idx="9222">25</cx:pt>
          <cx:pt idx="9223">23</cx:pt>
          <cx:pt idx="9224">25</cx:pt>
          <cx:pt idx="9225">25</cx:pt>
          <cx:pt idx="9226">23</cx:pt>
          <cx:pt idx="9227">25</cx:pt>
          <cx:pt idx="9228">25</cx:pt>
          <cx:pt idx="9229">23</cx:pt>
          <cx:pt idx="9230">25</cx:pt>
          <cx:pt idx="9231">23</cx:pt>
          <cx:pt idx="9232">25</cx:pt>
          <cx:pt idx="9233">25</cx:pt>
          <cx:pt idx="9234">25</cx:pt>
          <cx:pt idx="9235">25</cx:pt>
          <cx:pt idx="9236">27</cx:pt>
          <cx:pt idx="9237">27</cx:pt>
          <cx:pt idx="9238">24</cx:pt>
          <cx:pt idx="9239">24</cx:pt>
          <cx:pt idx="9240">27</cx:pt>
          <cx:pt idx="9241">24</cx:pt>
          <cx:pt idx="9242">27</cx:pt>
          <cx:pt idx="9243">27</cx:pt>
          <cx:pt idx="9244">27</cx:pt>
          <cx:pt idx="9245">27</cx:pt>
          <cx:pt idx="9246">27</cx:pt>
          <cx:pt idx="9247">27</cx:pt>
          <cx:pt idx="9248">27</cx:pt>
          <cx:pt idx="9249">27</cx:pt>
          <cx:pt idx="9250">24</cx:pt>
          <cx:pt idx="9251">27</cx:pt>
          <cx:pt idx="9252">24</cx:pt>
          <cx:pt idx="9253">19</cx:pt>
          <cx:pt idx="9254">19</cx:pt>
          <cx:pt idx="9255">17</cx:pt>
          <cx:pt idx="9256">17</cx:pt>
          <cx:pt idx="9257">17</cx:pt>
          <cx:pt idx="9258">17</cx:pt>
          <cx:pt idx="9259">21</cx:pt>
          <cx:pt idx="9260">19</cx:pt>
          <cx:pt idx="9261">19</cx:pt>
          <cx:pt idx="9262">17</cx:pt>
          <cx:pt idx="9263">17</cx:pt>
          <cx:pt idx="9264">19</cx:pt>
          <cx:pt idx="9265">19</cx:pt>
          <cx:pt idx="9266">21</cx:pt>
          <cx:pt idx="9267">17</cx:pt>
          <cx:pt idx="9268">19</cx:pt>
          <cx:pt idx="9269">18</cx:pt>
          <cx:pt idx="9270">19</cx:pt>
          <cx:pt idx="9271">19</cx:pt>
          <cx:pt idx="9272">20</cx:pt>
          <cx:pt idx="9273">17</cx:pt>
          <cx:pt idx="9274">19</cx:pt>
          <cx:pt idx="9275">19</cx:pt>
          <cx:pt idx="9276">19</cx:pt>
          <cx:pt idx="9277">21</cx:pt>
          <cx:pt idx="9278">18</cx:pt>
          <cx:pt idx="9279">19</cx:pt>
          <cx:pt idx="9280">17</cx:pt>
          <cx:pt idx="9281">19</cx:pt>
          <cx:pt idx="9282">19</cx:pt>
          <cx:pt idx="9283">17</cx:pt>
          <cx:pt idx="9284">19</cx:pt>
          <cx:pt idx="9285">17</cx:pt>
          <cx:pt idx="9286">17</cx:pt>
          <cx:pt idx="9287">17</cx:pt>
          <cx:pt idx="9288">18</cx:pt>
          <cx:pt idx="9289">21</cx:pt>
          <cx:pt idx="9290">18</cx:pt>
          <cx:pt idx="9291">18</cx:pt>
          <cx:pt idx="9292">19</cx:pt>
          <cx:pt idx="9293">19</cx:pt>
          <cx:pt idx="9294">17</cx:pt>
          <cx:pt idx="9295">19</cx:pt>
          <cx:pt idx="9296">18</cx:pt>
          <cx:pt idx="9297">18</cx:pt>
          <cx:pt idx="9298">18</cx:pt>
          <cx:pt idx="9299">18</cx:pt>
          <cx:pt idx="9300">16</cx:pt>
          <cx:pt idx="9301">17</cx:pt>
          <cx:pt idx="9302">23</cx:pt>
          <cx:pt idx="9303">23</cx:pt>
          <cx:pt idx="9304">23</cx:pt>
          <cx:pt idx="9305">23</cx:pt>
          <cx:pt idx="9306">23</cx:pt>
          <cx:pt idx="9307">23</cx:pt>
          <cx:pt idx="9308">23</cx:pt>
          <cx:pt idx="9309">23</cx:pt>
          <cx:pt idx="9310">23</cx:pt>
          <cx:pt idx="9311">23</cx:pt>
          <cx:pt idx="9312">23</cx:pt>
          <cx:pt idx="9313">23</cx:pt>
          <cx:pt idx="9314">23</cx:pt>
          <cx:pt idx="9315">22</cx:pt>
          <cx:pt idx="9316">23</cx:pt>
          <cx:pt idx="9317">24</cx:pt>
          <cx:pt idx="9318">22</cx:pt>
          <cx:pt idx="9319">22</cx:pt>
          <cx:pt idx="9320">23</cx:pt>
          <cx:pt idx="9321">22</cx:pt>
          <cx:pt idx="9322">24</cx:pt>
          <cx:pt idx="9323">22</cx:pt>
          <cx:pt idx="9324">22</cx:pt>
          <cx:pt idx="9325">22</cx:pt>
          <cx:pt idx="9326">24</cx:pt>
          <cx:pt idx="9327">24</cx:pt>
          <cx:pt idx="9328">24</cx:pt>
          <cx:pt idx="9329">24</cx:pt>
          <cx:pt idx="9330">24</cx:pt>
          <cx:pt idx="9331">22</cx:pt>
          <cx:pt idx="9332">22</cx:pt>
          <cx:pt idx="9333">24</cx:pt>
          <cx:pt idx="9334">22</cx:pt>
          <cx:pt idx="9335">23</cx:pt>
          <cx:pt idx="9336">22</cx:pt>
          <cx:pt idx="9337">24</cx:pt>
          <cx:pt idx="9338">22</cx:pt>
          <cx:pt idx="9339">22</cx:pt>
          <cx:pt idx="9340">22</cx:pt>
          <cx:pt idx="9341">22</cx:pt>
          <cx:pt idx="9342">23</cx:pt>
          <cx:pt idx="9343">24</cx:pt>
          <cx:pt idx="9344">22</cx:pt>
          <cx:pt idx="9345">24</cx:pt>
          <cx:pt idx="9346">22</cx:pt>
          <cx:pt idx="9347">24</cx:pt>
          <cx:pt idx="9348">23</cx:pt>
          <cx:pt idx="9349">22</cx:pt>
          <cx:pt idx="9350">24</cx:pt>
          <cx:pt idx="9351">24</cx:pt>
          <cx:pt idx="9352">22</cx:pt>
          <cx:pt idx="9353">22</cx:pt>
          <cx:pt idx="9354">23</cx:pt>
          <cx:pt idx="9355">22</cx:pt>
          <cx:pt idx="9356">22</cx:pt>
          <cx:pt idx="9357">22</cx:pt>
          <cx:pt idx="9358">24</cx:pt>
          <cx:pt idx="9359">24</cx:pt>
          <cx:pt idx="9360">24</cx:pt>
          <cx:pt idx="9361">23</cx:pt>
          <cx:pt idx="9362">22</cx:pt>
          <cx:pt idx="9363">23</cx:pt>
          <cx:pt idx="9364">24</cx:pt>
          <cx:pt idx="9365">22</cx:pt>
          <cx:pt idx="9366">22</cx:pt>
          <cx:pt idx="9367">22</cx:pt>
          <cx:pt idx="9368">23</cx:pt>
          <cx:pt idx="9369">22</cx:pt>
          <cx:pt idx="9370">22</cx:pt>
          <cx:pt idx="9371">22</cx:pt>
          <cx:pt idx="9372">23</cx:pt>
          <cx:pt idx="9373">23</cx:pt>
          <cx:pt idx="9374">23</cx:pt>
          <cx:pt idx="9375">22</cx:pt>
          <cx:pt idx="9376">22</cx:pt>
          <cx:pt idx="9377">24</cx:pt>
          <cx:pt idx="9378">24</cx:pt>
          <cx:pt idx="9379">22</cx:pt>
          <cx:pt idx="9380">22</cx:pt>
          <cx:pt idx="9381">23</cx:pt>
          <cx:pt idx="9382">22</cx:pt>
          <cx:pt idx="9383">23</cx:pt>
          <cx:pt idx="9384">23</cx:pt>
          <cx:pt idx="9385">22</cx:pt>
          <cx:pt idx="9386">22</cx:pt>
          <cx:pt idx="9387">22</cx:pt>
          <cx:pt idx="9388">24</cx:pt>
          <cx:pt idx="9389">22</cx:pt>
          <cx:pt idx="9390">24</cx:pt>
          <cx:pt idx="9391">20</cx:pt>
          <cx:pt idx="9392">22</cx:pt>
          <cx:pt idx="9393">24</cx:pt>
          <cx:pt idx="9394">24</cx:pt>
          <cx:pt idx="9395">24</cx:pt>
          <cx:pt idx="9396">22</cx:pt>
          <cx:pt idx="9397">22</cx:pt>
          <cx:pt idx="9398">20</cx:pt>
          <cx:pt idx="9399">22</cx:pt>
          <cx:pt idx="9400">22</cx:pt>
          <cx:pt idx="9401">23</cx:pt>
          <cx:pt idx="9402">22</cx:pt>
          <cx:pt idx="9403">24</cx:pt>
          <cx:pt idx="9404">16</cx:pt>
          <cx:pt idx="9405">18</cx:pt>
          <cx:pt idx="9406">18</cx:pt>
          <cx:pt idx="9407">16</cx:pt>
          <cx:pt idx="9408">16</cx:pt>
          <cx:pt idx="9409">18</cx:pt>
          <cx:pt idx="9410">13</cx:pt>
          <cx:pt idx="9411">17</cx:pt>
          <cx:pt idx="9412">16</cx:pt>
          <cx:pt idx="9413">16</cx:pt>
          <cx:pt idx="9414">17</cx:pt>
          <cx:pt idx="9415">20</cx:pt>
          <cx:pt idx="9416">22</cx:pt>
          <cx:pt idx="9417">24</cx:pt>
          <cx:pt idx="9418">22</cx:pt>
          <cx:pt idx="9419">24</cx:pt>
          <cx:pt idx="9420">24</cx:pt>
          <cx:pt idx="9421">24</cx:pt>
          <cx:pt idx="9422">24</cx:pt>
          <cx:pt idx="9423">22</cx:pt>
          <cx:pt idx="9424">24</cx:pt>
          <cx:pt idx="9425">22</cx:pt>
          <cx:pt idx="9426">22</cx:pt>
          <cx:pt idx="9427">22</cx:pt>
          <cx:pt idx="9428">24</cx:pt>
          <cx:pt idx="9429">24</cx:pt>
          <cx:pt idx="9430">24</cx:pt>
          <cx:pt idx="9431">15</cx:pt>
          <cx:pt idx="9432">15</cx:pt>
          <cx:pt idx="9433">18</cx:pt>
          <cx:pt idx="9434">19</cx:pt>
          <cx:pt idx="9435">19</cx:pt>
          <cx:pt idx="9436">19</cx:pt>
          <cx:pt idx="9437">18</cx:pt>
          <cx:pt idx="9438">18</cx:pt>
          <cx:pt idx="9439">19</cx:pt>
          <cx:pt idx="9440">19</cx:pt>
          <cx:pt idx="9441">17</cx:pt>
          <cx:pt idx="9442">17</cx:pt>
          <cx:pt idx="9443">17</cx:pt>
          <cx:pt idx="9444">21</cx:pt>
          <cx:pt idx="9445">19</cx:pt>
          <cx:pt idx="9446">18</cx:pt>
          <cx:pt idx="9447">18</cx:pt>
          <cx:pt idx="9448">20</cx:pt>
          <cx:pt idx="9449">19</cx:pt>
          <cx:pt idx="9450">19</cx:pt>
          <cx:pt idx="9451">19</cx:pt>
          <cx:pt idx="9452">21</cx:pt>
          <cx:pt idx="9453">19</cx:pt>
          <cx:pt idx="9454">19</cx:pt>
          <cx:pt idx="9455">17</cx:pt>
          <cx:pt idx="9456">19</cx:pt>
          <cx:pt idx="9457">19</cx:pt>
          <cx:pt idx="9458">18</cx:pt>
          <cx:pt idx="9459">18</cx:pt>
          <cx:pt idx="9460">21</cx:pt>
          <cx:pt idx="9461">18</cx:pt>
          <cx:pt idx="9462">18</cx:pt>
          <cx:pt idx="9463">19</cx:pt>
          <cx:pt idx="9464">19</cx:pt>
          <cx:pt idx="9465">21</cx:pt>
          <cx:pt idx="9466">17</cx:pt>
          <cx:pt idx="9467">19</cx:pt>
          <cx:pt idx="9468">19</cx:pt>
          <cx:pt idx="9469">19</cx:pt>
          <cx:pt idx="9470">19</cx:pt>
          <cx:pt idx="9471">19</cx:pt>
          <cx:pt idx="9472">17</cx:pt>
          <cx:pt idx="9473">20</cx:pt>
          <cx:pt idx="9474">18</cx:pt>
          <cx:pt idx="9475">18</cx:pt>
          <cx:pt idx="9476">19</cx:pt>
          <cx:pt idx="9477">17</cx:pt>
          <cx:pt idx="9478">18</cx:pt>
          <cx:pt idx="9479">18</cx:pt>
          <cx:pt idx="9480">17</cx:pt>
          <cx:pt idx="9481">19</cx:pt>
          <cx:pt idx="9482">23</cx:pt>
          <cx:pt idx="9483">23</cx:pt>
          <cx:pt idx="9484">23</cx:pt>
          <cx:pt idx="9485">23</cx:pt>
          <cx:pt idx="9486">23</cx:pt>
          <cx:pt idx="9487">23</cx:pt>
          <cx:pt idx="9488">23</cx:pt>
          <cx:pt idx="9489">23</cx:pt>
          <cx:pt idx="9490">23</cx:pt>
          <cx:pt idx="9491">23</cx:pt>
          <cx:pt idx="9492">23</cx:pt>
          <cx:pt idx="9493">23</cx:pt>
          <cx:pt idx="9494">22</cx:pt>
          <cx:pt idx="9495">22</cx:pt>
          <cx:pt idx="9496">24</cx:pt>
          <cx:pt idx="9497">22</cx:pt>
          <cx:pt idx="9498">22</cx:pt>
          <cx:pt idx="9499">22</cx:pt>
          <cx:pt idx="9500">24</cx:pt>
          <cx:pt idx="9501">22</cx:pt>
          <cx:pt idx="9502">22</cx:pt>
          <cx:pt idx="9503">23</cx:pt>
          <cx:pt idx="9504">23</cx:pt>
          <cx:pt idx="9505">22</cx:pt>
          <cx:pt idx="9506">22</cx:pt>
          <cx:pt idx="9507">22</cx:pt>
          <cx:pt idx="9508">22</cx:pt>
          <cx:pt idx="9509">22</cx:pt>
          <cx:pt idx="9510">24</cx:pt>
          <cx:pt idx="9511">23</cx:pt>
          <cx:pt idx="9512">24</cx:pt>
          <cx:pt idx="9513">22</cx:pt>
          <cx:pt idx="9514">22</cx:pt>
          <cx:pt idx="9515">22</cx:pt>
          <cx:pt idx="9516">24</cx:pt>
          <cx:pt idx="9517">24</cx:pt>
          <cx:pt idx="9518">22</cx:pt>
          <cx:pt idx="9519">24</cx:pt>
          <cx:pt idx="9520">22</cx:pt>
          <cx:pt idx="9521">22</cx:pt>
          <cx:pt idx="9522">24</cx:pt>
          <cx:pt idx="9523">22</cx:pt>
          <cx:pt idx="9524">24</cx:pt>
          <cx:pt idx="9525">22</cx:pt>
          <cx:pt idx="9526">22</cx:pt>
          <cx:pt idx="9527">22</cx:pt>
          <cx:pt idx="9528">23</cx:pt>
          <cx:pt idx="9529">23</cx:pt>
          <cx:pt idx="9530">23</cx:pt>
          <cx:pt idx="9531">22</cx:pt>
          <cx:pt idx="9532">23</cx:pt>
          <cx:pt idx="9533">24</cx:pt>
          <cx:pt idx="9534">24</cx:pt>
          <cx:pt idx="9535">24</cx:pt>
          <cx:pt idx="9536">24</cx:pt>
          <cx:pt idx="9537">22</cx:pt>
          <cx:pt idx="9538">24</cx:pt>
          <cx:pt idx="9539">22</cx:pt>
          <cx:pt idx="9540">24</cx:pt>
          <cx:pt idx="9541">23</cx:pt>
          <cx:pt idx="9542">24</cx:pt>
          <cx:pt idx="9543">24</cx:pt>
          <cx:pt idx="9544">24</cx:pt>
          <cx:pt idx="9545">22</cx:pt>
          <cx:pt idx="9546">24</cx:pt>
          <cx:pt idx="9547">24</cx:pt>
          <cx:pt idx="9548">22</cx:pt>
          <cx:pt idx="9549">22</cx:pt>
          <cx:pt idx="9550">24</cx:pt>
          <cx:pt idx="9551">23</cx:pt>
          <cx:pt idx="9552">22</cx:pt>
          <cx:pt idx="9553">24</cx:pt>
          <cx:pt idx="9554">22</cx:pt>
          <cx:pt idx="9555">24</cx:pt>
          <cx:pt idx="9556">22</cx:pt>
          <cx:pt idx="9557">22</cx:pt>
          <cx:pt idx="9558">23</cx:pt>
          <cx:pt idx="9559">24</cx:pt>
          <cx:pt idx="9560">22</cx:pt>
          <cx:pt idx="9561">22</cx:pt>
          <cx:pt idx="9562">22</cx:pt>
          <cx:pt idx="9563">24</cx:pt>
          <cx:pt idx="9564">22</cx:pt>
          <cx:pt idx="9565">22</cx:pt>
          <cx:pt idx="9566">22</cx:pt>
          <cx:pt idx="9567">24</cx:pt>
          <cx:pt idx="9568">22</cx:pt>
          <cx:pt idx="9569">24</cx:pt>
          <cx:pt idx="9570">23</cx:pt>
          <cx:pt idx="9571">22</cx:pt>
          <cx:pt idx="9572">23</cx:pt>
          <cx:pt idx="9573">24</cx:pt>
          <cx:pt idx="9574">22</cx:pt>
          <cx:pt idx="9575">23</cx:pt>
          <cx:pt idx="9576">22</cx:pt>
          <cx:pt idx="9577">22</cx:pt>
          <cx:pt idx="9578">22</cx:pt>
          <cx:pt idx="9579">22</cx:pt>
          <cx:pt idx="9580">22</cx:pt>
          <cx:pt idx="9581">23</cx:pt>
          <cx:pt idx="9582">23</cx:pt>
          <cx:pt idx="9583">24</cx:pt>
          <cx:pt idx="9584">22</cx:pt>
          <cx:pt idx="9585">22</cx:pt>
          <cx:pt idx="9586">22</cx:pt>
          <cx:pt idx="9587">22</cx:pt>
          <cx:pt idx="9588">22</cx:pt>
          <cx:pt idx="9589">22</cx:pt>
          <cx:pt idx="9590">22</cx:pt>
          <cx:pt idx="9591">22</cx:pt>
          <cx:pt idx="9592">22</cx:pt>
          <cx:pt idx="9593">22</cx:pt>
          <cx:pt idx="9594">23</cx:pt>
          <cx:pt idx="9595">24</cx:pt>
          <cx:pt idx="9596">24</cx:pt>
          <cx:pt idx="9597">24</cx:pt>
          <cx:pt idx="9598">24</cx:pt>
          <cx:pt idx="9599">22</cx:pt>
          <cx:pt idx="9600">24</cx:pt>
          <cx:pt idx="9601">24</cx:pt>
          <cx:pt idx="9602">23</cx:pt>
          <cx:pt idx="9603">24</cx:pt>
          <cx:pt idx="9604">24</cx:pt>
          <cx:pt idx="9605">22</cx:pt>
          <cx:pt idx="9606">22</cx:pt>
          <cx:pt idx="9607">22</cx:pt>
          <cx:pt idx="9608">22</cx:pt>
          <cx:pt idx="9609">20</cx:pt>
          <cx:pt idx="9610">22</cx:pt>
          <cx:pt idx="9611">22</cx:pt>
          <cx:pt idx="9612">20</cx:pt>
          <cx:pt idx="9613">20</cx:pt>
          <cx:pt idx="9614">22</cx:pt>
          <cx:pt idx="9615">22</cx:pt>
          <cx:pt idx="9616">22</cx:pt>
          <cx:pt idx="9617">24</cx:pt>
          <cx:pt idx="9618">22</cx:pt>
          <cx:pt idx="9619">22</cx:pt>
          <cx:pt idx="9620">22</cx:pt>
          <cx:pt idx="9621">22</cx:pt>
          <cx:pt idx="9622">24</cx:pt>
          <cx:pt idx="9623">24</cx:pt>
          <cx:pt idx="9624">24</cx:pt>
          <cx:pt idx="9625">20</cx:pt>
          <cx:pt idx="9626">22</cx:pt>
          <cx:pt idx="9627">23</cx:pt>
          <cx:pt idx="9628">22</cx:pt>
          <cx:pt idx="9629">22</cx:pt>
          <cx:pt idx="9630">24</cx:pt>
          <cx:pt idx="9631">22</cx:pt>
          <cx:pt idx="9632">24</cx:pt>
          <cx:pt idx="9633">23</cx:pt>
          <cx:pt idx="9634">22</cx:pt>
          <cx:pt idx="9635">22</cx:pt>
          <cx:pt idx="9636">22</cx:pt>
          <cx:pt idx="9637">20</cx:pt>
          <cx:pt idx="9638">22</cx:pt>
          <cx:pt idx="9639">22</cx:pt>
          <cx:pt idx="9640">22</cx:pt>
          <cx:pt idx="9641">20</cx:pt>
          <cx:pt idx="9642">22</cx:pt>
          <cx:pt idx="9643">22</cx:pt>
          <cx:pt idx="9644">24</cx:pt>
          <cx:pt idx="9645">22</cx:pt>
          <cx:pt idx="9646">24</cx:pt>
          <cx:pt idx="9647">22</cx:pt>
          <cx:pt idx="9648">22</cx:pt>
          <cx:pt idx="9649">24</cx:pt>
          <cx:pt idx="9650">23</cx:pt>
          <cx:pt idx="9651">29</cx:pt>
          <cx:pt idx="9652">29</cx:pt>
          <cx:pt idx="9653">29</cx:pt>
          <cx:pt idx="9654">26</cx:pt>
          <cx:pt idx="9655">26</cx:pt>
          <cx:pt idx="9656">29</cx:pt>
          <cx:pt idx="9657">29</cx:pt>
          <cx:pt idx="9658">30</cx:pt>
          <cx:pt idx="9659">27</cx:pt>
          <cx:pt idx="9660">24</cx:pt>
          <cx:pt idx="9661">21</cx:pt>
          <cx:pt idx="9662">25</cx:pt>
          <cx:pt idx="9663">24</cx:pt>
          <cx:pt idx="9664">27</cx:pt>
          <cx:pt idx="9665">21</cx:pt>
          <cx:pt idx="9666">25</cx:pt>
          <cx:pt idx="9667">25</cx:pt>
          <cx:pt idx="9668">25</cx:pt>
          <cx:pt idx="9669">21</cx:pt>
          <cx:pt idx="9670">28</cx:pt>
          <cx:pt idx="9671">29</cx:pt>
          <cx:pt idx="9672">32</cx:pt>
          <cx:pt idx="9673">29</cx:pt>
          <cx:pt idx="9674">28</cx:pt>
          <cx:pt idx="9675">32</cx:pt>
          <cx:pt idx="9676">32</cx:pt>
          <cx:pt idx="9677">29</cx:pt>
          <cx:pt idx="9678">28</cx:pt>
          <cx:pt idx="9679">29</cx:pt>
          <cx:pt idx="9680">32</cx:pt>
          <cx:pt idx="9681">28</cx:pt>
          <cx:pt idx="9682">16</cx:pt>
          <cx:pt idx="9683">16</cx:pt>
          <cx:pt idx="9684">16</cx:pt>
          <cx:pt idx="9685">19</cx:pt>
          <cx:pt idx="9686">19</cx:pt>
          <cx:pt idx="9687">19</cx:pt>
          <cx:pt idx="9688">19</cx:pt>
          <cx:pt idx="9689">17</cx:pt>
          <cx:pt idx="9690">19</cx:pt>
          <cx:pt idx="9691">19</cx:pt>
          <cx:pt idx="9692">20</cx:pt>
          <cx:pt idx="9693">20</cx:pt>
          <cx:pt idx="9694">20</cx:pt>
          <cx:pt idx="9695">17</cx:pt>
          <cx:pt idx="9696">17</cx:pt>
          <cx:pt idx="9697">18</cx:pt>
          <cx:pt idx="9698">18</cx:pt>
          <cx:pt idx="9699">26</cx:pt>
          <cx:pt idx="9700">28</cx:pt>
          <cx:pt idx="9701">25</cx:pt>
          <cx:pt idx="9702">28</cx:pt>
          <cx:pt idx="9703">28</cx:pt>
          <cx:pt idx="9704">25</cx:pt>
          <cx:pt idx="9705">25</cx:pt>
          <cx:pt idx="9706">28</cx:pt>
          <cx:pt idx="9707">25</cx:pt>
          <cx:pt idx="9708">25</cx:pt>
          <cx:pt idx="9709">28</cx:pt>
          <cx:pt idx="9710">40</cx:pt>
          <cx:pt idx="9711">40</cx:pt>
          <cx:pt idx="9712">44</cx:pt>
          <cx:pt idx="9713">43</cx:pt>
          <cx:pt idx="9714">43</cx:pt>
          <cx:pt idx="9715">45</cx:pt>
          <cx:pt idx="9716">43</cx:pt>
          <cx:pt idx="9717">43</cx:pt>
          <cx:pt idx="9718">35</cx:pt>
          <cx:pt idx="9719">35</cx:pt>
          <cx:pt idx="9720">32</cx:pt>
          <cx:pt idx="9721">35</cx:pt>
          <cx:pt idx="9722">35</cx:pt>
          <cx:pt idx="9723">35</cx:pt>
          <cx:pt idx="9724">31</cx:pt>
          <cx:pt idx="9725">37</cx:pt>
          <cx:pt idx="9726">31</cx:pt>
          <cx:pt idx="9727">32</cx:pt>
          <cx:pt idx="9728">37</cx:pt>
          <cx:pt idx="9729">35</cx:pt>
          <cx:pt idx="9730">38</cx:pt>
          <cx:pt idx="9731">32</cx:pt>
          <cx:pt idx="9732">36</cx:pt>
          <cx:pt idx="9733">36</cx:pt>
          <cx:pt idx="9734">38</cx:pt>
          <cx:pt idx="9735">36</cx:pt>
          <cx:pt idx="9736">31</cx:pt>
          <cx:pt idx="9737">32</cx:pt>
          <cx:pt idx="9738">38</cx:pt>
          <cx:pt idx="9739">36</cx:pt>
          <cx:pt idx="9740">38</cx:pt>
          <cx:pt idx="9741">38</cx:pt>
          <cx:pt idx="9742">36</cx:pt>
          <cx:pt idx="9743">36</cx:pt>
          <cx:pt idx="9744">36</cx:pt>
          <cx:pt idx="9745">31</cx:pt>
          <cx:pt idx="9746">36</cx:pt>
          <cx:pt idx="9747">36</cx:pt>
          <cx:pt idx="9748">36</cx:pt>
          <cx:pt idx="9749">36</cx:pt>
          <cx:pt idx="9750">31</cx:pt>
          <cx:pt idx="9751">31</cx:pt>
          <cx:pt idx="9752">36</cx:pt>
          <cx:pt idx="9753">36</cx:pt>
          <cx:pt idx="9754">35</cx:pt>
          <cx:pt idx="9755">33</cx:pt>
          <cx:pt idx="9756">35</cx:pt>
          <cx:pt idx="9757">40</cx:pt>
          <cx:pt idx="9758">33</cx:pt>
          <cx:pt idx="9759">35</cx:pt>
          <cx:pt idx="9760">40</cx:pt>
          <cx:pt idx="9761">35</cx:pt>
          <cx:pt idx="9762">35</cx:pt>
          <cx:pt idx="9763">37</cx:pt>
          <cx:pt idx="9764">34</cx:pt>
          <cx:pt idx="9765">35</cx:pt>
          <cx:pt idx="9766">37</cx:pt>
          <cx:pt idx="9767">34</cx:pt>
          <cx:pt idx="9768">35</cx:pt>
          <cx:pt idx="9769">35</cx:pt>
          <cx:pt idx="9770">35</cx:pt>
          <cx:pt idx="9771">34</cx:pt>
          <cx:pt idx="9772">35</cx:pt>
          <cx:pt idx="9773">35</cx:pt>
          <cx:pt idx="9774">37</cx:pt>
          <cx:pt idx="9775">35</cx:pt>
          <cx:pt idx="9776">37</cx:pt>
          <cx:pt idx="9777">34</cx:pt>
          <cx:pt idx="9778">33</cx:pt>
          <cx:pt idx="9779">35</cx:pt>
          <cx:pt idx="9780">35</cx:pt>
          <cx:pt idx="9781">35</cx:pt>
          <cx:pt idx="9782">35</cx:pt>
          <cx:pt idx="9783">33</cx:pt>
          <cx:pt idx="9784">34</cx:pt>
          <cx:pt idx="9785">36</cx:pt>
          <cx:pt idx="9786">33</cx:pt>
          <cx:pt idx="9787">34</cx:pt>
          <cx:pt idx="9788">34</cx:pt>
          <cx:pt idx="9789">36</cx:pt>
          <cx:pt idx="9790">39</cx:pt>
          <cx:pt idx="9791">39</cx:pt>
          <cx:pt idx="9792">39</cx:pt>
          <cx:pt idx="9793">33</cx:pt>
          <cx:pt idx="9794">20</cx:pt>
          <cx:pt idx="9795">25</cx:pt>
          <cx:pt idx="9796">18</cx:pt>
          <cx:pt idx="9797">23</cx:pt>
          <cx:pt idx="9798">25</cx:pt>
          <cx:pt idx="9799">18</cx:pt>
          <cx:pt idx="9800">23</cx:pt>
          <cx:pt idx="9801">23</cx:pt>
          <cx:pt idx="9802">16</cx:pt>
          <cx:pt idx="9803">25</cx:pt>
          <cx:pt idx="9804">25</cx:pt>
          <cx:pt idx="9805">18</cx:pt>
          <cx:pt idx="9806">17</cx:pt>
          <cx:pt idx="9807">25</cx:pt>
          <cx:pt idx="9808">23</cx:pt>
          <cx:pt idx="9809">17</cx:pt>
          <cx:pt idx="9810">23</cx:pt>
          <cx:pt idx="9811">25</cx:pt>
          <cx:pt idx="9812">24</cx:pt>
          <cx:pt idx="9813">27</cx:pt>
          <cx:pt idx="9814">25</cx:pt>
          <cx:pt idx="9815">25</cx:pt>
          <cx:pt idx="9816">24</cx:pt>
          <cx:pt idx="9817">25</cx:pt>
          <cx:pt idx="9818">24</cx:pt>
          <cx:pt idx="9819">25</cx:pt>
          <cx:pt idx="9820">25</cx:pt>
          <cx:pt idx="9821">24</cx:pt>
          <cx:pt idx="9822">26</cx:pt>
          <cx:pt idx="9823">26</cx:pt>
          <cx:pt idx="9824">26</cx:pt>
          <cx:pt idx="9825">26</cx:pt>
          <cx:pt idx="9826">23</cx:pt>
          <cx:pt idx="9827">25</cx:pt>
          <cx:pt idx="9828">29</cx:pt>
          <cx:pt idx="9829">23</cx:pt>
          <cx:pt idx="9830">26</cx:pt>
          <cx:pt idx="9831">29</cx:pt>
          <cx:pt idx="9832">26</cx:pt>
          <cx:pt idx="9833">27</cx:pt>
          <cx:pt idx="9834">26</cx:pt>
          <cx:pt idx="9835">27</cx:pt>
          <cx:pt idx="9836">25</cx:pt>
          <cx:pt idx="9837">25</cx:pt>
          <cx:pt idx="9838">25</cx:pt>
          <cx:pt idx="9839">25</cx:pt>
          <cx:pt idx="9840">23</cx:pt>
          <cx:pt idx="9841">27</cx:pt>
          <cx:pt idx="9842">25</cx:pt>
          <cx:pt idx="9843">23</cx:pt>
          <cx:pt idx="9844">25</cx:pt>
          <cx:pt idx="9845">25</cx:pt>
          <cx:pt idx="9846">28</cx:pt>
          <cx:pt idx="9847">25</cx:pt>
          <cx:pt idx="9848">28</cx:pt>
          <cx:pt idx="9849">25</cx:pt>
          <cx:pt idx="9850">92</cx:pt>
          <cx:pt idx="9851">92</cx:pt>
          <cx:pt idx="9852">92</cx:pt>
          <cx:pt idx="9853">92</cx:pt>
          <cx:pt idx="9854">92</cx:pt>
          <cx:pt idx="9855">30</cx:pt>
          <cx:pt idx="9856">31</cx:pt>
          <cx:pt idx="9857">31</cx:pt>
          <cx:pt idx="9858">30</cx:pt>
          <cx:pt idx="9859">30</cx:pt>
          <cx:pt idx="9860">30</cx:pt>
          <cx:pt idx="9861">31</cx:pt>
          <cx:pt idx="9862">31</cx:pt>
          <cx:pt idx="9863">30</cx:pt>
          <cx:pt idx="9864">30</cx:pt>
          <cx:pt idx="9865">31</cx:pt>
          <cx:pt idx="9866">31</cx:pt>
          <cx:pt idx="9867">109</cx:pt>
          <cx:pt idx="9868">109</cx:pt>
          <cx:pt idx="9869">109</cx:pt>
          <cx:pt idx="9870">109</cx:pt>
          <cx:pt idx="9871">109</cx:pt>
          <cx:pt idx="9872">109</cx:pt>
          <cx:pt idx="9873">39</cx:pt>
          <cx:pt idx="9874">39</cx:pt>
          <cx:pt idx="9875">39</cx:pt>
          <cx:pt idx="9876">39</cx:pt>
          <cx:pt idx="9877">39</cx:pt>
          <cx:pt idx="9878">39</cx:pt>
          <cx:pt idx="9879">41</cx:pt>
          <cx:pt idx="9880">41</cx:pt>
          <cx:pt idx="9881">41</cx:pt>
          <cx:pt idx="9882">41</cx:pt>
          <cx:pt idx="9883">41</cx:pt>
          <cx:pt idx="9884">41</cx:pt>
          <cx:pt idx="9885">38</cx:pt>
          <cx:pt idx="9886">38</cx:pt>
          <cx:pt idx="9887">38</cx:pt>
          <cx:pt idx="9888">38</cx:pt>
          <cx:pt idx="9889">38</cx:pt>
          <cx:pt idx="9890">38</cx:pt>
          <cx:pt idx="9891">30</cx:pt>
          <cx:pt idx="9892">30</cx:pt>
          <cx:pt idx="9893">32</cx:pt>
          <cx:pt idx="9894">30</cx:pt>
          <cx:pt idx="9895">30</cx:pt>
          <cx:pt idx="9896">32</cx:pt>
          <cx:pt idx="9897">32</cx:pt>
          <cx:pt idx="9898">32</cx:pt>
          <cx:pt idx="9899">32</cx:pt>
          <cx:pt idx="9900">30</cx:pt>
          <cx:pt idx="9901">30</cx:pt>
          <cx:pt idx="9902">30</cx:pt>
          <cx:pt idx="9903">32</cx:pt>
          <cx:pt idx="9904">32</cx:pt>
          <cx:pt idx="9905">30</cx:pt>
          <cx:pt idx="9906">30</cx:pt>
          <cx:pt idx="9907">30</cx:pt>
          <cx:pt idx="9908">32</cx:pt>
          <cx:pt idx="9909">30</cx:pt>
          <cx:pt idx="9910">32</cx:pt>
          <cx:pt idx="9911">30</cx:pt>
          <cx:pt idx="9912">32</cx:pt>
          <cx:pt idx="9913">32</cx:pt>
          <cx:pt idx="9914">29</cx:pt>
          <cx:pt idx="9915">26</cx:pt>
          <cx:pt idx="9916">25</cx:pt>
          <cx:pt idx="9917">26</cx:pt>
          <cx:pt idx="9918">28</cx:pt>
          <cx:pt idx="9919">26</cx:pt>
          <cx:pt idx="9920">28</cx:pt>
          <cx:pt idx="9921">26</cx:pt>
          <cx:pt idx="9922">24</cx:pt>
          <cx:pt idx="9923">26</cx:pt>
          <cx:pt idx="9924">26</cx:pt>
          <cx:pt idx="9925">28</cx:pt>
          <cx:pt idx="9926">25</cx:pt>
          <cx:pt idx="9927">28</cx:pt>
          <cx:pt idx="9928">26</cx:pt>
          <cx:pt idx="9929">26</cx:pt>
          <cx:pt idx="9930">25</cx:pt>
          <cx:pt idx="9931">26</cx:pt>
          <cx:pt idx="9932">29</cx:pt>
          <cx:pt idx="9933">23</cx:pt>
          <cx:pt idx="9934">29</cx:pt>
          <cx:pt idx="9935">25</cx:pt>
          <cx:pt idx="9936">16</cx:pt>
          <cx:pt idx="9937">16</cx:pt>
          <cx:pt idx="9938">16</cx:pt>
          <cx:pt idx="9939">16</cx:pt>
          <cx:pt idx="9940">17</cx:pt>
          <cx:pt idx="9941">17</cx:pt>
          <cx:pt idx="9942">15</cx:pt>
          <cx:pt idx="9943">15</cx:pt>
          <cx:pt idx="9944">15</cx:pt>
          <cx:pt idx="9945">16</cx:pt>
          <cx:pt idx="9946">16</cx:pt>
          <cx:pt idx="9947">15</cx:pt>
          <cx:pt idx="9948">15</cx:pt>
          <cx:pt idx="9949">16</cx:pt>
          <cx:pt idx="9950">24</cx:pt>
          <cx:pt idx="9951">24</cx:pt>
          <cx:pt idx="9952">24</cx:pt>
          <cx:pt idx="9953">24</cx:pt>
          <cx:pt idx="9954">24</cx:pt>
          <cx:pt idx="9955">24</cx:pt>
          <cx:pt idx="9956">19</cx:pt>
          <cx:pt idx="9957">19</cx:pt>
          <cx:pt idx="9958">19</cx:pt>
          <cx:pt idx="9959">19</cx:pt>
          <cx:pt idx="9960">23</cx:pt>
          <cx:pt idx="9961">23</cx:pt>
          <cx:pt idx="9962">24</cx:pt>
          <cx:pt idx="9963">24</cx:pt>
          <cx:pt idx="9964">24</cx:pt>
          <cx:pt idx="9965">23</cx:pt>
          <cx:pt idx="9966">24</cx:pt>
          <cx:pt idx="9967">24</cx:pt>
          <cx:pt idx="9968">23</cx:pt>
          <cx:pt idx="9969">24</cx:pt>
          <cx:pt idx="9970">23</cx:pt>
          <cx:pt idx="9971">24</cx:pt>
          <cx:pt idx="9972">23</cx:pt>
          <cx:pt idx="9973">24</cx:pt>
          <cx:pt idx="9974">24</cx:pt>
          <cx:pt idx="9975">23</cx:pt>
          <cx:pt idx="9976">23</cx:pt>
          <cx:pt idx="9977">24</cx:pt>
          <cx:pt idx="9978">23</cx:pt>
          <cx:pt idx="9979">24</cx:pt>
          <cx:pt idx="9980">24</cx:pt>
          <cx:pt idx="9981">21</cx:pt>
          <cx:pt idx="9982">21</cx:pt>
          <cx:pt idx="9983">20</cx:pt>
          <cx:pt idx="9984">18</cx:pt>
          <cx:pt idx="9985">18</cx:pt>
          <cx:pt idx="9986">18</cx:pt>
          <cx:pt idx="9987">26</cx:pt>
          <cx:pt idx="9988">26</cx:pt>
          <cx:pt idx="9989">26</cx:pt>
          <cx:pt idx="9990">26</cx:pt>
          <cx:pt idx="9991">25</cx:pt>
          <cx:pt idx="9992">26</cx:pt>
          <cx:pt idx="9993">26</cx:pt>
          <cx:pt idx="9994">22</cx:pt>
          <cx:pt idx="9995">23</cx:pt>
          <cx:pt idx="9996">23</cx:pt>
          <cx:pt idx="9997">22</cx:pt>
          <cx:pt idx="9998">23</cx:pt>
          <cx:pt idx="9999">22</cx:pt>
          <cx:pt idx="10000">22</cx:pt>
          <cx:pt idx="10001">23</cx:pt>
          <cx:pt idx="10002">22</cx:pt>
          <cx:pt idx="10003">22</cx:pt>
          <cx:pt idx="10004">26</cx:pt>
          <cx:pt idx="10005">25</cx:pt>
          <cx:pt idx="10006">26</cx:pt>
          <cx:pt idx="10007">25</cx:pt>
          <cx:pt idx="10008">26</cx:pt>
          <cx:pt idx="10009">27</cx:pt>
          <cx:pt idx="10010">25</cx:pt>
          <cx:pt idx="10011">25</cx:pt>
          <cx:pt idx="10012">29</cx:pt>
          <cx:pt idx="10013">26</cx:pt>
          <cx:pt idx="10014">25</cx:pt>
          <cx:pt idx="10015">25</cx:pt>
          <cx:pt idx="10016">27</cx:pt>
          <cx:pt idx="10017">26</cx:pt>
          <cx:pt idx="10018">29</cx:pt>
          <cx:pt idx="10019">25</cx:pt>
          <cx:pt idx="10020">27</cx:pt>
          <cx:pt idx="10021">19</cx:pt>
          <cx:pt idx="10022">19</cx:pt>
          <cx:pt idx="10023">19</cx:pt>
          <cx:pt idx="10024">24</cx:pt>
          <cx:pt idx="10025">26</cx:pt>
          <cx:pt idx="10026">27</cx:pt>
          <cx:pt idx="10027">24</cx:pt>
          <cx:pt idx="10028">27</cx:pt>
          <cx:pt idx="10029">27</cx:pt>
          <cx:pt idx="10030">24</cx:pt>
          <cx:pt idx="10031">27</cx:pt>
          <cx:pt idx="10032">27</cx:pt>
          <cx:pt idx="10033">27</cx:pt>
          <cx:pt idx="10034">23</cx:pt>
          <cx:pt idx="10035">23</cx:pt>
          <cx:pt idx="10036">22</cx:pt>
          <cx:pt idx="10037">22</cx:pt>
          <cx:pt idx="10038">22</cx:pt>
          <cx:pt idx="10039">23</cx:pt>
          <cx:pt idx="10040">23</cx:pt>
          <cx:pt idx="10041">22</cx:pt>
          <cx:pt idx="10042">23</cx:pt>
          <cx:pt idx="10043">22</cx:pt>
          <cx:pt idx="10044">23</cx:pt>
          <cx:pt idx="10045">22</cx:pt>
          <cx:pt idx="10046">22</cx:pt>
          <cx:pt idx="10047">23</cx:pt>
          <cx:pt idx="10048">22</cx:pt>
          <cx:pt idx="10049">22</cx:pt>
          <cx:pt idx="10050">23</cx:pt>
          <cx:pt idx="10051">23</cx:pt>
          <cx:pt idx="10052">17</cx:pt>
          <cx:pt idx="10053">15</cx:pt>
          <cx:pt idx="10054">17</cx:pt>
          <cx:pt idx="10055">17</cx:pt>
          <cx:pt idx="10056">17</cx:pt>
          <cx:pt idx="10057">17</cx:pt>
          <cx:pt idx="10058">32</cx:pt>
          <cx:pt idx="10059">26</cx:pt>
          <cx:pt idx="10060">32</cx:pt>
          <cx:pt idx="10061">32</cx:pt>
          <cx:pt idx="10062">32</cx:pt>
          <cx:pt idx="10063">32</cx:pt>
          <cx:pt idx="10064">32</cx:pt>
          <cx:pt idx="10065">32</cx:pt>
          <cx:pt idx="10066">32</cx:pt>
          <cx:pt idx="10067">32</cx:pt>
          <cx:pt idx="10068">32</cx:pt>
          <cx:pt idx="10069">26</cx:pt>
          <cx:pt idx="10070">32</cx:pt>
          <cx:pt idx="10071">32</cx:pt>
          <cx:pt idx="10072">32</cx:pt>
          <cx:pt idx="10073">26</cx:pt>
          <cx:pt idx="10074">29</cx:pt>
          <cx:pt idx="10075">29</cx:pt>
          <cx:pt idx="10076">29</cx:pt>
          <cx:pt idx="10077">29</cx:pt>
          <cx:pt idx="10078">29</cx:pt>
          <cx:pt idx="10079">29</cx:pt>
          <cx:pt idx="10080">29</cx:pt>
          <cx:pt idx="10081">29</cx:pt>
          <cx:pt idx="10082">29</cx:pt>
          <cx:pt idx="10083">29</cx:pt>
          <cx:pt idx="10084">27</cx:pt>
          <cx:pt idx="10085">27</cx:pt>
          <cx:pt idx="10086">30</cx:pt>
          <cx:pt idx="10087">30</cx:pt>
          <cx:pt idx="10088">30</cx:pt>
          <cx:pt idx="10089">33</cx:pt>
          <cx:pt idx="10090">33</cx:pt>
          <cx:pt idx="10091">32</cx:pt>
          <cx:pt idx="10092">32</cx:pt>
          <cx:pt idx="10093">15</cx:pt>
          <cx:pt idx="10094">16</cx:pt>
          <cx:pt idx="10095">19</cx:pt>
          <cx:pt idx="10096">22</cx:pt>
          <cx:pt idx="10097">22</cx:pt>
          <cx:pt idx="10098">22</cx:pt>
          <cx:pt idx="10099">22</cx:pt>
          <cx:pt idx="10100">22</cx:pt>
          <cx:pt idx="10101">22</cx:pt>
          <cx:pt idx="10102">23</cx:pt>
          <cx:pt idx="10103">23</cx:pt>
          <cx:pt idx="10104">23</cx:pt>
          <cx:pt idx="10105">23</cx:pt>
          <cx:pt idx="10106">22</cx:pt>
          <cx:pt idx="10107">22</cx:pt>
          <cx:pt idx="10108">22</cx:pt>
          <cx:pt idx="10109">22</cx:pt>
          <cx:pt idx="10110">39</cx:pt>
          <cx:pt idx="10111">38</cx:pt>
          <cx:pt idx="10112">38</cx:pt>
          <cx:pt idx="10113">31</cx:pt>
          <cx:pt idx="10114">31</cx:pt>
          <cx:pt idx="10115">38</cx:pt>
          <cx:pt idx="10116">38</cx:pt>
          <cx:pt idx="10117">30</cx:pt>
          <cx:pt idx="10118">29</cx:pt>
          <cx:pt idx="10119">30</cx:pt>
          <cx:pt idx="10120">30</cx:pt>
          <cx:pt idx="10121">30</cx:pt>
          <cx:pt idx="10122">32</cx:pt>
          <cx:pt idx="10123">30</cx:pt>
          <cx:pt idx="10124">30</cx:pt>
          <cx:pt idx="10125">33</cx:pt>
          <cx:pt idx="10126">30</cx:pt>
          <cx:pt idx="10127">33</cx:pt>
          <cx:pt idx="10128">30</cx:pt>
          <cx:pt idx="10129">30</cx:pt>
          <cx:pt idx="10130">29</cx:pt>
          <cx:pt idx="10131">30</cx:pt>
          <cx:pt idx="10132">29</cx:pt>
          <cx:pt idx="10133">29</cx:pt>
          <cx:pt idx="10134">30</cx:pt>
          <cx:pt idx="10135">32</cx:pt>
          <cx:pt idx="10136">32</cx:pt>
          <cx:pt idx="10137">33</cx:pt>
          <cx:pt idx="10138">30</cx:pt>
          <cx:pt idx="10139">33</cx:pt>
          <cx:pt idx="10140">30</cx:pt>
          <cx:pt idx="10141">30</cx:pt>
          <cx:pt idx="10142">30</cx:pt>
          <cx:pt idx="10143">30</cx:pt>
          <cx:pt idx="10144">29</cx:pt>
          <cx:pt idx="10145">32</cx:pt>
          <cx:pt idx="10146">30</cx:pt>
          <cx:pt idx="10147">30</cx:pt>
          <cx:pt idx="10148">29</cx:pt>
          <cx:pt idx="10149">33</cx:pt>
          <cx:pt idx="10150">16</cx:pt>
          <cx:pt idx="10151">20</cx:pt>
          <cx:pt idx="10152">18</cx:pt>
          <cx:pt idx="10153">20</cx:pt>
          <cx:pt idx="10154">22</cx:pt>
          <cx:pt idx="10155">18</cx:pt>
          <cx:pt idx="10156">17</cx:pt>
          <cx:pt idx="10157">19</cx:pt>
          <cx:pt idx="10158">22</cx:pt>
          <cx:pt idx="10159">17</cx:pt>
          <cx:pt idx="10160">19</cx:pt>
          <cx:pt idx="10161">22</cx:pt>
          <cx:pt idx="10162">19</cx:pt>
          <cx:pt idx="10163">18</cx:pt>
          <cx:pt idx="10164">18</cx:pt>
          <cx:pt idx="10165">19</cx:pt>
          <cx:pt idx="10166">19</cx:pt>
          <cx:pt idx="10167">24</cx:pt>
          <cx:pt idx="10168">21</cx:pt>
          <cx:pt idx="10169">20</cx:pt>
          <cx:pt idx="10170">24</cx:pt>
          <cx:pt idx="10171">19</cx:pt>
          <cx:pt idx="10172">25</cx:pt>
          <cx:pt idx="10173">24</cx:pt>
          <cx:pt idx="10174">21</cx:pt>
          <cx:pt idx="10175">21</cx:pt>
          <cx:pt idx="10176">21</cx:pt>
          <cx:pt idx="10177">19</cx:pt>
          <cx:pt idx="10178">21</cx:pt>
          <cx:pt idx="10179">19</cx:pt>
          <cx:pt idx="10180">21</cx:pt>
          <cx:pt idx="10181">21</cx:pt>
          <cx:pt idx="10182">24</cx:pt>
          <cx:pt idx="10183">21</cx:pt>
          <cx:pt idx="10184">21</cx:pt>
          <cx:pt idx="10185">21</cx:pt>
          <cx:pt idx="10186">23</cx:pt>
          <cx:pt idx="10187">23</cx:pt>
          <cx:pt idx="10188">23</cx:pt>
          <cx:pt idx="10189">23</cx:pt>
          <cx:pt idx="10190">23</cx:pt>
          <cx:pt idx="10191">24</cx:pt>
          <cx:pt idx="10192">23</cx:pt>
          <cx:pt idx="10193">23</cx:pt>
          <cx:pt idx="10194">20</cx:pt>
          <cx:pt idx="10195">20</cx:pt>
          <cx:pt idx="10196">23</cx:pt>
          <cx:pt idx="10197">24</cx:pt>
          <cx:pt idx="10198">23</cx:pt>
          <cx:pt idx="10199">24</cx:pt>
          <cx:pt idx="10200">23</cx:pt>
          <cx:pt idx="10201">23</cx:pt>
          <cx:pt idx="10202">24</cx:pt>
          <cx:pt idx="10203">24</cx:pt>
          <cx:pt idx="10204">22</cx:pt>
          <cx:pt idx="10205">24</cx:pt>
          <cx:pt idx="10206">22</cx:pt>
          <cx:pt idx="10207">21</cx:pt>
          <cx:pt idx="10208">24</cx:pt>
          <cx:pt idx="10209">23</cx:pt>
          <cx:pt idx="10210">24</cx:pt>
          <cx:pt idx="10211">23</cx:pt>
          <cx:pt idx="10212">23</cx:pt>
          <cx:pt idx="10213">23</cx:pt>
          <cx:pt idx="10214">23</cx:pt>
          <cx:pt idx="10215">20</cx:pt>
          <cx:pt idx="10216">20</cx:pt>
          <cx:pt idx="10217">21</cx:pt>
          <cx:pt idx="10218">24</cx:pt>
          <cx:pt idx="10219">23</cx:pt>
          <cx:pt idx="10220">23</cx:pt>
          <cx:pt idx="10221">23</cx:pt>
          <cx:pt idx="10222">23</cx:pt>
          <cx:pt idx="10223">23</cx:pt>
          <cx:pt idx="10224">23</cx:pt>
          <cx:pt idx="10225">23</cx:pt>
          <cx:pt idx="10226">23</cx:pt>
          <cx:pt idx="10227">24</cx:pt>
          <cx:pt idx="10228">24</cx:pt>
          <cx:pt idx="10229">20</cx:pt>
          <cx:pt idx="10230">23</cx:pt>
          <cx:pt idx="10231">24</cx:pt>
          <cx:pt idx="10232">23</cx:pt>
          <cx:pt idx="10233">22</cx:pt>
          <cx:pt idx="10234">23</cx:pt>
          <cx:pt idx="10235">24</cx:pt>
          <cx:pt idx="10236">24</cx:pt>
          <cx:pt idx="10237">23</cx:pt>
          <cx:pt idx="10238">21</cx:pt>
          <cx:pt idx="10239">22</cx:pt>
          <cx:pt idx="10240">23</cx:pt>
          <cx:pt idx="10241">24</cx:pt>
          <cx:pt idx="10242">23</cx:pt>
          <cx:pt idx="10243">23</cx:pt>
          <cx:pt idx="10244">24</cx:pt>
          <cx:pt idx="10245">24</cx:pt>
          <cx:pt idx="10246">23</cx:pt>
          <cx:pt idx="10247">23</cx:pt>
          <cx:pt idx="10248">23</cx:pt>
          <cx:pt idx="10249">23</cx:pt>
          <cx:pt idx="10250">23</cx:pt>
          <cx:pt idx="10251">23</cx:pt>
          <cx:pt idx="10252">15</cx:pt>
          <cx:pt idx="10253">16</cx:pt>
          <cx:pt idx="10254">22</cx:pt>
          <cx:pt idx="10255">23</cx:pt>
          <cx:pt idx="10256">22</cx:pt>
          <cx:pt idx="10257">23</cx:pt>
          <cx:pt idx="10258">23</cx:pt>
          <cx:pt idx="10259">22</cx:pt>
          <cx:pt idx="10260">22</cx:pt>
          <cx:pt idx="10261">23</cx:pt>
          <cx:pt idx="10262">22</cx:pt>
          <cx:pt idx="10263">23</cx:pt>
          <cx:pt idx="10264">22</cx:pt>
          <cx:pt idx="10265">23</cx:pt>
          <cx:pt idx="10266">22</cx:pt>
          <cx:pt idx="10267">22</cx:pt>
          <cx:pt idx="10268">23</cx:pt>
          <cx:pt idx="10269">23</cx:pt>
          <cx:pt idx="10270">23</cx:pt>
          <cx:pt idx="10271">22</cx:pt>
          <cx:pt idx="10272">22</cx:pt>
          <cx:pt idx="10273">22</cx:pt>
          <cx:pt idx="10274">24</cx:pt>
          <cx:pt idx="10275">24</cx:pt>
          <cx:pt idx="10276">22</cx:pt>
          <cx:pt idx="10277">24</cx:pt>
          <cx:pt idx="10278">24</cx:pt>
          <cx:pt idx="10279">22</cx:pt>
          <cx:pt idx="10280">22</cx:pt>
          <cx:pt idx="10281">24</cx:pt>
          <cx:pt idx="10282">22</cx:pt>
          <cx:pt idx="10283">24</cx:pt>
          <cx:pt idx="10284">29</cx:pt>
          <cx:pt idx="10285">29</cx:pt>
          <cx:pt idx="10286">25</cx:pt>
          <cx:pt idx="10287">26</cx:pt>
          <cx:pt idx="10288">26</cx:pt>
          <cx:pt idx="10289">29</cx:pt>
          <cx:pt idx="10290">27</cx:pt>
          <cx:pt idx="10291">27</cx:pt>
          <cx:pt idx="10292">27</cx:pt>
          <cx:pt idx="10293">24</cx:pt>
          <cx:pt idx="10294">24</cx:pt>
          <cx:pt idx="10295">24</cx:pt>
          <cx:pt idx="10296">27</cx:pt>
          <cx:pt idx="10297">27</cx:pt>
          <cx:pt idx="10298">24</cx:pt>
          <cx:pt idx="10299">24</cx:pt>
          <cx:pt idx="10300">24</cx:pt>
          <cx:pt idx="10301">27</cx:pt>
          <cx:pt idx="10302">22</cx:pt>
          <cx:pt idx="10303">23</cx:pt>
          <cx:pt idx="10304">22</cx:pt>
          <cx:pt idx="10305">31</cx:pt>
          <cx:pt idx="10306">31</cx:pt>
          <cx:pt idx="10307">31</cx:pt>
          <cx:pt idx="10308">31</cx:pt>
          <cx:pt idx="10309">31</cx:pt>
          <cx:pt idx="10310">31</cx:pt>
          <cx:pt idx="10311">31</cx:pt>
          <cx:pt idx="10312">31</cx:pt>
          <cx:pt idx="10313">31</cx:pt>
          <cx:pt idx="10314">31</cx:pt>
          <cx:pt idx="10315">31</cx:pt>
          <cx:pt idx="10316">31</cx:pt>
          <cx:pt idx="10317">31</cx:pt>
          <cx:pt idx="10318">31</cx:pt>
          <cx:pt idx="10319">30</cx:pt>
          <cx:pt idx="10320">30</cx:pt>
          <cx:pt idx="10321">26</cx:pt>
          <cx:pt idx="10322">30</cx:pt>
          <cx:pt idx="10323">26</cx:pt>
          <cx:pt idx="10324">30</cx:pt>
          <cx:pt idx="10325">30</cx:pt>
          <cx:pt idx="10326">30</cx:pt>
          <cx:pt idx="10327">30</cx:pt>
          <cx:pt idx="10328">30</cx:pt>
          <cx:pt idx="10329">30</cx:pt>
          <cx:pt idx="10330">35</cx:pt>
          <cx:pt idx="10331">35</cx:pt>
          <cx:pt idx="10332">36</cx:pt>
          <cx:pt idx="10333">35</cx:pt>
          <cx:pt idx="10334">35</cx:pt>
          <cx:pt idx="10335">35</cx:pt>
          <cx:pt idx="10336">35</cx:pt>
          <cx:pt idx="10337">32</cx:pt>
          <cx:pt idx="10338">29</cx:pt>
          <cx:pt idx="10339">32</cx:pt>
          <cx:pt idx="10340">32</cx:pt>
          <cx:pt idx="10341">29</cx:pt>
          <cx:pt idx="10342">32</cx:pt>
          <cx:pt idx="10343">29</cx:pt>
          <cx:pt idx="10344">32</cx:pt>
          <cx:pt idx="10345">29</cx:pt>
          <cx:pt idx="10346">32</cx:pt>
          <cx:pt idx="10347">29</cx:pt>
          <cx:pt idx="10348">32</cx:pt>
          <cx:pt idx="10349">32</cx:pt>
          <cx:pt idx="10350">32</cx:pt>
          <cx:pt idx="10351">29</cx:pt>
          <cx:pt idx="10352">32</cx:pt>
          <cx:pt idx="10353">29</cx:pt>
          <cx:pt idx="10354">32</cx:pt>
          <cx:pt idx="10355">29</cx:pt>
          <cx:pt idx="10356">29</cx:pt>
          <cx:pt idx="10357">28</cx:pt>
          <cx:pt idx="10358">31</cx:pt>
          <cx:pt idx="10359">28</cx:pt>
          <cx:pt idx="10360">31</cx:pt>
          <cx:pt idx="10361">31</cx:pt>
          <cx:pt idx="10362">28</cx:pt>
          <cx:pt idx="10363">31</cx:pt>
          <cx:pt idx="10364">31</cx:pt>
          <cx:pt idx="10365">28</cx:pt>
          <cx:pt idx="10366">21</cx:pt>
          <cx:pt idx="10367">23</cx:pt>
          <cx:pt idx="10368">23</cx:pt>
          <cx:pt idx="10369">21</cx:pt>
          <cx:pt idx="10370">21</cx:pt>
          <cx:pt idx="10371">23</cx:pt>
          <cx:pt idx="10372">23</cx:pt>
          <cx:pt idx="10373">21</cx:pt>
          <cx:pt idx="10374">23</cx:pt>
          <cx:pt idx="10375">23</cx:pt>
          <cx:pt idx="10376">23</cx:pt>
          <cx:pt idx="10377">22</cx:pt>
          <cx:pt idx="10378">22</cx:pt>
          <cx:pt idx="10379">22</cx:pt>
          <cx:pt idx="10380">22</cx:pt>
          <cx:pt idx="10381">21</cx:pt>
          <cx:pt idx="10382">21</cx:pt>
          <cx:pt idx="10383">22</cx:pt>
          <cx:pt idx="10384">22</cx:pt>
          <cx:pt idx="10385">27</cx:pt>
          <cx:pt idx="10386">24</cx:pt>
          <cx:pt idx="10387">24</cx:pt>
          <cx:pt idx="10388">28</cx:pt>
          <cx:pt idx="10389">24</cx:pt>
          <cx:pt idx="10390">24</cx:pt>
          <cx:pt idx="10391">24</cx:pt>
          <cx:pt idx="10392">24</cx:pt>
          <cx:pt idx="10393">24</cx:pt>
          <cx:pt idx="10394">27</cx:pt>
          <cx:pt idx="10395">24</cx:pt>
          <cx:pt idx="10396">24</cx:pt>
          <cx:pt idx="10397">28</cx:pt>
          <cx:pt idx="10398">23</cx:pt>
          <cx:pt idx="10399">27</cx:pt>
          <cx:pt idx="10400">24</cx:pt>
          <cx:pt idx="10401">24</cx:pt>
          <cx:pt idx="10402">24</cx:pt>
          <cx:pt idx="10403">28</cx:pt>
          <cx:pt idx="10404">24</cx:pt>
          <cx:pt idx="10405">26</cx:pt>
          <cx:pt idx="10406">26</cx:pt>
          <cx:pt idx="10407">26</cx:pt>
          <cx:pt idx="10408">26</cx:pt>
          <cx:pt idx="10409">26</cx:pt>
          <cx:pt idx="10410">26</cx:pt>
          <cx:pt idx="10411">26</cx:pt>
          <cx:pt idx="10412">26</cx:pt>
          <cx:pt idx="10413">26</cx:pt>
          <cx:pt idx="10414">26</cx:pt>
          <cx:pt idx="10415">26</cx:pt>
          <cx:pt idx="10416">26</cx:pt>
          <cx:pt idx="10417">26</cx:pt>
          <cx:pt idx="10418">26</cx:pt>
          <cx:pt idx="10419">26</cx:pt>
          <cx:pt idx="10420">26</cx:pt>
          <cx:pt idx="10421">26</cx:pt>
          <cx:pt idx="10422">26</cx:pt>
          <cx:pt idx="10423">24</cx:pt>
          <cx:pt idx="10424">24</cx:pt>
          <cx:pt idx="10425">24</cx:pt>
          <cx:pt idx="10426">24</cx:pt>
          <cx:pt idx="10427">24</cx:pt>
          <cx:pt idx="10428">24</cx:pt>
          <cx:pt idx="10429">24</cx:pt>
          <cx:pt idx="10430">24</cx:pt>
          <cx:pt idx="10431">17</cx:pt>
          <cx:pt idx="10432">18</cx:pt>
          <cx:pt idx="10433">17</cx:pt>
          <cx:pt idx="10434">18</cx:pt>
          <cx:pt idx="10435">17</cx:pt>
          <cx:pt idx="10436">18</cx:pt>
          <cx:pt idx="10437">18</cx:pt>
          <cx:pt idx="10438">17</cx:pt>
          <cx:pt idx="10439">17</cx:pt>
          <cx:pt idx="10440">17</cx:pt>
          <cx:pt idx="10441">18</cx:pt>
          <cx:pt idx="10442">17</cx:pt>
          <cx:pt idx="10443">18</cx:pt>
          <cx:pt idx="10444">17</cx:pt>
          <cx:pt idx="10445">18</cx:pt>
          <cx:pt idx="10446">17</cx:pt>
          <cx:pt idx="10447">18</cx:pt>
          <cx:pt idx="10448">17</cx:pt>
          <cx:pt idx="10449">18</cx:pt>
          <cx:pt idx="10450">17</cx:pt>
          <cx:pt idx="10451">18</cx:pt>
          <cx:pt idx="10452">17</cx:pt>
          <cx:pt idx="10453">17</cx:pt>
          <cx:pt idx="10454">17</cx:pt>
          <cx:pt idx="10455">18</cx:pt>
          <cx:pt idx="10456">17</cx:pt>
          <cx:pt idx="10457">21</cx:pt>
          <cx:pt idx="10458">21</cx:pt>
          <cx:pt idx="10459">21</cx:pt>
          <cx:pt idx="10460">20</cx:pt>
          <cx:pt idx="10461">21</cx:pt>
          <cx:pt idx="10462">21</cx:pt>
          <cx:pt idx="10463">21</cx:pt>
          <cx:pt idx="10464">21</cx:pt>
          <cx:pt idx="10465">21</cx:pt>
          <cx:pt idx="10466">26</cx:pt>
          <cx:pt idx="10467">29</cx:pt>
          <cx:pt idx="10468">26</cx:pt>
          <cx:pt idx="10469">26</cx:pt>
          <cx:pt idx="10470">29</cx:pt>
          <cx:pt idx="10471">25</cx:pt>
          <cx:pt idx="10472">29</cx:pt>
          <cx:pt idx="10473">29</cx:pt>
          <cx:pt idx="10474">26</cx:pt>
          <cx:pt idx="10475">26</cx:pt>
          <cx:pt idx="10476">25</cx:pt>
          <cx:pt idx="10477">29</cx:pt>
          <cx:pt idx="10478">26</cx:pt>
          <cx:pt idx="10479">29</cx:pt>
          <cx:pt idx="10480">29</cx:pt>
          <cx:pt idx="10481">29</cx:pt>
          <cx:pt idx="10482">29</cx:pt>
          <cx:pt idx="10483">25</cx:pt>
          <cx:pt idx="10484">26</cx:pt>
          <cx:pt idx="10485">29</cx:pt>
          <cx:pt idx="10486">26</cx:pt>
          <cx:pt idx="10487">26</cx:pt>
          <cx:pt idx="10488">29</cx:pt>
          <cx:pt idx="10489">31</cx:pt>
          <cx:pt idx="10490">35</cx:pt>
          <cx:pt idx="10491">34</cx:pt>
          <cx:pt idx="10492">34</cx:pt>
          <cx:pt idx="10493">31</cx:pt>
          <cx:pt idx="10494">35</cx:pt>
          <cx:pt idx="10495">34</cx:pt>
          <cx:pt idx="10496">31</cx:pt>
          <cx:pt idx="10497">34</cx:pt>
          <cx:pt idx="10498">34</cx:pt>
          <cx:pt idx="10499">35</cx:pt>
          <cx:pt idx="10500">31</cx:pt>
          <cx:pt idx="10501">34</cx:pt>
          <cx:pt idx="10502">35</cx:pt>
          <cx:pt idx="10503">34</cx:pt>
          <cx:pt idx="10504">35</cx:pt>
          <cx:pt idx="10505">31</cx:pt>
          <cx:pt idx="10506">35</cx:pt>
          <cx:pt idx="10507">31</cx:pt>
          <cx:pt idx="10508">34</cx:pt>
          <cx:pt idx="10509">34</cx:pt>
          <cx:pt idx="10510">24</cx:pt>
          <cx:pt idx="10511">24</cx:pt>
          <cx:pt idx="10512">24</cx:pt>
          <cx:pt idx="10513">24</cx:pt>
          <cx:pt idx="10514">24</cx:pt>
          <cx:pt idx="10515">24</cx:pt>
          <cx:pt idx="10516">23</cx:pt>
          <cx:pt idx="10517">24</cx:pt>
          <cx:pt idx="10518">24</cx:pt>
          <cx:pt idx="10519">24</cx:pt>
          <cx:pt idx="10520">24</cx:pt>
          <cx:pt idx="10521">24</cx:pt>
          <cx:pt idx="10522">24</cx:pt>
          <cx:pt idx="10523">24</cx:pt>
          <cx:pt idx="10524">24</cx:pt>
          <cx:pt idx="10525">24</cx:pt>
          <cx:pt idx="10526">17</cx:pt>
          <cx:pt idx="10527">20</cx:pt>
          <cx:pt idx="10528">20</cx:pt>
          <cx:pt idx="10529">25</cx:pt>
          <cx:pt idx="10530">20</cx:pt>
          <cx:pt idx="10531">18</cx:pt>
          <cx:pt idx="10532">29</cx:pt>
          <cx:pt idx="10533">29</cx:pt>
          <cx:pt idx="10534">23</cx:pt>
          <cx:pt idx="10535">23</cx:pt>
          <cx:pt idx="10536">23</cx:pt>
          <cx:pt idx="10537">23</cx:pt>
          <cx:pt idx="10538">24</cx:pt>
          <cx:pt idx="10539">29</cx:pt>
          <cx:pt idx="10540">23</cx:pt>
          <cx:pt idx="10541">23</cx:pt>
          <cx:pt idx="10542">29</cx:pt>
          <cx:pt idx="10543">23</cx:pt>
          <cx:pt idx="10544">29</cx:pt>
          <cx:pt idx="10545">23</cx:pt>
          <cx:pt idx="10546">29</cx:pt>
          <cx:pt idx="10547">23</cx:pt>
          <cx:pt idx="10548">23</cx:pt>
          <cx:pt idx="10549">23</cx:pt>
          <cx:pt idx="10550">25</cx:pt>
          <cx:pt idx="10551">25</cx:pt>
          <cx:pt idx="10552">25</cx:pt>
          <cx:pt idx="10553">25</cx:pt>
          <cx:pt idx="10554">25</cx:pt>
          <cx:pt idx="10555">25</cx:pt>
          <cx:pt idx="10556">25</cx:pt>
          <cx:pt idx="10557">25</cx:pt>
          <cx:pt idx="10558">25</cx:pt>
          <cx:pt idx="10559">25</cx:pt>
          <cx:pt idx="10560">25</cx:pt>
          <cx:pt idx="10561">25</cx:pt>
          <cx:pt idx="10562">25</cx:pt>
          <cx:pt idx="10563">25</cx:pt>
          <cx:pt idx="10564">25</cx:pt>
          <cx:pt idx="10565">25</cx:pt>
          <cx:pt idx="10566">25</cx:pt>
          <cx:pt idx="10567">24</cx:pt>
          <cx:pt idx="10568">24</cx:pt>
          <cx:pt idx="10569">24</cx:pt>
          <cx:pt idx="10570">24</cx:pt>
          <cx:pt idx="10571">24</cx:pt>
          <cx:pt idx="10572">24</cx:pt>
          <cx:pt idx="10573">24</cx:pt>
          <cx:pt idx="10574">24</cx:pt>
          <cx:pt idx="10575">23</cx:pt>
          <cx:pt idx="10576">24</cx:pt>
          <cx:pt idx="10577">23</cx:pt>
          <cx:pt idx="10578">19</cx:pt>
          <cx:pt idx="10579">23</cx:pt>
          <cx:pt idx="10580">19</cx:pt>
          <cx:pt idx="10581">24</cx:pt>
          <cx:pt idx="10582">19</cx:pt>
          <cx:pt idx="10583">19</cx:pt>
          <cx:pt idx="10584">19</cx:pt>
          <cx:pt idx="10585">23</cx:pt>
          <cx:pt idx="10586">24</cx:pt>
          <cx:pt idx="10587">24</cx:pt>
          <cx:pt idx="10588">23</cx:pt>
          <cx:pt idx="10589">19</cx:pt>
          <cx:pt idx="10590">23</cx:pt>
          <cx:pt idx="10591">20</cx:pt>
          <cx:pt idx="10592">20</cx:pt>
          <cx:pt idx="10593">20</cx:pt>
          <cx:pt idx="10594">20</cx:pt>
          <cx:pt idx="10595">20</cx:pt>
          <cx:pt idx="10596">19</cx:pt>
          <cx:pt idx="10597">19</cx:pt>
          <cx:pt idx="10598">18</cx:pt>
          <cx:pt idx="10599">18</cx:pt>
          <cx:pt idx="10600">17</cx:pt>
          <cx:pt idx="10601">18</cx:pt>
          <cx:pt idx="10602">17</cx:pt>
          <cx:pt idx="10603">18</cx:pt>
          <cx:pt idx="10604">19</cx:pt>
          <cx:pt idx="10605">19</cx:pt>
          <cx:pt idx="10606">19</cx:pt>
          <cx:pt idx="10607">19</cx:pt>
          <cx:pt idx="10608">20</cx:pt>
          <cx:pt idx="10609">17</cx:pt>
          <cx:pt idx="10610">16</cx:pt>
          <cx:pt idx="10611">20</cx:pt>
          <cx:pt idx="10612">16</cx:pt>
          <cx:pt idx="10613">17</cx:pt>
          <cx:pt idx="10614">20</cx:pt>
          <cx:pt idx="10615">20</cx:pt>
          <cx:pt idx="10616">20</cx:pt>
          <cx:pt idx="10617">20</cx:pt>
          <cx:pt idx="10618">20</cx:pt>
          <cx:pt idx="10619">20</cx:pt>
          <cx:pt idx="10620">20</cx:pt>
          <cx:pt idx="10621">20</cx:pt>
          <cx:pt idx="10622">16</cx:pt>
          <cx:pt idx="10623">20</cx:pt>
          <cx:pt idx="10624">16</cx:pt>
          <cx:pt idx="10625">16</cx:pt>
          <cx:pt idx="10626">20</cx:pt>
          <cx:pt idx="10627">16</cx:pt>
          <cx:pt idx="10628">20</cx:pt>
          <cx:pt idx="10629">20</cx:pt>
          <cx:pt idx="10630">20</cx:pt>
          <cx:pt idx="10631">20</cx:pt>
          <cx:pt idx="10632">16</cx:pt>
          <cx:pt idx="10633">20</cx:pt>
          <cx:pt idx="10634">20</cx:pt>
          <cx:pt idx="10635">16</cx:pt>
          <cx:pt idx="10636">20</cx:pt>
          <cx:pt idx="10637">20</cx:pt>
          <cx:pt idx="10638">24</cx:pt>
          <cx:pt idx="10639">23</cx:pt>
          <cx:pt idx="10640">23</cx:pt>
          <cx:pt idx="10641">23</cx:pt>
          <cx:pt idx="10642">23</cx:pt>
          <cx:pt idx="10643">23</cx:pt>
          <cx:pt idx="10644">23</cx:pt>
          <cx:pt idx="10645">28</cx:pt>
          <cx:pt idx="10646">29</cx:pt>
          <cx:pt idx="10647">28</cx:pt>
          <cx:pt idx="10648">29</cx:pt>
          <cx:pt idx="10649">28</cx:pt>
          <cx:pt idx="10650">29</cx:pt>
          <cx:pt idx="10651">29</cx:pt>
          <cx:pt idx="10652">29</cx:pt>
          <cx:pt idx="10653">28</cx:pt>
          <cx:pt idx="10654">28</cx:pt>
          <cx:pt idx="10655">28</cx:pt>
          <cx:pt idx="10656">29</cx:pt>
          <cx:pt idx="10657">29</cx:pt>
          <cx:pt idx="10658">28</cx:pt>
          <cx:pt idx="10659">29</cx:pt>
          <cx:pt idx="10660">29</cx:pt>
          <cx:pt idx="10661">28</cx:pt>
          <cx:pt idx="10662">28</cx:pt>
          <cx:pt idx="10663">28</cx:pt>
          <cx:pt idx="10664">28</cx:pt>
          <cx:pt idx="10665">29</cx:pt>
          <cx:pt idx="10666">28</cx:pt>
          <cx:pt idx="10667">29</cx:pt>
          <cx:pt idx="10668">28</cx:pt>
          <cx:pt idx="10669">29</cx:pt>
          <cx:pt idx="10670">28</cx:pt>
          <cx:pt idx="10671">29</cx:pt>
          <cx:pt idx="10672">29</cx:pt>
          <cx:pt idx="10673">29</cx:pt>
          <cx:pt idx="10674">29</cx:pt>
          <cx:pt idx="10675">27</cx:pt>
          <cx:pt idx="10676">27</cx:pt>
          <cx:pt idx="10677">27</cx:pt>
          <cx:pt idx="10678">27</cx:pt>
          <cx:pt idx="10679">27</cx:pt>
          <cx:pt idx="10680">27</cx:pt>
          <cx:pt idx="10681">27</cx:pt>
          <cx:pt idx="10682">27</cx:pt>
          <cx:pt idx="10683">27</cx:pt>
          <cx:pt idx="10684">27</cx:pt>
          <cx:pt idx="10685">27</cx:pt>
          <cx:pt idx="10686">27</cx:pt>
          <cx:pt idx="10687">27</cx:pt>
          <cx:pt idx="10688">27</cx:pt>
          <cx:pt idx="10689">27</cx:pt>
          <cx:pt idx="10690">27</cx:pt>
          <cx:pt idx="10691">19</cx:pt>
          <cx:pt idx="10692">19</cx:pt>
          <cx:pt idx="10693">19</cx:pt>
          <cx:pt idx="10694">19</cx:pt>
          <cx:pt idx="10695">19</cx:pt>
          <cx:pt idx="10696">19</cx:pt>
          <cx:pt idx="10697">19</cx:pt>
          <cx:pt idx="10698">19</cx:pt>
          <cx:pt idx="10699">19</cx:pt>
          <cx:pt idx="10700">19</cx:pt>
          <cx:pt idx="10701">19</cx:pt>
          <cx:pt idx="10702">19</cx:pt>
          <cx:pt idx="10703">19</cx:pt>
          <cx:pt idx="10704">19</cx:pt>
          <cx:pt idx="10705">19</cx:pt>
          <cx:pt idx="10706">19</cx:pt>
          <cx:pt idx="10707">19</cx:pt>
          <cx:pt idx="10708">19</cx:pt>
          <cx:pt idx="10709">19</cx:pt>
          <cx:pt idx="10710">19</cx:pt>
          <cx:pt idx="10711">19</cx:pt>
          <cx:pt idx="10712">19</cx:pt>
          <cx:pt idx="10713">19</cx:pt>
          <cx:pt idx="10714">19</cx:pt>
          <cx:pt idx="10715">19</cx:pt>
          <cx:pt idx="10716">19</cx:pt>
          <cx:pt idx="10717">19</cx:pt>
          <cx:pt idx="10718">19</cx:pt>
          <cx:pt idx="10719">19</cx:pt>
          <cx:pt idx="10720">19</cx:pt>
          <cx:pt idx="10721">19</cx:pt>
          <cx:pt idx="10722">19</cx:pt>
          <cx:pt idx="10723">19</cx:pt>
          <cx:pt idx="10724">19</cx:pt>
          <cx:pt idx="10725">19</cx:pt>
          <cx:pt idx="10726">19</cx:pt>
          <cx:pt idx="10727">19</cx:pt>
          <cx:pt idx="10728">19</cx:pt>
          <cx:pt idx="10729">19</cx:pt>
          <cx:pt idx="10730">19</cx:pt>
          <cx:pt idx="10731">19</cx:pt>
          <cx:pt idx="10732">19</cx:pt>
          <cx:pt idx="10733">19</cx:pt>
          <cx:pt idx="10734">19</cx:pt>
          <cx:pt idx="10735">19</cx:pt>
          <cx:pt idx="10736">19</cx:pt>
          <cx:pt idx="10737">19</cx:pt>
          <cx:pt idx="10738">19</cx:pt>
          <cx:pt idx="10739">23</cx:pt>
          <cx:pt idx="10740">24</cx:pt>
          <cx:pt idx="10741">23</cx:pt>
          <cx:pt idx="10742">23</cx:pt>
          <cx:pt idx="10743">24</cx:pt>
          <cx:pt idx="10744">23</cx:pt>
          <cx:pt idx="10745">24</cx:pt>
          <cx:pt idx="10746">24</cx:pt>
          <cx:pt idx="10747">22</cx:pt>
          <cx:pt idx="10748">22</cx:pt>
          <cx:pt idx="10749">22</cx:pt>
          <cx:pt idx="10750">22</cx:pt>
          <cx:pt idx="10751">22</cx:pt>
          <cx:pt idx="10752">22</cx:pt>
          <cx:pt idx="10753">22</cx:pt>
          <cx:pt idx="10754">22</cx:pt>
          <cx:pt idx="10755">22</cx:pt>
          <cx:pt idx="10756">22</cx:pt>
          <cx:pt idx="10757">22</cx:pt>
          <cx:pt idx="10758">22</cx:pt>
          <cx:pt idx="10759">22</cx:pt>
          <cx:pt idx="10760">22</cx:pt>
          <cx:pt idx="10761">22</cx:pt>
          <cx:pt idx="10762">22</cx:pt>
          <cx:pt idx="10763">22</cx:pt>
          <cx:pt idx="10764">22</cx:pt>
          <cx:pt idx="10765">34</cx:pt>
          <cx:pt idx="10766">31</cx:pt>
          <cx:pt idx="10767">31</cx:pt>
          <cx:pt idx="10768">34</cx:pt>
          <cx:pt idx="10769">31</cx:pt>
          <cx:pt idx="10770">34</cx:pt>
          <cx:pt idx="10771">34</cx:pt>
          <cx:pt idx="10772">31</cx:pt>
          <cx:pt idx="10773">31</cx:pt>
          <cx:pt idx="10774">31</cx:pt>
          <cx:pt idx="10775">34</cx:pt>
          <cx:pt idx="10776">31</cx:pt>
          <cx:pt idx="10777">34</cx:pt>
          <cx:pt idx="10778">34</cx:pt>
          <cx:pt idx="10779">31</cx:pt>
          <cx:pt idx="10780">34</cx:pt>
          <cx:pt idx="10781">30</cx:pt>
          <cx:pt idx="10782">33</cx:pt>
          <cx:pt idx="10783">30</cx:pt>
          <cx:pt idx="10784">33</cx:pt>
          <cx:pt idx="10785">30</cx:pt>
          <cx:pt idx="10786">33</cx:pt>
          <cx:pt idx="10787">21</cx:pt>
          <cx:pt idx="10788">21</cx:pt>
          <cx:pt idx="10789">21</cx:pt>
          <cx:pt idx="10790">21</cx:pt>
          <cx:pt idx="10791">21</cx:pt>
          <cx:pt idx="10792">30</cx:pt>
          <cx:pt idx="10793">27</cx:pt>
          <cx:pt idx="10794">27</cx:pt>
          <cx:pt idx="10795">30</cx:pt>
          <cx:pt idx="10796">31</cx:pt>
          <cx:pt idx="10797">31</cx:pt>
          <cx:pt idx="10798">27</cx:pt>
          <cx:pt idx="10799">27</cx:pt>
          <cx:pt idx="10800">25</cx:pt>
          <cx:pt idx="10801">28</cx:pt>
          <cx:pt idx="10802">26</cx:pt>
          <cx:pt idx="10803">28</cx:pt>
          <cx:pt idx="10804">24</cx:pt>
          <cx:pt idx="10805">25</cx:pt>
          <cx:pt idx="10806">25</cx:pt>
          <cx:pt idx="10807">24</cx:pt>
          <cx:pt idx="10808">28</cx:pt>
          <cx:pt idx="10809">28</cx:pt>
          <cx:pt idx="10810">26</cx:pt>
          <cx:pt idx="10811">26</cx:pt>
          <cx:pt idx="10812">24</cx:pt>
          <cx:pt idx="10813">26</cx:pt>
          <cx:pt idx="10814">26</cx:pt>
          <cx:pt idx="10815">28</cx:pt>
          <cx:pt idx="10816">28</cx:pt>
          <cx:pt idx="10817">28</cx:pt>
          <cx:pt idx="10818">28</cx:pt>
          <cx:pt idx="10819">25</cx:pt>
          <cx:pt idx="10820">23</cx:pt>
          <cx:pt idx="10821">26</cx:pt>
          <cx:pt idx="10822">28</cx:pt>
          <cx:pt idx="10823">26</cx:pt>
          <cx:pt idx="10824">28</cx:pt>
          <cx:pt idx="10825">23</cx:pt>
          <cx:pt idx="10826">28</cx:pt>
          <cx:pt idx="10827">26</cx:pt>
          <cx:pt idx="10828">28</cx:pt>
          <cx:pt idx="10829">26</cx:pt>
          <cx:pt idx="10830">25</cx:pt>
          <cx:pt idx="10831">25</cx:pt>
          <cx:pt idx="10832">20</cx:pt>
          <cx:pt idx="10833">21</cx:pt>
          <cx:pt idx="10834">18</cx:pt>
          <cx:pt idx="10835">21</cx:pt>
          <cx:pt idx="10836">20</cx:pt>
          <cx:pt idx="10837">17</cx:pt>
          <cx:pt idx="10838">17</cx:pt>
          <cx:pt idx="10839">21</cx:pt>
          <cx:pt idx="10840">21</cx:pt>
          <cx:pt idx="10841">26</cx:pt>
          <cx:pt idx="10842">20</cx:pt>
          <cx:pt idx="10843">21</cx:pt>
          <cx:pt idx="10844">26</cx:pt>
          <cx:pt idx="10845">17</cx:pt>
          <cx:pt idx="10846">24</cx:pt>
          <cx:pt idx="10847">20</cx:pt>
          <cx:pt idx="10848">24</cx:pt>
          <cx:pt idx="10849">24</cx:pt>
          <cx:pt idx="10850">20</cx:pt>
          <cx:pt idx="10851">19</cx:pt>
          <cx:pt idx="10852">17</cx:pt>
          <cx:pt idx="10853">17</cx:pt>
          <cx:pt idx="10854">19</cx:pt>
          <cx:pt idx="10855">24</cx:pt>
          <cx:pt idx="10856">24</cx:pt>
          <cx:pt idx="10857">18</cx:pt>
          <cx:pt idx="10858">18</cx:pt>
          <cx:pt idx="10859">18</cx:pt>
          <cx:pt idx="10860">24</cx:pt>
          <cx:pt idx="10861">24</cx:pt>
          <cx:pt idx="10862">18</cx:pt>
          <cx:pt idx="10863">23</cx:pt>
          <cx:pt idx="10864">18</cx:pt>
          <cx:pt idx="10865">23</cx:pt>
          <cx:pt idx="10866">18</cx:pt>
          <cx:pt idx="10867">23</cx:pt>
          <cx:pt idx="10868">23</cx:pt>
          <cx:pt idx="10869">30</cx:pt>
          <cx:pt idx="10870">30</cx:pt>
          <cx:pt idx="10871">30</cx:pt>
          <cx:pt idx="10872">30</cx:pt>
          <cx:pt idx="10873">30</cx:pt>
          <cx:pt idx="10874">30</cx:pt>
          <cx:pt idx="10875">31</cx:pt>
          <cx:pt idx="10876">28</cx:pt>
          <cx:pt idx="10877">28</cx:pt>
          <cx:pt idx="10878">31</cx:pt>
          <cx:pt idx="10879">31</cx:pt>
          <cx:pt idx="10880">29</cx:pt>
          <cx:pt idx="10881">31</cx:pt>
          <cx:pt idx="10882">31</cx:pt>
          <cx:pt idx="10883">29</cx:pt>
          <cx:pt idx="10884">31</cx:pt>
          <cx:pt idx="10885">28</cx:pt>
          <cx:pt idx="10886">29</cx:pt>
          <cx:pt idx="10887">31</cx:pt>
          <cx:pt idx="10888">28</cx:pt>
          <cx:pt idx="10889">31</cx:pt>
          <cx:pt idx="10890">31</cx:pt>
          <cx:pt idx="10891">25</cx:pt>
          <cx:pt idx="10892">25</cx:pt>
          <cx:pt idx="10893">31</cx:pt>
          <cx:pt idx="10894">31</cx:pt>
          <cx:pt idx="10895">30</cx:pt>
          <cx:pt idx="10896">30</cx:pt>
          <cx:pt idx="10897">30</cx:pt>
          <cx:pt idx="10898">30</cx:pt>
          <cx:pt idx="10899">31</cx:pt>
          <cx:pt idx="10900">31</cx:pt>
          <cx:pt idx="10901">27</cx:pt>
          <cx:pt idx="10902">27</cx:pt>
          <cx:pt idx="10903">28</cx:pt>
          <cx:pt idx="10904">29</cx:pt>
          <cx:pt idx="10905">25</cx:pt>
          <cx:pt idx="10906">28</cx:pt>
          <cx:pt idx="10907">25</cx:pt>
          <cx:pt idx="10908">25</cx:pt>
          <cx:pt idx="10909">25</cx:pt>
          <cx:pt idx="10910">25</cx:pt>
          <cx:pt idx="10911">33</cx:pt>
          <cx:pt idx="10912">31</cx:pt>
          <cx:pt idx="10913">30</cx:pt>
          <cx:pt idx="10914">26</cx:pt>
          <cx:pt idx="10915">28</cx:pt>
          <cx:pt idx="10916">28</cx:pt>
          <cx:pt idx="10917">30</cx:pt>
          <cx:pt idx="10918">31</cx:pt>
          <cx:pt idx="10919">30</cx:pt>
          <cx:pt idx="10920">26</cx:pt>
          <cx:pt idx="10921">30</cx:pt>
          <cx:pt idx="10922">30</cx:pt>
          <cx:pt idx="10923">28</cx:pt>
          <cx:pt idx="10924">28</cx:pt>
          <cx:pt idx="10925">32</cx:pt>
          <cx:pt idx="10926">30</cx:pt>
          <cx:pt idx="10927">18</cx:pt>
          <cx:pt idx="10928">18</cx:pt>
          <cx:pt idx="10929">18</cx:pt>
          <cx:pt idx="10930">17</cx:pt>
          <cx:pt idx="10931">18</cx:pt>
          <cx:pt idx="10932">17</cx:pt>
          <cx:pt idx="10933">17</cx:pt>
          <cx:pt idx="10934">17</cx:pt>
          <cx:pt idx="10935">17</cx:pt>
          <cx:pt idx="10936">17</cx:pt>
          <cx:pt idx="10937">19</cx:pt>
          <cx:pt idx="10938">17</cx:pt>
          <cx:pt idx="10939">17</cx:pt>
          <cx:pt idx="10940">18</cx:pt>
          <cx:pt idx="10941">17</cx:pt>
          <cx:pt idx="10942">17</cx:pt>
          <cx:pt idx="10943">17</cx:pt>
          <cx:pt idx="10944">17</cx:pt>
          <cx:pt idx="10945">17</cx:pt>
          <cx:pt idx="10946">18</cx:pt>
          <cx:pt idx="10947">17</cx:pt>
          <cx:pt idx="10948">17</cx:pt>
          <cx:pt idx="10949">17</cx:pt>
          <cx:pt idx="10950">17</cx:pt>
          <cx:pt idx="10951">18</cx:pt>
          <cx:pt idx="10952">17</cx:pt>
          <cx:pt idx="10953">17</cx:pt>
          <cx:pt idx="10954">17</cx:pt>
          <cx:pt idx="10955">17</cx:pt>
          <cx:pt idx="10956">19</cx:pt>
          <cx:pt idx="10957">18</cx:pt>
          <cx:pt idx="10958">19</cx:pt>
          <cx:pt idx="10959">17</cx:pt>
          <cx:pt idx="10960">18</cx:pt>
          <cx:pt idx="10961">18</cx:pt>
          <cx:pt idx="10962">18</cx:pt>
          <cx:pt idx="10963">17</cx:pt>
          <cx:pt idx="10964">18</cx:pt>
          <cx:pt idx="10965">17</cx:pt>
          <cx:pt idx="10966">18</cx:pt>
          <cx:pt idx="10967">17</cx:pt>
          <cx:pt idx="10968">18</cx:pt>
          <cx:pt idx="10969">18</cx:pt>
          <cx:pt idx="10970">17</cx:pt>
          <cx:pt idx="10971">18</cx:pt>
          <cx:pt idx="10972">18</cx:pt>
          <cx:pt idx="10973">18</cx:pt>
          <cx:pt idx="10974">18</cx:pt>
          <cx:pt idx="10975">18</cx:pt>
          <cx:pt idx="10976">17</cx:pt>
          <cx:pt idx="10977">17</cx:pt>
          <cx:pt idx="10978">17</cx:pt>
          <cx:pt idx="10979">18</cx:pt>
          <cx:pt idx="10980">18</cx:pt>
          <cx:pt idx="10981">17</cx:pt>
          <cx:pt idx="10982">17</cx:pt>
          <cx:pt idx="10983">18</cx:pt>
          <cx:pt idx="10984">18</cx:pt>
          <cx:pt idx="10985">17</cx:pt>
          <cx:pt idx="10986">17</cx:pt>
          <cx:pt idx="10987">19</cx:pt>
          <cx:pt idx="10988">18</cx:pt>
          <cx:pt idx="10989">19</cx:pt>
          <cx:pt idx="10990">18</cx:pt>
          <cx:pt idx="10991">17</cx:pt>
          <cx:pt idx="10992">17</cx:pt>
          <cx:pt idx="10993">18</cx:pt>
          <cx:pt idx="10994">17</cx:pt>
          <cx:pt idx="10995">17</cx:pt>
          <cx:pt idx="10996">18</cx:pt>
          <cx:pt idx="10997">17</cx:pt>
          <cx:pt idx="10998">17</cx:pt>
          <cx:pt idx="10999">18</cx:pt>
          <cx:pt idx="11000">18</cx:pt>
          <cx:pt idx="11001">18</cx:pt>
          <cx:pt idx="11002">17</cx:pt>
          <cx:pt idx="11003">18</cx:pt>
          <cx:pt idx="11004">18</cx:pt>
          <cx:pt idx="11005">19</cx:pt>
          <cx:pt idx="11006">17</cx:pt>
          <cx:pt idx="11007">17</cx:pt>
          <cx:pt idx="11008">18</cx:pt>
          <cx:pt idx="11009">17</cx:pt>
          <cx:pt idx="11010">18</cx:pt>
          <cx:pt idx="11011">17</cx:pt>
          <cx:pt idx="11012">17</cx:pt>
          <cx:pt idx="11013">17</cx:pt>
          <cx:pt idx="11014">17</cx:pt>
          <cx:pt idx="11015">18</cx:pt>
          <cx:pt idx="11016">17</cx:pt>
          <cx:pt idx="11017">17</cx:pt>
          <cx:pt idx="11018">17</cx:pt>
          <cx:pt idx="11019">18</cx:pt>
          <cx:pt idx="11020">17</cx:pt>
          <cx:pt idx="11021">19</cx:pt>
          <cx:pt idx="11022">18</cx:pt>
          <cx:pt idx="11023">17</cx:pt>
          <cx:pt idx="11024">18</cx:pt>
          <cx:pt idx="11025">17</cx:pt>
          <cx:pt idx="11026">18</cx:pt>
          <cx:pt idx="11027">18</cx:pt>
          <cx:pt idx="11028">17</cx:pt>
          <cx:pt idx="11029">18</cx:pt>
          <cx:pt idx="11030">17</cx:pt>
          <cx:pt idx="11031">18</cx:pt>
          <cx:pt idx="11032">18</cx:pt>
          <cx:pt idx="11033">17</cx:pt>
          <cx:pt idx="11034">17</cx:pt>
          <cx:pt idx="11035">19</cx:pt>
          <cx:pt idx="11036">18</cx:pt>
          <cx:pt idx="11037">18</cx:pt>
          <cx:pt idx="11038">17</cx:pt>
          <cx:pt idx="11039">18</cx:pt>
          <cx:pt idx="11040">17</cx:pt>
          <cx:pt idx="11041">18</cx:pt>
          <cx:pt idx="11042">17</cx:pt>
          <cx:pt idx="11043">18</cx:pt>
          <cx:pt idx="11044">18</cx:pt>
          <cx:pt idx="11045">17</cx:pt>
          <cx:pt idx="11046">18</cx:pt>
          <cx:pt idx="11047">18</cx:pt>
          <cx:pt idx="11048">17</cx:pt>
          <cx:pt idx="11049">18</cx:pt>
          <cx:pt idx="11050">17</cx:pt>
          <cx:pt idx="11051">18</cx:pt>
          <cx:pt idx="11052">17</cx:pt>
          <cx:pt idx="11053">17</cx:pt>
          <cx:pt idx="11054">18</cx:pt>
          <cx:pt idx="11055">19</cx:pt>
          <cx:pt idx="11056">18</cx:pt>
          <cx:pt idx="11057">18</cx:pt>
          <cx:pt idx="11058">17</cx:pt>
          <cx:pt idx="11059">18</cx:pt>
          <cx:pt idx="11060">17</cx:pt>
          <cx:pt idx="11061">17</cx:pt>
          <cx:pt idx="11062">18</cx:pt>
          <cx:pt idx="11063">17</cx:pt>
          <cx:pt idx="11064">17</cx:pt>
          <cx:pt idx="11065">17</cx:pt>
          <cx:pt idx="11066">17</cx:pt>
          <cx:pt idx="11067">17</cx:pt>
          <cx:pt idx="11068">17</cx:pt>
          <cx:pt idx="11069">23</cx:pt>
          <cx:pt idx="11070">23</cx:pt>
          <cx:pt idx="11071">23</cx:pt>
          <cx:pt idx="11072">23</cx:pt>
          <cx:pt idx="11073">23</cx:pt>
          <cx:pt idx="11074">23</cx:pt>
          <cx:pt idx="11075">23</cx:pt>
          <cx:pt idx="11076">23</cx:pt>
          <cx:pt idx="11077">21</cx:pt>
          <cx:pt idx="11078">23</cx:pt>
          <cx:pt idx="11079">23</cx:pt>
          <cx:pt idx="11080">23</cx:pt>
          <cx:pt idx="11081">23</cx:pt>
          <cx:pt idx="11082">23</cx:pt>
          <cx:pt idx="11083">23</cx:pt>
          <cx:pt idx="11084">23</cx:pt>
          <cx:pt idx="11085">23</cx:pt>
          <cx:pt idx="11086">23</cx:pt>
          <cx:pt idx="11087">23</cx:pt>
          <cx:pt idx="11088">23</cx:pt>
          <cx:pt idx="11089">23</cx:pt>
          <cx:pt idx="11090">23</cx:pt>
          <cx:pt idx="11091">23</cx:pt>
          <cx:pt idx="11092">18</cx:pt>
          <cx:pt idx="11093">16</cx:pt>
          <cx:pt idx="11094">16</cx:pt>
          <cx:pt idx="11095">16</cx:pt>
          <cx:pt idx="11096">18</cx:pt>
          <cx:pt idx="11097">18</cx:pt>
          <cx:pt idx="11098">18</cx:pt>
          <cx:pt idx="11099">17</cx:pt>
          <cx:pt idx="11100">17</cx:pt>
          <cx:pt idx="11101">17</cx:pt>
          <cx:pt idx="11102">17</cx:pt>
          <cx:pt idx="11103">17</cx:pt>
          <cx:pt idx="11104">17</cx:pt>
          <cx:pt idx="11105">27</cx:pt>
          <cx:pt idx="11106">27</cx:pt>
          <cx:pt idx="11107">27</cx:pt>
          <cx:pt idx="11108">27</cx:pt>
          <cx:pt idx="11109">31</cx:pt>
          <cx:pt idx="11110">26</cx:pt>
          <cx:pt idx="11111">26</cx:pt>
          <cx:pt idx="11112">30</cx:pt>
          <cx:pt idx="11113">30</cx:pt>
          <cx:pt idx="11114">30</cx:pt>
          <cx:pt idx="11115">28</cx:pt>
          <cx:pt idx="11116">28</cx:pt>
          <cx:pt idx="11117">28</cx:pt>
          <cx:pt idx="11118">28</cx:pt>
          <cx:pt idx="11119">30</cx:pt>
          <cx:pt idx="11120">30</cx:pt>
          <cx:pt idx="11121">28</cx:pt>
          <cx:pt idx="11122">29</cx:pt>
          <cx:pt idx="11123">37</cx:pt>
          <cx:pt idx="11124">28</cx:pt>
          <cx:pt idx="11125">29</cx:pt>
          <cx:pt idx="11126">37</cx:pt>
          <cx:pt idx="11127">31</cx:pt>
          <cx:pt idx="11128">29</cx:pt>
          <cx:pt idx="11129">27</cx:pt>
          <cx:pt idx="11130">29</cx:pt>
          <cx:pt idx="11131">31</cx:pt>
          <cx:pt idx="11132">29</cx:pt>
          <cx:pt idx="11133">29</cx:pt>
          <cx:pt idx="11134">27</cx:pt>
          <cx:pt idx="11135">27</cx:pt>
          <cx:pt idx="11136">29</cx:pt>
          <cx:pt idx="11137">29</cx:pt>
          <cx:pt idx="11138">31</cx:pt>
          <cx:pt idx="11139">36</cx:pt>
          <cx:pt idx="11140">36</cx:pt>
          <cx:pt idx="11141">36</cx:pt>
          <cx:pt idx="11142">24</cx:pt>
          <cx:pt idx="11143">25</cx:pt>
          <cx:pt idx="11144">27</cx:pt>
          <cx:pt idx="11145">27</cx:pt>
          <cx:pt idx="11146">19</cx:pt>
          <cx:pt idx="11147">19</cx:pt>
          <cx:pt idx="11148">19</cx:pt>
          <cx:pt idx="11149">21</cx:pt>
          <cx:pt idx="11150">19</cx:pt>
          <cx:pt idx="11151">21</cx:pt>
          <cx:pt idx="11152">21</cx:pt>
          <cx:pt idx="11153">21</cx:pt>
          <cx:pt idx="11154">19</cx:pt>
          <cx:pt idx="11155">19</cx:pt>
          <cx:pt idx="11156">19</cx:pt>
          <cx:pt idx="11157">19</cx:pt>
          <cx:pt idx="11158">21</cx:pt>
          <cx:pt idx="11159">21</cx:pt>
          <cx:pt idx="11160">21</cx:pt>
          <cx:pt idx="11161">19</cx:pt>
          <cx:pt idx="11162">21</cx:pt>
          <cx:pt idx="11163">21</cx:pt>
          <cx:pt idx="11164">21</cx:pt>
          <cx:pt idx="11165">19</cx:pt>
          <cx:pt idx="11166">19</cx:pt>
          <cx:pt idx="11167">19</cx:pt>
          <cx:pt idx="11168">19</cx:pt>
          <cx:pt idx="11169">21</cx:pt>
          <cx:pt idx="11170">19</cx:pt>
          <cx:pt idx="11171">21</cx:pt>
          <cx:pt idx="11172">19</cx:pt>
          <cx:pt idx="11173">21</cx:pt>
          <cx:pt idx="11174">21</cx:pt>
          <cx:pt idx="11175">21</cx:pt>
          <cx:pt idx="11176">19</cx:pt>
          <cx:pt idx="11177">21</cx:pt>
          <cx:pt idx="11178">18</cx:pt>
          <cx:pt idx="11179">18</cx:pt>
          <cx:pt idx="11180">18</cx:pt>
          <cx:pt idx="11181">23</cx:pt>
          <cx:pt idx="11182">15</cx:pt>
          <cx:pt idx="11183">16</cx:pt>
          <cx:pt idx="11184">15</cx:pt>
          <cx:pt idx="11185">18</cx:pt>
          <cx:pt idx="11186">18</cx:pt>
          <cx:pt idx="11187">18</cx:pt>
          <cx:pt idx="11188">18</cx:pt>
          <cx:pt idx="11189">18</cx:pt>
          <cx:pt idx="11190">18</cx:pt>
          <cx:pt idx="11191">18</cx:pt>
          <cx:pt idx="11192">18</cx:pt>
          <cx:pt idx="11193">20</cx:pt>
          <cx:pt idx="11194">20</cx:pt>
          <cx:pt idx="11195">20</cx:pt>
          <cx:pt idx="11196">20</cx:pt>
          <cx:pt idx="11197">16</cx:pt>
          <cx:pt idx="11198">20</cx:pt>
          <cx:pt idx="11199">20</cx:pt>
          <cx:pt idx="11200">15</cx:pt>
          <cx:pt idx="11201">20</cx:pt>
          <cx:pt idx="11202">20</cx:pt>
          <cx:pt idx="11203">20</cx:pt>
          <cx:pt idx="11204">19</cx:pt>
          <cx:pt idx="11205">20</cx:pt>
          <cx:pt idx="11206">19</cx:pt>
          <cx:pt idx="11207">19</cx:pt>
          <cx:pt idx="11208">21</cx:pt>
          <cx:pt idx="11209">21</cx:pt>
          <cx:pt idx="11210">21</cx:pt>
          <cx:pt idx="11211">21</cx:pt>
          <cx:pt idx="11212">21</cx:pt>
          <cx:pt idx="11213">21</cx:pt>
          <cx:pt idx="11214">19</cx:pt>
          <cx:pt idx="11215">20</cx:pt>
          <cx:pt idx="11216">31</cx:pt>
          <cx:pt idx="11217">36</cx:pt>
          <cx:pt idx="11218">36</cx:pt>
          <cx:pt idx="11219">36</cx:pt>
          <cx:pt idx="11220">33</cx:pt>
          <cx:pt idx="11221">33</cx:pt>
          <cx:pt idx="11222">35</cx:pt>
          <cx:pt idx="11223">35</cx:pt>
          <cx:pt idx="11224">36</cx:pt>
          <cx:pt idx="11225">35</cx:pt>
          <cx:pt idx="11226">33</cx:pt>
          <cx:pt idx="11227">31</cx:pt>
          <cx:pt idx="11228">36</cx:pt>
          <cx:pt idx="11229">36</cx:pt>
          <cx:pt idx="11230">31</cx:pt>
          <cx:pt idx="11231">36</cx:pt>
          <cx:pt idx="11232">36</cx:pt>
          <cx:pt idx="11233">35</cx:pt>
          <cx:pt idx="11234">33</cx:pt>
          <cx:pt idx="11235">33</cx:pt>
          <cx:pt idx="11236">36</cx:pt>
          <cx:pt idx="11237">35</cx:pt>
          <cx:pt idx="11238">33</cx:pt>
          <cx:pt idx="11239">33</cx:pt>
          <cx:pt idx="11240">36</cx:pt>
          <cx:pt idx="11241">35</cx:pt>
          <cx:pt idx="11242">33</cx:pt>
          <cx:pt idx="11243">33</cx:pt>
          <cx:pt idx="11244">33</cx:pt>
          <cx:pt idx="11245">33</cx:pt>
          <cx:pt idx="11246">22</cx:pt>
          <cx:pt idx="11247">22</cx:pt>
          <cx:pt idx="11248">24</cx:pt>
          <cx:pt idx="11249">24</cx:pt>
          <cx:pt idx="11250">24</cx:pt>
          <cx:pt idx="11251">22</cx:pt>
          <cx:pt idx="11252">24</cx:pt>
          <cx:pt idx="11253">24</cx:pt>
          <cx:pt idx="11254">24</cx:pt>
          <cx:pt idx="11255">24</cx:pt>
          <cx:pt idx="11256">24</cx:pt>
          <cx:pt idx="11257">24</cx:pt>
          <cx:pt idx="11258">24</cx:pt>
          <cx:pt idx="11259">22</cx:pt>
          <cx:pt idx="11260">24</cx:pt>
          <cx:pt idx="11261">24</cx:pt>
          <cx:pt idx="11262">24</cx:pt>
          <cx:pt idx="11263">24</cx:pt>
          <cx:pt idx="11264">24</cx:pt>
          <cx:pt idx="11265">24</cx:pt>
          <cx:pt idx="11266">24</cx:pt>
          <cx:pt idx="11267">24</cx:pt>
          <cx:pt idx="11268">26</cx:pt>
          <cx:pt idx="11269">25</cx:pt>
          <cx:pt idx="11270">25</cx:pt>
          <cx:pt idx="11271">26</cx:pt>
          <cx:pt idx="11272">26</cx:pt>
          <cx:pt idx="11273">26</cx:pt>
          <cx:pt idx="11274">26</cx:pt>
          <cx:pt idx="11275">26</cx:pt>
          <cx:pt idx="11276">25</cx:pt>
          <cx:pt idx="11277">26</cx:pt>
          <cx:pt idx="11278">26</cx:pt>
          <cx:pt idx="11279">25</cx:pt>
          <cx:pt idx="11280">26</cx:pt>
          <cx:pt idx="11281">26</cx:pt>
          <cx:pt idx="11282">25</cx:pt>
          <cx:pt idx="11283">25</cx:pt>
          <cx:pt idx="11284">26</cx:pt>
          <cx:pt idx="11285">26</cx:pt>
          <cx:pt idx="11286">26</cx:pt>
          <cx:pt idx="11287">26</cx:pt>
          <cx:pt idx="11288">25</cx:pt>
          <cx:pt idx="11289">26</cx:pt>
          <cx:pt idx="11290">25</cx:pt>
          <cx:pt idx="11291">26</cx:pt>
          <cx:pt idx="11292">26</cx:pt>
          <cx:pt idx="11293">26</cx:pt>
          <cx:pt idx="11294">26</cx:pt>
          <cx:pt idx="11295">22</cx:pt>
          <cx:pt idx="11296">23</cx:pt>
          <cx:pt idx="11297">23</cx:pt>
          <cx:pt idx="11298">22</cx:pt>
          <cx:pt idx="11299">22</cx:pt>
          <cx:pt idx="11300">22</cx:pt>
          <cx:pt idx="11301">21</cx:pt>
          <cx:pt idx="11302">21</cx:pt>
          <cx:pt idx="11303">21</cx:pt>
          <cx:pt idx="11304">21</cx:pt>
          <cx:pt idx="11305">22</cx:pt>
          <cx:pt idx="11306">22</cx:pt>
          <cx:pt idx="11307">32</cx:pt>
          <cx:pt idx="11308">30</cx:pt>
          <cx:pt idx="11309">32</cx:pt>
          <cx:pt idx="11310">32</cx:pt>
          <cx:pt idx="11311">32</cx:pt>
          <cx:pt idx="11312">32</cx:pt>
          <cx:pt idx="11313">32</cx:pt>
          <cx:pt idx="11314">32</cx:pt>
          <cx:pt idx="11315">32</cx:pt>
          <cx:pt idx="11316">32</cx:pt>
          <cx:pt idx="11317">30</cx:pt>
          <cx:pt idx="11318">31</cx:pt>
          <cx:pt idx="11319">31</cx:pt>
          <cx:pt idx="11320">31</cx:pt>
          <cx:pt idx="11321">25</cx:pt>
          <cx:pt idx="11322">25</cx:pt>
          <cx:pt idx="11323">25</cx:pt>
          <cx:pt idx="11324">25</cx:pt>
          <cx:pt idx="11325">25</cx:pt>
          <cx:pt idx="11326">25</cx:pt>
          <cx:pt idx="11327">25</cx:pt>
          <cx:pt idx="11328">25</cx:pt>
          <cx:pt idx="11329">25</cx:pt>
          <cx:pt idx="11330">40</cx:pt>
          <cx:pt idx="11331">40</cx:pt>
          <cx:pt idx="11332">40</cx:pt>
          <cx:pt idx="11333">40</cx:pt>
          <cx:pt idx="11334">40</cx:pt>
          <cx:pt idx="11335">36</cx:pt>
          <cx:pt idx="11336">40</cx:pt>
          <cx:pt idx="11337">40</cx:pt>
          <cx:pt idx="11338">36</cx:pt>
          <cx:pt idx="11339">40</cx:pt>
          <cx:pt idx="11340">40</cx:pt>
          <cx:pt idx="11341">40</cx:pt>
          <cx:pt idx="11342">39</cx:pt>
          <cx:pt idx="11343">39</cx:pt>
          <cx:pt idx="11344">39</cx:pt>
          <cx:pt idx="11345">39</cx:pt>
          <cx:pt idx="11346">40</cx:pt>
          <cx:pt idx="11347">40</cx:pt>
          <cx:pt idx="11348">40</cx:pt>
          <cx:pt idx="11349">36</cx:pt>
          <cx:pt idx="11350">40</cx:pt>
          <cx:pt idx="11351">35</cx:pt>
          <cx:pt idx="11352">40</cx:pt>
          <cx:pt idx="11353">35</cx:pt>
          <cx:pt idx="11354">40</cx:pt>
          <cx:pt idx="11355">40</cx:pt>
          <cx:pt idx="11356">36</cx:pt>
          <cx:pt idx="11357">39</cx:pt>
          <cx:pt idx="11358">35</cx:pt>
          <cx:pt idx="11359">36</cx:pt>
          <cx:pt idx="11360">39</cx:pt>
          <cx:pt idx="11361">39</cx:pt>
          <cx:pt idx="11362">14</cx:pt>
          <cx:pt idx="11363">14</cx:pt>
          <cx:pt idx="11364">14</cx:pt>
          <cx:pt idx="11365">33</cx:pt>
          <cx:pt idx="11366">32</cx:pt>
          <cx:pt idx="11367">28</cx:pt>
          <cx:pt idx="11368">28</cx:pt>
          <cx:pt idx="11369">26</cx:pt>
          <cx:pt idx="11370">26</cx:pt>
          <cx:pt idx="11371">32</cx:pt>
          <cx:pt idx="11372">28</cx:pt>
          <cx:pt idx="11373">28</cx:pt>
          <cx:pt idx="11374">24</cx:pt>
          <cx:pt idx="11375">24</cx:pt>
          <cx:pt idx="11376">24</cx:pt>
          <cx:pt idx="11377">24</cx:pt>
          <cx:pt idx="11378">24</cx:pt>
          <cx:pt idx="11379">24</cx:pt>
          <cx:pt idx="11380">21</cx:pt>
          <cx:pt idx="11381">21</cx:pt>
          <cx:pt idx="11382">21</cx:pt>
          <cx:pt idx="11383">21</cx:pt>
          <cx:pt idx="11384">21</cx:pt>
          <cx:pt idx="11385">21</cx:pt>
          <cx:pt idx="11386">21</cx:pt>
          <cx:pt idx="11387">21</cx:pt>
          <cx:pt idx="11388">21</cx:pt>
          <cx:pt idx="11389">19</cx:pt>
          <cx:pt idx="11390">19</cx:pt>
          <cx:pt idx="11391">19</cx:pt>
          <cx:pt idx="11392">19</cx:pt>
          <cx:pt idx="11393">19</cx:pt>
          <cx:pt idx="11394">18</cx:pt>
          <cx:pt idx="11395">18</cx:pt>
          <cx:pt idx="11396">23</cx:pt>
          <cx:pt idx="11397">23</cx:pt>
          <cx:pt idx="11398">23</cx:pt>
          <cx:pt idx="11399">23</cx:pt>
          <cx:pt idx="11400">24</cx:pt>
          <cx:pt idx="11401">23</cx:pt>
          <cx:pt idx="11402">23</cx:pt>
          <cx:pt idx="11403">23</cx:pt>
          <cx:pt idx="11404">23</cx:pt>
          <cx:pt idx="11405">23</cx:pt>
          <cx:pt idx="11406">24</cx:pt>
          <cx:pt idx="11407">23</cx:pt>
          <cx:pt idx="11408">20</cx:pt>
          <cx:pt idx="11409">20</cx:pt>
          <cx:pt idx="11410">20</cx:pt>
          <cx:pt idx="11411">21</cx:pt>
          <cx:pt idx="11412">22</cx:pt>
          <cx:pt idx="11413">22</cx:pt>
          <cx:pt idx="11414">22</cx:pt>
          <cx:pt idx="11415">24</cx:pt>
          <cx:pt idx="11416">23</cx:pt>
          <cx:pt idx="11417">25</cx:pt>
          <cx:pt idx="11418">24</cx:pt>
          <cx:pt idx="11419">24</cx:pt>
          <cx:pt idx="11420">24</cx:pt>
          <cx:pt idx="11421">24</cx:pt>
          <cx:pt idx="11422">22</cx:pt>
          <cx:pt idx="11423">22</cx:pt>
          <cx:pt idx="11424">24</cx:pt>
          <cx:pt idx="11425">23</cx:pt>
          <cx:pt idx="11426">24</cx:pt>
          <cx:pt idx="11427">22</cx:pt>
          <cx:pt idx="11428">21</cx:pt>
          <cx:pt idx="11429">22</cx:pt>
          <cx:pt idx="11430">22</cx:pt>
          <cx:pt idx="11431">22</cx:pt>
          <cx:pt idx="11432">22</cx:pt>
          <cx:pt idx="11433">22</cx:pt>
          <cx:pt idx="11434">22</cx:pt>
          <cx:pt idx="11435">22</cx:pt>
          <cx:pt idx="11436">21</cx:pt>
          <cx:pt idx="11437">21</cx:pt>
          <cx:pt idx="11438">21</cx:pt>
          <cx:pt idx="11439">21</cx:pt>
          <cx:pt idx="11440">21</cx:pt>
          <cx:pt idx="11441">21</cx:pt>
          <cx:pt idx="11442">22</cx:pt>
          <cx:pt idx="11443">22</cx:pt>
          <cx:pt idx="11444">22</cx:pt>
          <cx:pt idx="11445">22</cx:pt>
          <cx:pt idx="11446">22</cx:pt>
          <cx:pt idx="11447">22</cx:pt>
          <cx:pt idx="11448">21</cx:pt>
          <cx:pt idx="11449">21</cx:pt>
          <cx:pt idx="11450">21</cx:pt>
          <cx:pt idx="11451">23</cx:pt>
          <cx:pt idx="11452">25</cx:pt>
          <cx:pt idx="11453">23</cx:pt>
          <cx:pt idx="11454">23</cx:pt>
          <cx:pt idx="11455">28</cx:pt>
          <cx:pt idx="11456">25</cx:pt>
          <cx:pt idx="11457">28</cx:pt>
          <cx:pt idx="11458">28</cx:pt>
          <cx:pt idx="11459">23</cx:pt>
          <cx:pt idx="11460">23</cx:pt>
          <cx:pt idx="11461">27</cx:pt>
          <cx:pt idx="11462">23</cx:pt>
          <cx:pt idx="11463">27</cx:pt>
          <cx:pt idx="11464">23</cx:pt>
          <cx:pt idx="11465">24</cx:pt>
          <cx:pt idx="11466">24</cx:pt>
          <cx:pt idx="11467">27</cx:pt>
          <cx:pt idx="11468">23</cx:pt>
          <cx:pt idx="11469">27</cx:pt>
          <cx:pt idx="11470">24</cx:pt>
          <cx:pt idx="11471">23</cx:pt>
          <cx:pt idx="11472">27</cx:pt>
          <cx:pt idx="11473">24</cx:pt>
          <cx:pt idx="11474">27</cx:pt>
          <cx:pt idx="11475">23</cx:pt>
          <cx:pt idx="11476">26</cx:pt>
          <cx:pt idx="11477">26</cx:pt>
          <cx:pt idx="11478">26</cx:pt>
          <cx:pt idx="11479">26</cx:pt>
          <cx:pt idx="11480">26</cx:pt>
          <cx:pt idx="11481">26</cx:pt>
          <cx:pt idx="11482">26</cx:pt>
          <cx:pt idx="11483">34</cx:pt>
          <cx:pt idx="11484">32</cx:pt>
          <cx:pt idx="11485">27</cx:pt>
          <cx:pt idx="11486">32</cx:pt>
          <cx:pt idx="11487">32</cx:pt>
          <cx:pt idx="11488">31</cx:pt>
          <cx:pt idx="11489">26</cx:pt>
          <cx:pt idx="11490">28</cx:pt>
          <cx:pt idx="11491">34</cx:pt>
          <cx:pt idx="11492">28</cx:pt>
          <cx:pt idx="11493">28</cx:pt>
          <cx:pt idx="11494">27</cx:pt>
          <cx:pt idx="11495">28</cx:pt>
          <cx:pt idx="11496">34</cx:pt>
          <cx:pt idx="11497">34</cx:pt>
          <cx:pt idx="11498">26</cx:pt>
          <cx:pt idx="11499">28</cx:pt>
          <cx:pt idx="11500">28</cx:pt>
          <cx:pt idx="11501">28</cx:pt>
          <cx:pt idx="11502">27</cx:pt>
          <cx:pt idx="11503">25</cx:pt>
          <cx:pt idx="11504">28</cx:pt>
          <cx:pt idx="11505">27</cx:pt>
          <cx:pt idx="11506">26</cx:pt>
          <cx:pt idx="11507">28</cx:pt>
          <cx:pt idx="11508">19</cx:pt>
          <cx:pt idx="11509">19</cx:pt>
          <cx:pt idx="11510">19</cx:pt>
          <cx:pt idx="11511">31</cx:pt>
          <cx:pt idx="11512">27</cx:pt>
          <cx:pt idx="11513">27</cx:pt>
          <cx:pt idx="11514">22</cx:pt>
          <cx:pt idx="11515">24</cx:pt>
          <cx:pt idx="11516">21</cx:pt>
          <cx:pt idx="11517">30</cx:pt>
          <cx:pt idx="11518">25</cx:pt>
          <cx:pt idx="11519">24</cx:pt>
          <cx:pt idx="11520">25</cx:pt>
          <cx:pt idx="11521">30</cx:pt>
          <cx:pt idx="11522">21</cx:pt>
          <cx:pt idx="11523">19</cx:pt>
          <cx:pt idx="11524">19</cx:pt>
          <cx:pt idx="11525">19</cx:pt>
          <cx:pt idx="11526">27</cx:pt>
          <cx:pt idx="11527">22</cx:pt>
          <cx:pt idx="11528">27</cx:pt>
          <cx:pt idx="11529">24</cx:pt>
          <cx:pt idx="11530">25</cx:pt>
          <cx:pt idx="11531">21</cx:pt>
          <cx:pt idx="11532">25</cx:pt>
          <cx:pt idx="11533">21</cx:pt>
          <cx:pt idx="11534">24</cx:pt>
          <cx:pt idx="11535">34</cx:pt>
          <cx:pt idx="11536">34</cx:pt>
          <cx:pt idx="11537">35</cx:pt>
          <cx:pt idx="11538">34</cx:pt>
          <cx:pt idx="11539">35</cx:pt>
          <cx:pt idx="11540">34</cx:pt>
          <cx:pt idx="11541">28</cx:pt>
          <cx:pt idx="11542">28</cx:pt>
          <cx:pt idx="11543">28</cx:pt>
          <cx:pt idx="11544">28</cx:pt>
          <cx:pt idx="11545">28</cx:pt>
          <cx:pt idx="11546">28</cx:pt>
          <cx:pt idx="11547">28</cx:pt>
          <cx:pt idx="11548">28</cx:pt>
          <cx:pt idx="11549">28</cx:pt>
          <cx:pt idx="11550">28</cx:pt>
          <cx:pt idx="11551">24</cx:pt>
          <cx:pt idx="11552">24</cx:pt>
          <cx:pt idx="11553">30</cx:pt>
          <cx:pt idx="11554">24</cx:pt>
          <cx:pt idx="11555">24</cx:pt>
          <cx:pt idx="11556">24</cx:pt>
          <cx:pt idx="11557">31</cx:pt>
          <cx:pt idx="11558">31</cx:pt>
          <cx:pt idx="11559">24</cx:pt>
          <cx:pt idx="11560">24</cx:pt>
          <cx:pt idx="11561">31</cx:pt>
          <cx:pt idx="11562">25</cx:pt>
          <cx:pt idx="11563">30</cx:pt>
          <cx:pt idx="11564">30</cx:pt>
          <cx:pt idx="11565">31</cx:pt>
          <cx:pt idx="11566">24</cx:pt>
          <cx:pt idx="11567">31</cx:pt>
          <cx:pt idx="11568">31</cx:pt>
          <cx:pt idx="11569">24</cx:pt>
          <cx:pt idx="11570">25</cx:pt>
          <cx:pt idx="11571">25</cx:pt>
          <cx:pt idx="11572">30</cx:pt>
          <cx:pt idx="11573">31</cx:pt>
          <cx:pt idx="11574">24</cx:pt>
          <cx:pt idx="11575">24</cx:pt>
          <cx:pt idx="11576">25</cx:pt>
          <cx:pt idx="11577">30</cx:pt>
          <cx:pt idx="11578">25</cx:pt>
          <cx:pt idx="11579">30</cx:pt>
          <cx:pt idx="11580">25</cx:pt>
          <cx:pt idx="11581">24</cx:pt>
          <cx:pt idx="11582">30</cx:pt>
          <cx:pt idx="11583">25</cx:pt>
          <cx:pt idx="11584">29</cx:pt>
          <cx:pt idx="11585">26</cx:pt>
          <cx:pt idx="11586">26</cx:pt>
          <cx:pt idx="11587">23</cx:pt>
          <cx:pt idx="11588">23</cx:pt>
          <cx:pt idx="11589">28</cx:pt>
          <cx:pt idx="11590">23</cx:pt>
          <cx:pt idx="11591">31</cx:pt>
          <cx:pt idx="11592">31</cx:pt>
          <cx:pt idx="11593">28</cx:pt>
          <cx:pt idx="11594">23</cx:pt>
          <cx:pt idx="11595">26</cx:pt>
          <cx:pt idx="11596">28</cx:pt>
          <cx:pt idx="11597">28</cx:pt>
          <cx:pt idx="11598">29</cx:pt>
          <cx:pt idx="11599">31</cx:pt>
          <cx:pt idx="11600">30</cx:pt>
          <cx:pt idx="11601">29</cx:pt>
          <cx:pt idx="11602">29</cx:pt>
          <cx:pt idx="11603">29</cx:pt>
          <cx:pt idx="11604">30</cx:pt>
          <cx:pt idx="11605">26</cx:pt>
          <cx:pt idx="11606">24</cx:pt>
          <cx:pt idx="11607">24</cx:pt>
          <cx:pt idx="11608">25</cx:pt>
          <cx:pt idx="11609">31</cx:pt>
          <cx:pt idx="11610">24</cx:pt>
          <cx:pt idx="11611">25</cx:pt>
          <cx:pt idx="11612">31</cx:pt>
          <cx:pt idx="11613">31</cx:pt>
          <cx:pt idx="11614">26</cx:pt>
          <cx:pt idx="11615">26</cx:pt>
          <cx:pt idx="11616">31</cx:pt>
          <cx:pt idx="11617">26</cx:pt>
          <cx:pt idx="11618">26</cx:pt>
          <cx:pt idx="11619">31</cx:pt>
          <cx:pt idx="11620">31</cx:pt>
          <cx:pt idx="11621">26</cx:pt>
          <cx:pt idx="11622">31</cx:pt>
          <cx:pt idx="11623">25</cx:pt>
          <cx:pt idx="11624">25</cx:pt>
          <cx:pt idx="11625">25</cx:pt>
          <cx:pt idx="11626">25</cx:pt>
          <cx:pt idx="11627">26</cx:pt>
          <cx:pt idx="11628">25</cx:pt>
          <cx:pt idx="11629">25</cx:pt>
          <cx:pt idx="11630">26</cx:pt>
          <cx:pt idx="11631">25</cx:pt>
          <cx:pt idx="11632">25</cx:pt>
          <cx:pt idx="11633">25</cx:pt>
          <cx:pt idx="11634">26</cx:pt>
          <cx:pt idx="11635">26</cx:pt>
          <cx:pt idx="11636">25</cx:pt>
          <cx:pt idx="11637">25</cx:pt>
          <cx:pt idx="11638">26</cx:pt>
          <cx:pt idx="11639">25</cx:pt>
          <cx:pt idx="11640">23</cx:pt>
          <cx:pt idx="11641">33</cx:pt>
          <cx:pt idx="11642">33</cx:pt>
          <cx:pt idx="11643">33</cx:pt>
          <cx:pt idx="11644">33</cx:pt>
          <cx:pt idx="11645">33</cx:pt>
          <cx:pt idx="11646">33</cx:pt>
          <cx:pt idx="11647">33</cx:pt>
          <cx:pt idx="11648">33</cx:pt>
          <cx:pt idx="11649">33</cx:pt>
          <cx:pt idx="11650">33</cx:pt>
          <cx:pt idx="11651">25</cx:pt>
          <cx:pt idx="11652">25</cx:pt>
          <cx:pt idx="11653">24</cx:pt>
          <cx:pt idx="11654">24</cx:pt>
          <cx:pt idx="11655">24</cx:pt>
          <cx:pt idx="11656">24</cx:pt>
          <cx:pt idx="11657">24</cx:pt>
          <cx:pt idx="11658">24</cx:pt>
          <cx:pt idx="11659">21</cx:pt>
          <cx:pt idx="11660">20</cx:pt>
          <cx:pt idx="11661">20</cx:pt>
          <cx:pt idx="11662">21</cx:pt>
          <cx:pt idx="11663">21</cx:pt>
          <cx:pt idx="11664">20</cx:pt>
          <cx:pt idx="11665">20</cx:pt>
          <cx:pt idx="11666">20</cx:pt>
          <cx:pt idx="11667">20</cx:pt>
          <cx:pt idx="11668">21</cx:pt>
          <cx:pt idx="11669">20</cx:pt>
          <cx:pt idx="11670">20</cx:pt>
          <cx:pt idx="11671">20</cx:pt>
          <cx:pt idx="11672">21</cx:pt>
          <cx:pt idx="11673">20</cx:pt>
          <cx:pt idx="11674">20</cx:pt>
          <cx:pt idx="11675">21</cx:pt>
          <cx:pt idx="11676">20</cx:pt>
          <cx:pt idx="11677">21</cx:pt>
          <cx:pt idx="11678">21</cx:pt>
          <cx:pt idx="11679">21</cx:pt>
          <cx:pt idx="11680">20</cx:pt>
          <cx:pt idx="11681">21</cx:pt>
          <cx:pt idx="11682">20</cx:pt>
          <cx:pt idx="11683">20</cx:pt>
          <cx:pt idx="11684">20</cx:pt>
          <cx:pt idx="11685">21</cx:pt>
          <cx:pt idx="11686">21</cx:pt>
          <cx:pt idx="11687">21</cx:pt>
          <cx:pt idx="11688">22</cx:pt>
          <cx:pt idx="11689">21</cx:pt>
          <cx:pt idx="11690">22</cx:pt>
          <cx:pt idx="11691">21</cx:pt>
          <cx:pt idx="11692">22</cx:pt>
          <cx:pt idx="11693">21</cx:pt>
          <cx:pt idx="11694">21</cx:pt>
          <cx:pt idx="11695">21</cx:pt>
          <cx:pt idx="11696">21</cx:pt>
          <cx:pt idx="11697">22</cx:pt>
          <cx:pt idx="11698">21</cx:pt>
          <cx:pt idx="11699">21</cx:pt>
          <cx:pt idx="11700">22</cx:pt>
          <cx:pt idx="11701">21</cx:pt>
          <cx:pt idx="11702">22</cx:pt>
          <cx:pt idx="11703">22</cx:pt>
          <cx:pt idx="11704">22</cx:pt>
          <cx:pt idx="11705">22</cx:pt>
          <cx:pt idx="11706">22</cx:pt>
          <cx:pt idx="11707">22</cx:pt>
          <cx:pt idx="11708">22</cx:pt>
          <cx:pt idx="11709">22</cx:pt>
          <cx:pt idx="11710">22</cx:pt>
          <cx:pt idx="11711">22</cx:pt>
          <cx:pt idx="11712">22</cx:pt>
          <cx:pt idx="11713">22</cx:pt>
          <cx:pt idx="11714">22</cx:pt>
          <cx:pt idx="11715">22</cx:pt>
          <cx:pt idx="11716">22</cx:pt>
          <cx:pt idx="11717">22</cx:pt>
          <cx:pt idx="11718">22</cx:pt>
          <cx:pt idx="11719">24</cx:pt>
          <cx:pt idx="11720">23</cx:pt>
          <cx:pt idx="11721">24</cx:pt>
          <cx:pt idx="11722">23</cx:pt>
          <cx:pt idx="11723">24</cx:pt>
          <cx:pt idx="11724">24</cx:pt>
          <cx:pt idx="11725">23</cx:pt>
          <cx:pt idx="11726">23</cx:pt>
          <cx:pt idx="11727">20</cx:pt>
          <cx:pt idx="11728">21</cx:pt>
          <cx:pt idx="11729">21</cx:pt>
          <cx:pt idx="11730">23</cx:pt>
          <cx:pt idx="11731">24</cx:pt>
          <cx:pt idx="11732">24</cx:pt>
          <cx:pt idx="11733">24</cx:pt>
          <cx:pt idx="11734">24</cx:pt>
          <cx:pt idx="11735">24</cx:pt>
          <cx:pt idx="11736">24</cx:pt>
          <cx:pt idx="11737">24</cx:pt>
          <cx:pt idx="11738">26</cx:pt>
          <cx:pt idx="11739">27</cx:pt>
          <cx:pt idx="11740">27</cx:pt>
          <cx:pt idx="11741">26</cx:pt>
          <cx:pt idx="11742">27</cx:pt>
          <cx:pt idx="11743">26</cx:pt>
          <cx:pt idx="11744">20</cx:pt>
          <cx:pt idx="11745">20</cx:pt>
          <cx:pt idx="11746">20</cx:pt>
          <cx:pt idx="11747">20</cx:pt>
          <cx:pt idx="11748">22</cx:pt>
          <cx:pt idx="11749">20</cx:pt>
          <cx:pt idx="11750">22</cx:pt>
          <cx:pt idx="11751">20</cx:pt>
          <cx:pt idx="11752">22</cx:pt>
          <cx:pt idx="11753">20</cx:pt>
          <cx:pt idx="11754">20</cx:pt>
          <cx:pt idx="11755">20</cx:pt>
          <cx:pt idx="11756">22</cx:pt>
          <cx:pt idx="11757">20</cx:pt>
          <cx:pt idx="11758">20</cx:pt>
          <cx:pt idx="11759">20</cx:pt>
          <cx:pt idx="11760">20</cx:pt>
          <cx:pt idx="11761">20</cx:pt>
          <cx:pt idx="11762">22</cx:pt>
          <cx:pt idx="11763">20</cx:pt>
          <cx:pt idx="11764">22</cx:pt>
          <cx:pt idx="11765">26</cx:pt>
          <cx:pt idx="11766">28</cx:pt>
          <cx:pt idx="11767">28</cx:pt>
          <cx:pt idx="11768">24</cx:pt>
          <cx:pt idx="11769">26</cx:pt>
          <cx:pt idx="11770">26</cx:pt>
          <cx:pt idx="11771">28</cx:pt>
          <cx:pt idx="11772">24</cx:pt>
          <cx:pt idx="11773">28</cx:pt>
          <cx:pt idx="11774">28</cx:pt>
          <cx:pt idx="11775">28</cx:pt>
          <cx:pt idx="11776">28</cx:pt>
          <cx:pt idx="11777">26</cx:pt>
          <cx:pt idx="11778">23</cx:pt>
          <cx:pt idx="11779">26</cx:pt>
          <cx:pt idx="11780">23</cx:pt>
          <cx:pt idx="11781">28</cx:pt>
          <cx:pt idx="11782">26</cx:pt>
          <cx:pt idx="11783">28</cx:pt>
          <cx:pt idx="11784">26</cx:pt>
          <cx:pt idx="11785">28</cx:pt>
          <cx:pt idx="11786">26</cx:pt>
          <cx:pt idx="11787">26</cx:pt>
          <cx:pt idx="11788">23</cx:pt>
          <cx:pt idx="11789">23</cx:pt>
          <cx:pt idx="11790">28</cx:pt>
          <cx:pt idx="11791">28</cx:pt>
          <cx:pt idx="11792">29</cx:pt>
          <cx:pt idx="11793">26</cx:pt>
          <cx:pt idx="11794">23</cx:pt>
          <cx:pt idx="11795">30</cx:pt>
          <cx:pt idx="11796">33</cx:pt>
          <cx:pt idx="11797">33</cx:pt>
          <cx:pt idx="11798">33</cx:pt>
          <cx:pt idx="11799">33</cx:pt>
          <cx:pt idx="11800">33</cx:pt>
          <cx:pt idx="11801">33</cx:pt>
          <cx:pt idx="11802">30</cx:pt>
          <cx:pt idx="11803">34</cx:pt>
          <cx:pt idx="11804">34</cx:pt>
          <cx:pt idx="11805">34</cx:pt>
          <cx:pt idx="11806">31</cx:pt>
          <cx:pt idx="11807">31</cx:pt>
          <cx:pt idx="11808">34</cx:pt>
          <cx:pt idx="11809">39</cx:pt>
          <cx:pt idx="11810">40</cx:pt>
          <cx:pt idx="11811">37</cx:pt>
          <cx:pt idx="11812">36</cx:pt>
          <cx:pt idx="11813">36</cx:pt>
          <cx:pt idx="11814">36</cx:pt>
          <cx:pt idx="11815">37</cx:pt>
          <cx:pt idx="11816">36</cx:pt>
          <cx:pt idx="11817">36</cx:pt>
          <cx:pt idx="11818">36</cx:pt>
          <cx:pt idx="11819">37</cx:pt>
          <cx:pt idx="11820">36</cx:pt>
          <cx:pt idx="11821">36</cx:pt>
          <cx:pt idx="11822">37</cx:pt>
          <cx:pt idx="11823">36</cx:pt>
          <cx:pt idx="11824">36</cx:pt>
          <cx:pt idx="11825">35</cx:pt>
          <cx:pt idx="11826">35</cx:pt>
          <cx:pt idx="11827">36</cx:pt>
          <cx:pt idx="11828">35</cx:pt>
          <cx:pt idx="11829">35</cx:pt>
          <cx:pt idx="11830">35</cx:pt>
          <cx:pt idx="11831">36</cx:pt>
          <cx:pt idx="11832">15</cx:pt>
          <cx:pt idx="11833">23</cx:pt>
          <cx:pt idx="11834">23</cx:pt>
          <cx:pt idx="11835">23</cx:pt>
          <cx:pt idx="11836">23</cx:pt>
          <cx:pt idx="11837">23</cx:pt>
          <cx:pt idx="11838">23</cx:pt>
          <cx:pt idx="11839">23</cx:pt>
          <cx:pt idx="11840">23</cx:pt>
          <cx:pt idx="11841">23</cx:pt>
          <cx:pt idx="11842">23</cx:pt>
          <cx:pt idx="11843">23</cx:pt>
          <cx:pt idx="11844">23</cx:pt>
          <cx:pt idx="11845">22</cx:pt>
          <cx:pt idx="11846">23</cx:pt>
          <cx:pt idx="11847">22</cx:pt>
          <cx:pt idx="11848">21</cx:pt>
          <cx:pt idx="11849">20</cx:pt>
          <cx:pt idx="11850">23</cx:pt>
          <cx:pt idx="11851">23</cx:pt>
          <cx:pt idx="11852">23</cx:pt>
          <cx:pt idx="11853">22</cx:pt>
          <cx:pt idx="11854">22</cx:pt>
          <cx:pt idx="11855">22</cx:pt>
          <cx:pt idx="11856">20</cx:pt>
          <cx:pt idx="11857">22</cx:pt>
          <cx:pt idx="11858">22</cx:pt>
          <cx:pt idx="11859">20</cx:pt>
          <cx:pt idx="11860">22</cx:pt>
          <cx:pt idx="11861">23</cx:pt>
          <cx:pt idx="11862">23</cx:pt>
          <cx:pt idx="11863">22</cx:pt>
          <cx:pt idx="11864">23</cx:pt>
          <cx:pt idx="11865">22</cx:pt>
          <cx:pt idx="11866">23</cx:pt>
          <cx:pt idx="11867">21</cx:pt>
          <cx:pt idx="11868">21</cx:pt>
          <cx:pt idx="11869">22</cx:pt>
          <cx:pt idx="11870">22</cx:pt>
          <cx:pt idx="11871">21</cx:pt>
          <cx:pt idx="11872">23</cx:pt>
          <cx:pt idx="11873">23</cx:pt>
          <cx:pt idx="11874">22</cx:pt>
          <cx:pt idx="11875">20</cx:pt>
          <cx:pt idx="11876">23</cx:pt>
          <cx:pt idx="11877">22</cx:pt>
          <cx:pt idx="11878">22</cx:pt>
          <cx:pt idx="11879">22</cx:pt>
          <cx:pt idx="11880">23</cx:pt>
          <cx:pt idx="11881">24</cx:pt>
          <cx:pt idx="11882">24</cx:pt>
          <cx:pt idx="11883">25</cx:pt>
          <cx:pt idx="11884">26</cx:pt>
          <cx:pt idx="11885">25</cx:pt>
          <cx:pt idx="11886">26</cx:pt>
          <cx:pt idx="11887">26</cx:pt>
          <cx:pt idx="11888">25</cx:pt>
          <cx:pt idx="11889">26</cx:pt>
          <cx:pt idx="11890">22</cx:pt>
          <cx:pt idx="11891">22</cx:pt>
          <cx:pt idx="11892">23</cx:pt>
          <cx:pt idx="11893">23</cx:pt>
          <cx:pt idx="11894">34</cx:pt>
          <cx:pt idx="11895">26</cx:pt>
          <cx:pt idx="11896">24</cx:pt>
          <cx:pt idx="11897">34</cx:pt>
          <cx:pt idx="11898">24</cx:pt>
          <cx:pt idx="11899">24</cx:pt>
          <cx:pt idx="11900">24</cx:pt>
          <cx:pt idx="11901">34</cx:pt>
          <cx:pt idx="11902">24</cx:pt>
          <cx:pt idx="11903">19</cx:pt>
          <cx:pt idx="11904">19</cx:pt>
          <cx:pt idx="11905">19</cx:pt>
          <cx:pt idx="11906">23</cx:pt>
          <cx:pt idx="11907">23</cx:pt>
          <cx:pt idx="11908">23</cx:pt>
          <cx:pt idx="11909">23</cx:pt>
          <cx:pt idx="11910">23</cx:pt>
          <cx:pt idx="11911">23</cx:pt>
          <cx:pt idx="11912">23</cx:pt>
          <cx:pt idx="11913">26</cx:pt>
        </cx:lvl>
      </cx:numDim>
    </cx:data>
  </cx:chartData>
  <cx:chart>
    <cx:title pos="t" align="ctr" overlay="0">
      <cx:tx>
        <cx:txData>
          <cx:v>Highway MPG</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Highway MPG</a:t>
          </a:r>
        </a:p>
      </cx:txPr>
    </cx:title>
    <cx:plotArea>
      <cx:plotAreaRegion>
        <cx:series layoutId="boxWhisker" uniqueId="{06C0D92A-BC6F-4D14-9854-9F0098879DEA}">
          <cx:tx>
            <cx:txData>
              <cx:f>Cleaned_Car_Data!$M$1</cx:f>
              <cx:v>highway MPG</cx:v>
            </cx:txData>
          </cx:tx>
          <cx:dataId val="0"/>
          <cx:layoutPr>
            <cx:visibility meanLine="0" meanMarker="1" nonoutliers="0" outliers="1"/>
            <cx:statistics quartileMethod="exclusive"/>
          </cx:layoutPr>
        </cx:series>
      </cx:plotAreaRegion>
      <cx:axis id="0">
        <cx:catScaling gapWidth="1"/>
        <cx:tickLabels/>
      </cx:axis>
      <cx:axis id="1">
        <cx:valScaling/>
        <cx:tickLabels/>
      </cx:axis>
    </cx:plotArea>
  </cx:chart>
  <cx:spPr>
    <a:solidFill>
      <a:schemeClr val="bg1"/>
    </a:solidFill>
  </cx:spPr>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Cleaned_Car_Data!$E$2:$E$11914</cx:f>
        <cx:lvl ptCount="11913" formatCode="General">
          <cx:pt idx="0">335</cx:pt>
          <cx:pt idx="1">300</cx:pt>
          <cx:pt idx="2">300</cx:pt>
          <cx:pt idx="3">230</cx:pt>
          <cx:pt idx="4">230</cx:pt>
          <cx:pt idx="5">230</cx:pt>
          <cx:pt idx="6">300</cx:pt>
          <cx:pt idx="7">300</cx:pt>
          <cx:pt idx="8">230</cx:pt>
          <cx:pt idx="9">230</cx:pt>
          <cx:pt idx="10">300</cx:pt>
          <cx:pt idx="11">230</cx:pt>
          <cx:pt idx="12">300</cx:pt>
          <cx:pt idx="13">230</cx:pt>
          <cx:pt idx="14">230</cx:pt>
          <cx:pt idx="15">320</cx:pt>
          <cx:pt idx="16">320</cx:pt>
          <cx:pt idx="17">172</cx:pt>
          <cx:pt idx="18">172</cx:pt>
          <cx:pt idx="19">172</cx:pt>
          <cx:pt idx="20">172</cx:pt>
          <cx:pt idx="21">172</cx:pt>
          <cx:pt idx="22">172</cx:pt>
          <cx:pt idx="23">172</cx:pt>
          <cx:pt idx="24">172</cx:pt>
          <cx:pt idx="25">172</cx:pt>
          <cx:pt idx="26">172</cx:pt>
          <cx:pt idx="27">172</cx:pt>
          <cx:pt idx="28">172</cx:pt>
          <cx:pt idx="29">172</cx:pt>
          <cx:pt idx="30">172</cx:pt>
          <cx:pt idx="31">172</cx:pt>
          <cx:pt idx="32">160</cx:pt>
          <cx:pt idx="33">160</cx:pt>
          <cx:pt idx="34">160</cx:pt>
          <cx:pt idx="35">130</cx:pt>
          <cx:pt idx="36">158</cx:pt>
          <cx:pt idx="37">158</cx:pt>
          <cx:pt idx="38">130</cx:pt>
          <cx:pt idx="39">130</cx:pt>
          <cx:pt idx="40">158</cx:pt>
          <cx:pt idx="41">240</cx:pt>
          <cx:pt idx="42">240</cx:pt>
          <cx:pt idx="43">320</cx:pt>
          <cx:pt idx="44">240</cx:pt>
          <cx:pt idx="45">240</cx:pt>
          <cx:pt idx="46">320</cx:pt>
          <cx:pt idx="47">240</cx:pt>
          <cx:pt idx="48">320</cx:pt>
          <cx:pt idx="49">320</cx:pt>
          <cx:pt idx="50">335</cx:pt>
          <cx:pt idx="51">335</cx:pt>
          <cx:pt idx="52">335</cx:pt>
          <cx:pt idx="53">335</cx:pt>
          <cx:pt idx="54">248</cx:pt>
          <cx:pt idx="55">248</cx:pt>
          <cx:pt idx="56">248</cx:pt>
          <cx:pt idx="57">248</cx:pt>
          <cx:pt idx="58">162</cx:pt>
          <cx:pt idx="59">162</cx:pt>
          <cx:pt idx="60">162</cx:pt>
          <cx:pt idx="61">217</cx:pt>
          <cx:pt idx="62">217</cx:pt>
          <cx:pt idx="63">162</cx:pt>
          <cx:pt idx="64">184</cx:pt>
          <cx:pt idx="65">184</cx:pt>
          <cx:pt idx="66">295</cx:pt>
          <cx:pt idx="67">184</cx:pt>
          <cx:pt idx="68">184</cx:pt>
          <cx:pt idx="69">295</cx:pt>
          <cx:pt idx="70">184</cx:pt>
          <cx:pt idx="71">184</cx:pt>
          <cx:pt idx="72">295</cx:pt>
          <cx:pt idx="73">295</cx:pt>
          <cx:pt idx="74">184</cx:pt>
          <cx:pt idx="75">184</cx:pt>
          <cx:pt idx="76">184</cx:pt>
          <cx:pt idx="77">184</cx:pt>
          <cx:pt idx="78">295</cx:pt>
          <cx:pt idx="79">295</cx:pt>
          <cx:pt idx="80">184</cx:pt>
          <cx:pt idx="81">184</cx:pt>
          <cx:pt idx="82">184</cx:pt>
          <cx:pt idx="83">295</cx:pt>
          <cx:pt idx="84">184</cx:pt>
          <cx:pt idx="85">184</cx:pt>
          <cx:pt idx="86">184</cx:pt>
          <cx:pt idx="87">115</cx:pt>
          <cx:pt idx="88">115</cx:pt>
          <cx:pt idx="89">140</cx:pt>
          <cx:pt idx="90">140</cx:pt>
          <cx:pt idx="91">115</cx:pt>
          <cx:pt idx="92">115</cx:pt>
          <cx:pt idx="93">115</cx:pt>
          <cx:pt idx="94">115</cx:pt>
          <cx:pt idx="95">140</cx:pt>
          <cx:pt idx="96">155</cx:pt>
          <cx:pt idx="97">155</cx:pt>
          <cx:pt idx="98">155</cx:pt>
          <cx:pt idx="99">155</cx:pt>
          <cx:pt idx="100">155</cx:pt>
          <cx:pt idx="101">155</cx:pt>
          <cx:pt idx="102">155</cx:pt>
          <cx:pt idx="103">155</cx:pt>
          <cx:pt idx="104">114</cx:pt>
          <cx:pt idx="105">114</cx:pt>
          <cx:pt idx="106">114</cx:pt>
          <cx:pt idx="107">114</cx:pt>
          <cx:pt idx="108">114</cx:pt>
          <cx:pt idx="109">114</cx:pt>
          <cx:pt idx="110">114</cx:pt>
          <cx:pt idx="111">114</cx:pt>
          <cx:pt idx="112">100</cx:pt>
          <cx:pt idx="113">100</cx:pt>
          <cx:pt idx="114">100</cx:pt>
          <cx:pt idx="115">100</cx:pt>
          <cx:pt idx="116">100</cx:pt>
          <cx:pt idx="117">100</cx:pt>
          <cx:pt idx="118">100</cx:pt>
          <cx:pt idx="119">100</cx:pt>
          <cx:pt idx="120">100</cx:pt>
          <cx:pt idx="121">100</cx:pt>
          <cx:pt idx="122">100</cx:pt>
          <cx:pt idx="123">100</cx:pt>
          <cx:pt idx="124">300</cx:pt>
          <cx:pt idx="125">240</cx:pt>
          <cx:pt idx="126">240</cx:pt>
          <cx:pt idx="127">240</cx:pt>
          <cx:pt idx="128">300</cx:pt>
          <cx:pt idx="129">320</cx:pt>
          <cx:pt idx="130">248</cx:pt>
          <cx:pt idx="131">241</cx:pt>
          <cx:pt idx="132">335</cx:pt>
          <cx:pt idx="133">240</cx:pt>
          <cx:pt idx="134">300</cx:pt>
          <cx:pt idx="135">180</cx:pt>
          <cx:pt idx="136">240</cx:pt>
          <cx:pt idx="137">240</cx:pt>
          <cx:pt idx="138">180</cx:pt>
          <cx:pt idx="139">300</cx:pt>
          <cx:pt idx="140">180</cx:pt>
          <cx:pt idx="141">240</cx:pt>
          <cx:pt idx="142">180</cx:pt>
          <cx:pt idx="143">180</cx:pt>
          <cx:pt idx="144">180</cx:pt>
          <cx:pt idx="145">320</cx:pt>
          <cx:pt idx="146">180</cx:pt>
          <cx:pt idx="147">240</cx:pt>
          <cx:pt idx="148">240</cx:pt>
          <cx:pt idx="149">240</cx:pt>
          <cx:pt idx="150">240</cx:pt>
          <cx:pt idx="151">180</cx:pt>
          <cx:pt idx="152">180</cx:pt>
          <cx:pt idx="153">180</cx:pt>
          <cx:pt idx="154">320</cx:pt>
          <cx:pt idx="155">248</cx:pt>
          <cx:pt idx="156">180</cx:pt>
          <cx:pt idx="157">180</cx:pt>
          <cx:pt idx="158">248</cx:pt>
          <cx:pt idx="159">180</cx:pt>
          <cx:pt idx="160">248</cx:pt>
          <cx:pt idx="161">180</cx:pt>
          <cx:pt idx="162">320</cx:pt>
          <cx:pt idx="163">320</cx:pt>
          <cx:pt idx="164">180</cx:pt>
          <cx:pt idx="165">177</cx:pt>
          <cx:pt idx="166">177</cx:pt>
          <cx:pt idx="167">158</cx:pt>
          <cx:pt idx="168">177</cx:pt>
          <cx:pt idx="169">177</cx:pt>
          <cx:pt idx="170">177</cx:pt>
          <cx:pt idx="171">177</cx:pt>
          <cx:pt idx="172">228</cx:pt>
          <cx:pt idx="173">217</cx:pt>
          <cx:pt idx="174">121</cx:pt>
          <cx:pt idx="175">121</cx:pt>
          <cx:pt idx="176">228</cx:pt>
          <cx:pt idx="177">228</cx:pt>
          <cx:pt idx="178">177</cx:pt>
          <cx:pt idx="179">177</cx:pt>
          <cx:pt idx="180">217</cx:pt>
          <cx:pt idx="181">177</cx:pt>
          <cx:pt idx="182">148</cx:pt>
          <cx:pt idx="183">177</cx:pt>
          <cx:pt idx="184">158</cx:pt>
          <cx:pt idx="185">177</cx:pt>
          <cx:pt idx="186">217</cx:pt>
          <cx:pt idx="187">121</cx:pt>
          <cx:pt idx="188">228</cx:pt>
          <cx:pt idx="189">217</cx:pt>
          <cx:pt idx="190">148</cx:pt>
          <cx:pt idx="191">177</cx:pt>
          <cx:pt idx="192">194</cx:pt>
          <cx:pt idx="193">228</cx:pt>
          <cx:pt idx="194">218</cx:pt>
          <cx:pt idx="195">161</cx:pt>
          <cx:pt idx="196">320</cx:pt>
          <cx:pt idx="197">320</cx:pt>
          <cx:pt idx="198">161</cx:pt>
          <cx:pt idx="199">218</cx:pt>
          <cx:pt idx="200">218</cx:pt>
          <cx:pt idx="201">320</cx:pt>
          <cx:pt idx="202">161</cx:pt>
          <cx:pt idx="203">300</cx:pt>
          <cx:pt idx="204">292</cx:pt>
          <cx:pt idx="205">292</cx:pt>
          <cx:pt idx="206">292</cx:pt>
          <cx:pt idx="207">300</cx:pt>
          <cx:pt idx="208">292</cx:pt>
          <cx:pt idx="209">292</cx:pt>
          <cx:pt idx="210">292</cx:pt>
          <cx:pt idx="211">300</cx:pt>
          <cx:pt idx="212">300</cx:pt>
          <cx:pt idx="213">292</cx:pt>
          <cx:pt idx="214">292</cx:pt>
          <cx:pt idx="215">292</cx:pt>
          <cx:pt idx="216">292</cx:pt>
          <cx:pt idx="217">300</cx:pt>
          <cx:pt idx="218">292</cx:pt>
          <cx:pt idx="219">292</cx:pt>
          <cx:pt idx="220">292</cx:pt>
          <cx:pt idx="221">300</cx:pt>
          <cx:pt idx="222">292</cx:pt>
          <cx:pt idx="223">292</cx:pt>
          <cx:pt idx="224">292</cx:pt>
          <cx:pt idx="225">300</cx:pt>
          <cx:pt idx="226">292</cx:pt>
          <cx:pt idx="227">300</cx:pt>
          <cx:pt idx="228">300</cx:pt>
          <cx:pt idx="229">292</cx:pt>
          <cx:pt idx="230">292</cx:pt>
          <cx:pt idx="231">292</cx:pt>
          <cx:pt idx="232">300</cx:pt>
          <cx:pt idx="233">250</cx:pt>
          <cx:pt idx="234">250</cx:pt>
          <cx:pt idx="235">255</cx:pt>
          <cx:pt idx="236">250</cx:pt>
          <cx:pt idx="237">250</cx:pt>
          <cx:pt idx="238">255</cx:pt>
          <cx:pt idx="239">222</cx:pt>
          <cx:pt idx="240">222</cx:pt>
          <cx:pt idx="241">300</cx:pt>
          <cx:pt idx="242">222</cx:pt>
          <cx:pt idx="243">300</cx:pt>
          <cx:pt idx="244">222</cx:pt>
          <cx:pt idx="245">222</cx:pt>
          <cx:pt idx="246">222</cx:pt>
          <cx:pt idx="247">300</cx:pt>
          <cx:pt idx="248">222</cx:pt>
          <cx:pt idx="249">222</cx:pt>
          <cx:pt idx="250">222</cx:pt>
          <cx:pt idx="251">82</cx:pt>
          <cx:pt idx="252">82</cx:pt>
          <cx:pt idx="253">82</cx:pt>
          <cx:pt idx="254">82</cx:pt>
          <cx:pt idx="255">82</cx:pt>
          <cx:pt idx="256">134</cx:pt>
          <cx:pt idx="257">134</cx:pt>
          <cx:pt idx="258">134</cx:pt>
          <cx:pt idx="259">134</cx:pt>
          <cx:pt idx="260">306</cx:pt>
          <cx:pt idx="261">306</cx:pt>
          <cx:pt idx="262">306</cx:pt>
          <cx:pt idx="263">306</cx:pt>
          <cx:pt idx="264">306</cx:pt>
          <cx:pt idx="265">306</cx:pt>
          <cx:pt idx="266">306</cx:pt>
          <cx:pt idx="267">306</cx:pt>
          <cx:pt idx="268">306</cx:pt>
          <cx:pt idx="269">306</cx:pt>
          <cx:pt idx="270">306</cx:pt>
          <cx:pt idx="271">306</cx:pt>
          <cx:pt idx="272">306</cx:pt>
          <cx:pt idx="273">306</cx:pt>
          <cx:pt idx="274">306</cx:pt>
          <cx:pt idx="275">306</cx:pt>
          <cx:pt idx="276">306</cx:pt>
          <cx:pt idx="277">306</cx:pt>
          <cx:pt idx="278">306</cx:pt>
          <cx:pt idx="279">306</cx:pt>
          <cx:pt idx="280">306</cx:pt>
          <cx:pt idx="281">306</cx:pt>
          <cx:pt idx="282">306</cx:pt>
          <cx:pt idx="283">306</cx:pt>
          <cx:pt idx="284">306</cx:pt>
          <cx:pt idx="285">306</cx:pt>
          <cx:pt idx="286">306</cx:pt>
          <cx:pt idx="287">306</cx:pt>
          <cx:pt idx="288">306</cx:pt>
          <cx:pt idx="289">306</cx:pt>
          <cx:pt idx="290">306</cx:pt>
          <cx:pt idx="291">306</cx:pt>
          <cx:pt idx="292">306</cx:pt>
          <cx:pt idx="293">306</cx:pt>
          <cx:pt idx="294">400</cx:pt>
          <cx:pt idx="295">400</cx:pt>
          <cx:pt idx="296">400</cx:pt>
          <cx:pt idx="297">400</cx:pt>
          <cx:pt idx="298">400</cx:pt>
          <cx:pt idx="299">400</cx:pt>
          <cx:pt idx="300">400</cx:pt>
          <cx:pt idx="301">400</cx:pt>
          <cx:pt idx="302">400</cx:pt>
          <cx:pt idx="303">425</cx:pt>
          <cx:pt idx="304">400</cx:pt>
          <cx:pt idx="305">400</cx:pt>
          <cx:pt idx="306">400</cx:pt>
          <cx:pt idx="307">350</cx:pt>
          <cx:pt idx="308">332</cx:pt>
          <cx:pt idx="309">332</cx:pt>
          <cx:pt idx="310">332</cx:pt>
          <cx:pt idx="311">332</cx:pt>
          <cx:pt idx="312">332</cx:pt>
          <cx:pt idx="313">332</cx:pt>
          <cx:pt idx="314">332</cx:pt>
          <cx:pt idx="315">332</cx:pt>
          <cx:pt idx="316">332</cx:pt>
          <cx:pt idx="317">332</cx:pt>
          <cx:pt idx="318">332</cx:pt>
          <cx:pt idx="319">332</cx:pt>
          <cx:pt idx="320">350</cx:pt>
          <cx:pt idx="321">350</cx:pt>
          <cx:pt idx="322">332</cx:pt>
          <cx:pt idx="323">350</cx:pt>
          <cx:pt idx="324">332</cx:pt>
          <cx:pt idx="325">332</cx:pt>
          <cx:pt idx="326">350</cx:pt>
          <cx:pt idx="327">332</cx:pt>
          <cx:pt idx="328">332</cx:pt>
          <cx:pt idx="329">350</cx:pt>
          <cx:pt idx="330">332</cx:pt>
          <cx:pt idx="331">332</cx:pt>
          <cx:pt idx="332">350</cx:pt>
          <cx:pt idx="333">332</cx:pt>
          <cx:pt idx="334">332</cx:pt>
          <cx:pt idx="335">350</cx:pt>
          <cx:pt idx="336">332</cx:pt>
          <cx:pt idx="337">332</cx:pt>
          <cx:pt idx="338">332</cx:pt>
          <cx:pt idx="339">332</cx:pt>
          <cx:pt idx="340">332</cx:pt>
          <cx:pt idx="341">332</cx:pt>
          <cx:pt idx="342">332</cx:pt>
          <cx:pt idx="343">332</cx:pt>
          <cx:pt idx="344">332</cx:pt>
          <cx:pt idx="345">350</cx:pt>
          <cx:pt idx="346">350</cx:pt>
          <cx:pt idx="347">332</cx:pt>
          <cx:pt idx="348">332</cx:pt>
          <cx:pt idx="349">332</cx:pt>
          <cx:pt idx="350">332</cx:pt>
          <cx:pt idx="351">332</cx:pt>
          <cx:pt idx="352">332</cx:pt>
          <cx:pt idx="353">332</cx:pt>
          <cx:pt idx="354">332</cx:pt>
          <cx:pt idx="355">350</cx:pt>
          <cx:pt idx="356">350</cx:pt>
          <cx:pt idx="357">332</cx:pt>
          <cx:pt idx="358">184</cx:pt>
          <cx:pt idx="359">184</cx:pt>
          <cx:pt idx="360">155</cx:pt>
          <cx:pt idx="361">155</cx:pt>
          <cx:pt idx="362">155</cx:pt>
          <cx:pt idx="363">184</cx:pt>
          <cx:pt idx="364">184</cx:pt>
          <cx:pt idx="365">184</cx:pt>
          <cx:pt idx="366">184</cx:pt>
          <cx:pt idx="367">155</cx:pt>
          <cx:pt idx="368">155</cx:pt>
          <cx:pt idx="369">155</cx:pt>
          <cx:pt idx="370">155</cx:pt>
          <cx:pt idx="371">155</cx:pt>
          <cx:pt idx="372">155</cx:pt>
          <cx:pt idx="373">155</cx:pt>
          <cx:pt idx="374">184</cx:pt>
          <cx:pt idx="375">155</cx:pt>
          <cx:pt idx="376">155</cx:pt>
          <cx:pt idx="377">184</cx:pt>
          <cx:pt idx="378">155</cx:pt>
          <cx:pt idx="379">155</cx:pt>
          <cx:pt idx="380">155</cx:pt>
          <cx:pt idx="381">155</cx:pt>
          <cx:pt idx="382">184</cx:pt>
          <cx:pt idx="383">155</cx:pt>
          <cx:pt idx="384">155</cx:pt>
          <cx:pt idx="385">155</cx:pt>
          <cx:pt idx="386">155</cx:pt>
          <cx:pt idx="387">155</cx:pt>
          <cx:pt idx="388">184</cx:pt>
          <cx:pt idx="389">184</cx:pt>
          <cx:pt idx="390">155</cx:pt>
          <cx:pt idx="391">155</cx:pt>
          <cx:pt idx="392">155</cx:pt>
          <cx:pt idx="393">155</cx:pt>
          <cx:pt idx="394">184</cx:pt>
          <cx:pt idx="395">155</cx:pt>
          <cx:pt idx="396">184</cx:pt>
          <cx:pt idx="397">184</cx:pt>
          <cx:pt idx="398">155</cx:pt>
          <cx:pt idx="399">155</cx:pt>
          <cx:pt idx="400">184</cx:pt>
          <cx:pt idx="401">184</cx:pt>
          <cx:pt idx="402">155</cx:pt>
          <cx:pt idx="403">184</cx:pt>
          <cx:pt idx="404">184</cx:pt>
          <cx:pt idx="405">155</cx:pt>
          <cx:pt idx="406">184</cx:pt>
          <cx:pt idx="407">155</cx:pt>
          <cx:pt idx="408">155</cx:pt>
          <cx:pt idx="409">184</cx:pt>
          <cx:pt idx="410">155</cx:pt>
          <cx:pt idx="411">240</cx:pt>
          <cx:pt idx="412">240</cx:pt>
          <cx:pt idx="413">240</cx:pt>
          <cx:pt idx="414">240</cx:pt>
          <cx:pt idx="415">300</cx:pt>
          <cx:pt idx="416">300</cx:pt>
          <cx:pt idx="417">240</cx:pt>
          <cx:pt idx="418">300</cx:pt>
          <cx:pt idx="419">300</cx:pt>
          <cx:pt idx="420">240</cx:pt>
          <cx:pt idx="421">320</cx:pt>
          <cx:pt idx="422">320</cx:pt>
          <cx:pt idx="423">248</cx:pt>
          <cx:pt idx="424">248</cx:pt>
          <cx:pt idx="425">300</cx:pt>
          <cx:pt idx="426">300</cx:pt>
          <cx:pt idx="427">240</cx:pt>
          <cx:pt idx="428">240</cx:pt>
          <cx:pt idx="429">240</cx:pt>
          <cx:pt idx="430">300</cx:pt>
          <cx:pt idx="431">240</cx:pt>
          <cx:pt idx="432">240</cx:pt>
          <cx:pt idx="433">240</cx:pt>
          <cx:pt idx="434">300</cx:pt>
          <cx:pt idx="435">240</cx:pt>
          <cx:pt idx="436">240</cx:pt>
          <cx:pt idx="437">240</cx:pt>
          <cx:pt idx="438">240</cx:pt>
          <cx:pt idx="439">240</cx:pt>
          <cx:pt idx="440">300</cx:pt>
          <cx:pt idx="441">240</cx:pt>
          <cx:pt idx="442">300</cx:pt>
          <cx:pt idx="443">240</cx:pt>
          <cx:pt idx="444">300</cx:pt>
          <cx:pt idx="445">300</cx:pt>
          <cx:pt idx="446">248</cx:pt>
          <cx:pt idx="447">248</cx:pt>
          <cx:pt idx="448">320</cx:pt>
          <cx:pt idx="449">248</cx:pt>
          <cx:pt idx="450">248</cx:pt>
          <cx:pt idx="451">320</cx:pt>
          <cx:pt idx="452">320</cx:pt>
          <cx:pt idx="453">320</cx:pt>
          <cx:pt idx="454">268</cx:pt>
          <cx:pt idx="455">282</cx:pt>
          <cx:pt idx="456">275</cx:pt>
          <cx:pt idx="457">275</cx:pt>
          <cx:pt idx="458">201</cx:pt>
          <cx:pt idx="459">201</cx:pt>
          <cx:pt idx="460">442</cx:pt>
          <cx:pt idx="461">442</cx:pt>
          <cx:pt idx="462">442</cx:pt>
          <cx:pt idx="463">442</cx:pt>
          <cx:pt idx="464">442</cx:pt>
          <cx:pt idx="465">442</cx:pt>
          <cx:pt idx="466">562</cx:pt>
          <cx:pt idx="467">562</cx:pt>
          <cx:pt idx="468">562</cx:pt>
          <cx:pt idx="469">597</cx:pt>
          <cx:pt idx="470">562</cx:pt>
          <cx:pt idx="471">562</cx:pt>
          <cx:pt idx="472">562</cx:pt>
          <cx:pt idx="473">597</cx:pt>
          <cx:pt idx="474">237</cx:pt>
          <cx:pt idx="475">237</cx:pt>
          <cx:pt idx="476">237</cx:pt>
          <cx:pt idx="477">237</cx:pt>
          <cx:pt idx="478">237</cx:pt>
          <cx:pt idx="479">270</cx:pt>
          <cx:pt idx="480">270</cx:pt>
          <cx:pt idx="481">270</cx:pt>
          <cx:pt idx="482">270</cx:pt>
          <cx:pt idx="483">270</cx:pt>
          <cx:pt idx="484">270</cx:pt>
          <cx:pt idx="485">270</cx:pt>
          <cx:pt idx="486">270</cx:pt>
          <cx:pt idx="487">270</cx:pt>
          <cx:pt idx="488">270</cx:pt>
          <cx:pt idx="489">270</cx:pt>
          <cx:pt idx="490">270</cx:pt>
          <cx:pt idx="491">270</cx:pt>
          <cx:pt idx="492">270</cx:pt>
          <cx:pt idx="493">270</cx:pt>
          <cx:pt idx="494">270</cx:pt>
          <cx:pt idx="495">270</cx:pt>
          <cx:pt idx="496">270</cx:pt>
          <cx:pt idx="497">270</cx:pt>
          <cx:pt idx="498">270</cx:pt>
          <cx:pt idx="499">270</cx:pt>
          <cx:pt idx="500">270</cx:pt>
          <cx:pt idx="501">270</cx:pt>
          <cx:pt idx="502">270</cx:pt>
          <cx:pt idx="503">270</cx:pt>
          <cx:pt idx="504">270</cx:pt>
          <cx:pt idx="505">300</cx:pt>
          <cx:pt idx="506">445</cx:pt>
          <cx:pt idx="507">300</cx:pt>
          <cx:pt idx="508">445</cx:pt>
          <cx:pt idx="509">300</cx:pt>
          <cx:pt idx="510">445</cx:pt>
          <cx:pt idx="511">300</cx:pt>
          <cx:pt idx="512">300</cx:pt>
          <cx:pt idx="513">300</cx:pt>
          <cx:pt idx="514">445</cx:pt>
          <cx:pt idx="515">443</cx:pt>
          <cx:pt idx="516">302</cx:pt>
          <cx:pt idx="517">255</cx:pt>
          <cx:pt idx="518">241</cx:pt>
          <cx:pt idx="519">255</cx:pt>
          <cx:pt idx="520">443</cx:pt>
          <cx:pt idx="521">241</cx:pt>
          <cx:pt idx="522">302</cx:pt>
          <cx:pt idx="523">255</cx:pt>
          <cx:pt idx="524">302</cx:pt>
          <cx:pt idx="525">302</cx:pt>
          <cx:pt idx="526">240</cx:pt>
          <cx:pt idx="527">240</cx:pt>
          <cx:pt idx="528">443</cx:pt>
          <cx:pt idx="529">443</cx:pt>
          <cx:pt idx="530">255</cx:pt>
          <cx:pt idx="531">322</cx:pt>
          <cx:pt idx="532">322</cx:pt>
          <cx:pt idx="533">322</cx:pt>
          <cx:pt idx="534">322</cx:pt>
          <cx:pt idx="535">315</cx:pt>
          <cx:pt idx="536">315</cx:pt>
          <cx:pt idx="537">315</cx:pt>
          <cx:pt idx="538">315</cx:pt>
          <cx:pt idx="539">111</cx:pt>
          <cx:pt idx="540">111</cx:pt>
          <cx:pt idx="541">111</cx:pt>
          <cx:pt idx="542">160</cx:pt>
          <cx:pt idx="543">101</cx:pt>
          <cx:pt idx="544">135</cx:pt>
          <cx:pt idx="545">101</cx:pt>
          <cx:pt idx="546">101</cx:pt>
          <cx:pt idx="547">160</cx:pt>
          <cx:pt idx="548">101</cx:pt>
          <cx:pt idx="549">101</cx:pt>
          <cx:pt idx="550">101</cx:pt>
          <cx:pt idx="551">101</cx:pt>
          <cx:pt idx="552">101</cx:pt>
          <cx:pt idx="553">160</cx:pt>
          <cx:pt idx="554">101</cx:pt>
          <cx:pt idx="555">101</cx:pt>
          <cx:pt idx="556">101</cx:pt>
          <cx:pt idx="557">160</cx:pt>
          <cx:pt idx="558">101</cx:pt>
          <cx:pt idx="559">101</cx:pt>
          <cx:pt idx="560">101</cx:pt>
          <cx:pt idx="561">135</cx:pt>
          <cx:pt idx="562">101</cx:pt>
          <cx:pt idx="563">101</cx:pt>
          <cx:pt idx="564">160</cx:pt>
          <cx:pt idx="565">101</cx:pt>
          <cx:pt idx="566">101</cx:pt>
          <cx:pt idx="567">101</cx:pt>
          <cx:pt idx="568">160</cx:pt>
          <cx:pt idx="569">101</cx:pt>
          <cx:pt idx="570">160</cx:pt>
          <cx:pt idx="571">160</cx:pt>
          <cx:pt idx="572">160</cx:pt>
          <cx:pt idx="573">160</cx:pt>
          <cx:pt idx="574">160</cx:pt>
          <cx:pt idx="575">160</cx:pt>
          <cx:pt idx="576">160</cx:pt>
          <cx:pt idx="577">160</cx:pt>
          <cx:pt idx="578">160</cx:pt>
          <cx:pt idx="579">160</cx:pt>
          <cx:pt idx="580">160</cx:pt>
          <cx:pt idx="581">160</cx:pt>
          <cx:pt idx="582">160</cx:pt>
          <cx:pt idx="583">180</cx:pt>
          <cx:pt idx="584">180</cx:pt>
          <cx:pt idx="585">180</cx:pt>
          <cx:pt idx="586">180</cx:pt>
          <cx:pt idx="587">180</cx:pt>
          <cx:pt idx="588">180</cx:pt>
          <cx:pt idx="589">160</cx:pt>
          <cx:pt idx="590">180</cx:pt>
          <cx:pt idx="591">180</cx:pt>
          <cx:pt idx="592">180</cx:pt>
          <cx:pt idx="593">180</cx:pt>
          <cx:pt idx="594">180</cx:pt>
          <cx:pt idx="595">180</cx:pt>
          <cx:pt idx="596">180</cx:pt>
          <cx:pt idx="597">160</cx:pt>
          <cx:pt idx="598">485</cx:pt>
          <cx:pt idx="599">485</cx:pt>
          <cx:pt idx="600">238</cx:pt>
          <cx:pt idx="601">238</cx:pt>
          <cx:pt idx="602">238</cx:pt>
          <cx:pt idx="603">238</cx:pt>
          <cx:pt idx="604">562</cx:pt>
          <cx:pt idx="605">515</cx:pt>
          <cx:pt idx="606">515</cx:pt>
          <cx:pt idx="607">515</cx:pt>
          <cx:pt idx="608">515</cx:pt>
          <cx:pt idx="609">515</cx:pt>
          <cx:pt idx="610">515</cx:pt>
          <cx:pt idx="611">543</cx:pt>
          <cx:pt idx="612">631</cx:pt>
          <cx:pt idx="613">604</cx:pt>
          <cx:pt idx="614">543</cx:pt>
          <cx:pt idx="615">620</cx:pt>
          <cx:pt idx="616">543</cx:pt>
          <cx:pt idx="617">620</cx:pt>
          <cx:pt idx="618">611</cx:pt>
          <cx:pt idx="619">611</cx:pt>
          <cx:pt idx="620">611</cx:pt>
          <cx:pt idx="621">611</cx:pt>
          <cx:pt idx="622">661</cx:pt>
          <cx:pt idx="623">157</cx:pt>
          <cx:pt idx="624">157</cx:pt>
          <cx:pt idx="625">157</cx:pt>
          <cx:pt idx="626">157</cx:pt>
          <cx:pt idx="627">157</cx:pt>
          <cx:pt idx="628">157</cx:pt>
          <cx:pt idx="629">157</cx:pt>
          <cx:pt idx="630">157</cx:pt>
          <cx:pt idx="631">157</cx:pt>
          <cx:pt idx="632">157</cx:pt>
          <cx:pt idx="633">157</cx:pt>
          <cx:pt idx="634">445</cx:pt>
          <cx:pt idx="635">315</cx:pt>
          <cx:pt idx="636">315</cx:pt>
          <cx:pt idx="637">445</cx:pt>
          <cx:pt idx="638">445</cx:pt>
          <cx:pt idx="639">315</cx:pt>
          <cx:pt idx="640">445</cx:pt>
          <cx:pt idx="641">315</cx:pt>
          <cx:pt idx="642">445</cx:pt>
          <cx:pt idx="643">315</cx:pt>
          <cx:pt idx="644">445</cx:pt>
          <cx:pt idx="645">315</cx:pt>
          <cx:pt idx="646">445</cx:pt>
          <cx:pt idx="647">315</cx:pt>
          <cx:pt idx="648">315</cx:pt>
          <cx:pt idx="649">315</cx:pt>
          <cx:pt idx="650">445</cx:pt>
          <cx:pt idx="651">315</cx:pt>
          <cx:pt idx="652">445</cx:pt>
          <cx:pt idx="653">445</cx:pt>
          <cx:pt idx="654">315</cx:pt>
          <cx:pt idx="655">315</cx:pt>
          <cx:pt idx="656">445</cx:pt>
          <cx:pt idx="657">445</cx:pt>
          <cx:pt idx="658">315</cx:pt>
          <cx:pt idx="659">315</cx:pt>
          <cx:pt idx="660">445</cx:pt>
          <cx:pt idx="661">445</cx:pt>
          <cx:pt idx="662">445</cx:pt>
          <cx:pt idx="663">315</cx:pt>
          <cx:pt idx="664">445</cx:pt>
          <cx:pt idx="665">315</cx:pt>
          <cx:pt idx="666">315</cx:pt>
          <cx:pt idx="667">315</cx:pt>
          <cx:pt idx="668">445</cx:pt>
          <cx:pt idx="669">445</cx:pt>
          <cx:pt idx="670">402</cx:pt>
          <cx:pt idx="671">389</cx:pt>
          <cx:pt idx="672">389</cx:pt>
          <cx:pt idx="673">389</cx:pt>
          <cx:pt idx="674">140</cx:pt>
          <cx:pt idx="675">110</cx:pt>
          <cx:pt idx="676">140</cx:pt>
          <cx:pt idx="677">140</cx:pt>
          <cx:pt idx="678">140</cx:pt>
          <cx:pt idx="679">140</cx:pt>
          <cx:pt idx="680">140</cx:pt>
          <cx:pt idx="681">110</cx:pt>
          <cx:pt idx="682">532</cx:pt>
          <cx:pt idx="683">532</cx:pt>
          <cx:pt idx="684">532</cx:pt>
          <cx:pt idx="685">170</cx:pt>
          <cx:pt idx="686">170</cx:pt>
          <cx:pt idx="687">130</cx:pt>
          <cx:pt idx="688">130</cx:pt>
          <cx:pt idx="689">165</cx:pt>
          <cx:pt idx="690">165</cx:pt>
          <cx:pt idx="691">125</cx:pt>
          <cx:pt idx="692">125</cx:pt>
          <cx:pt idx="693">165</cx:pt>
          <cx:pt idx="694">125</cx:pt>
          <cx:pt idx="695">165</cx:pt>
          <cx:pt idx="696">604</cx:pt>
          <cx:pt idx="697">543</cx:pt>
          <cx:pt idx="698">631</cx:pt>
          <cx:pt idx="699">543</cx:pt>
          <cx:pt idx="700">620</cx:pt>
          <cx:pt idx="701">620</cx:pt>
          <cx:pt idx="702">543</cx:pt>
          <cx:pt idx="703">641</cx:pt>
          <cx:pt idx="704">641</cx:pt>
          <cx:pt idx="705">184</cx:pt>
          <cx:pt idx="706">184</cx:pt>
          <cx:pt idx="707">184</cx:pt>
          <cx:pt idx="708">184</cx:pt>
          <cx:pt idx="709">184</cx:pt>
          <cx:pt idx="710">184</cx:pt>
          <cx:pt idx="711">184</cx:pt>
          <cx:pt idx="712">184</cx:pt>
          <cx:pt idx="713">184</cx:pt>
          <cx:pt idx="714">184</cx:pt>
          <cx:pt idx="715">184</cx:pt>
          <cx:pt idx="716">184</cx:pt>
          <cx:pt idx="717">184</cx:pt>
          <cx:pt idx="718">184</cx:pt>
          <cx:pt idx="719">184</cx:pt>
          <cx:pt idx="720">535</cx:pt>
          <cx:pt idx="721">315</cx:pt>
          <cx:pt idx="722">445</cx:pt>
          <cx:pt idx="723">445</cx:pt>
          <cx:pt idx="724">315</cx:pt>
          <cx:pt idx="725">315</cx:pt>
          <cx:pt idx="726">445</cx:pt>
          <cx:pt idx="727">445</cx:pt>
          <cx:pt idx="728">255</cx:pt>
          <cx:pt idx="729">445</cx:pt>
          <cx:pt idx="730">320</cx:pt>
          <cx:pt idx="731">445</cx:pt>
          <cx:pt idx="732">445</cx:pt>
          <cx:pt idx="733">445</cx:pt>
          <cx:pt idx="734">320</cx:pt>
          <cx:pt idx="735">320</cx:pt>
          <cx:pt idx="736">300</cx:pt>
          <cx:pt idx="737">350</cx:pt>
          <cx:pt idx="738">114</cx:pt>
          <cx:pt idx="739">153</cx:pt>
          <cx:pt idx="740">114</cx:pt>
          <cx:pt idx="741">114</cx:pt>
          <cx:pt idx="742">114</cx:pt>
          <cx:pt idx="743">153</cx:pt>
          <cx:pt idx="744">162</cx:pt>
          <cx:pt idx="745">162</cx:pt>
          <cx:pt idx="746">114</cx:pt>
          <cx:pt idx="747">162</cx:pt>
          <cx:pt idx="748">162</cx:pt>
          <cx:pt idx="749">114</cx:pt>
          <cx:pt idx="750">162</cx:pt>
          <cx:pt idx="751">114</cx:pt>
          <cx:pt idx="752">114</cx:pt>
          <cx:pt idx="753">114</cx:pt>
          <cx:pt idx="754">144</cx:pt>
          <cx:pt idx="755">162</cx:pt>
          <cx:pt idx="756">162</cx:pt>
          <cx:pt idx="757">188</cx:pt>
          <cx:pt idx="758">144</cx:pt>
          <cx:pt idx="759">282</cx:pt>
          <cx:pt idx="760">322</cx:pt>
          <cx:pt idx="761">372</cx:pt>
          <cx:pt idx="762">322</cx:pt>
          <cx:pt idx="763">282</cx:pt>
          <cx:pt idx="764">322</cx:pt>
          <cx:pt idx="765">282</cx:pt>
          <cx:pt idx="766">108</cx:pt>
          <cx:pt idx="767">130</cx:pt>
          <cx:pt idx="768">130</cx:pt>
          <cx:pt idx="769">130</cx:pt>
          <cx:pt idx="770">130</cx:pt>
          <cx:pt idx="771">130</cx:pt>
          <cx:pt idx="772">222</cx:pt>
          <cx:pt idx="773">168</cx:pt>
          <cx:pt idx="774">240</cx:pt>
          <cx:pt idx="775">168</cx:pt>
          <cx:pt idx="776">168</cx:pt>
          <cx:pt idx="777">222</cx:pt>
          <cx:pt idx="778">168</cx:pt>
          <cx:pt idx="779">240</cx:pt>
          <cx:pt idx="780">222</cx:pt>
          <cx:pt idx="781">222</cx:pt>
          <cx:pt idx="782">168</cx:pt>
          <cx:pt idx="783">222</cx:pt>
          <cx:pt idx="784">240</cx:pt>
          <cx:pt idx="785">168</cx:pt>
          <cx:pt idx="786">240</cx:pt>
          <cx:pt idx="787">222</cx:pt>
          <cx:pt idx="788">168</cx:pt>
          <cx:pt idx="789">168</cx:pt>
          <cx:pt idx="790">168</cx:pt>
          <cx:pt idx="791">168</cx:pt>
          <cx:pt idx="792">240</cx:pt>
          <cx:pt idx="793">222</cx:pt>
          <cx:pt idx="794">240</cx:pt>
          <cx:pt idx="795">190</cx:pt>
          <cx:pt idx="796">190</cx:pt>
          <cx:pt idx="797">222</cx:pt>
          <cx:pt idx="798">205</cx:pt>
          <cx:pt idx="799">200</cx:pt>
          <cx:pt idx="800">227</cx:pt>
          <cx:pt idx="801">165</cx:pt>
          <cx:pt idx="802">230</cx:pt>
          <cx:pt idx="803">173</cx:pt>
          <cx:pt idx="804">220</cx:pt>
          <cx:pt idx="805">220</cx:pt>
          <cx:pt idx="806">220</cx:pt>
          <cx:pt idx="807">220</cx:pt>
          <cx:pt idx="808">220</cx:pt>
          <cx:pt idx="809">220</cx:pt>
          <cx:pt idx="810">220</cx:pt>
          <cx:pt idx="811">220</cx:pt>
          <cx:pt idx="812">220</cx:pt>
          <cx:pt idx="813">220</cx:pt>
          <cx:pt idx="814">220</cx:pt>
          <cx:pt idx="815">220</cx:pt>
          <cx:pt idx="816">220</cx:pt>
          <cx:pt idx="817">220</cx:pt>
          <cx:pt idx="818">220</cx:pt>
          <cx:pt idx="819">220</cx:pt>
          <cx:pt idx="820">220</cx:pt>
          <cx:pt idx="821">220</cx:pt>
          <cx:pt idx="822">210</cx:pt>
          <cx:pt idx="823">280</cx:pt>
          <cx:pt idx="824">210</cx:pt>
          <cx:pt idx="825">280</cx:pt>
          <cx:pt idx="826">210</cx:pt>
          <cx:pt idx="827">210</cx:pt>
          <cx:pt idx="828">280</cx:pt>
          <cx:pt idx="829">210</cx:pt>
          <cx:pt idx="830">210</cx:pt>
          <cx:pt idx="831">210</cx:pt>
          <cx:pt idx="832">210</cx:pt>
          <cx:pt idx="833">210</cx:pt>
          <cx:pt idx="834">210</cx:pt>
          <cx:pt idx="835">210</cx:pt>
          <cx:pt idx="836">207</cx:pt>
          <cx:pt idx="837">207</cx:pt>
          <cx:pt idx="838">207</cx:pt>
          <cx:pt idx="839">207</cx:pt>
          <cx:pt idx="840">207</cx:pt>
          <cx:pt idx="841">207</cx:pt>
          <cx:pt idx="842">207</cx:pt>
          <cx:pt idx="843">207</cx:pt>
          <cx:pt idx="844">207</cx:pt>
          <cx:pt idx="845">210</cx:pt>
          <cx:pt idx="846">210</cx:pt>
          <cx:pt idx="847">210</cx:pt>
          <cx:pt idx="848">210</cx:pt>
          <cx:pt idx="849">210</cx:pt>
          <cx:pt idx="850">210</cx:pt>
          <cx:pt idx="851">210</cx:pt>
          <cx:pt idx="852">210</cx:pt>
          <cx:pt idx="853">210</cx:pt>
          <cx:pt idx="854">265</cx:pt>
          <cx:pt idx="855">265</cx:pt>
          <cx:pt idx="856">265</cx:pt>
          <cx:pt idx="857">265</cx:pt>
          <cx:pt idx="858">300</cx:pt>
          <cx:pt idx="859">260</cx:pt>
          <cx:pt idx="860">260</cx:pt>
          <cx:pt idx="861">260</cx:pt>
          <cx:pt idx="862">260</cx:pt>
          <cx:pt idx="863">260</cx:pt>
          <cx:pt idx="864">260</cx:pt>
          <cx:pt idx="865">300</cx:pt>
          <cx:pt idx="866">220</cx:pt>
          <cx:pt idx="867">300</cx:pt>
          <cx:pt idx="868">220</cx:pt>
          <cx:pt idx="869">300</cx:pt>
          <cx:pt idx="870">290</cx:pt>
          <cx:pt idx="871">300</cx:pt>
          <cx:pt idx="872">300</cx:pt>
          <cx:pt idx="873">285</cx:pt>
          <cx:pt idx="874">390</cx:pt>
          <cx:pt idx="875">390</cx:pt>
          <cx:pt idx="876">285</cx:pt>
          <cx:pt idx="877">300</cx:pt>
          <cx:pt idx="878">225</cx:pt>
          <cx:pt idx="879">210</cx:pt>
          <cx:pt idx="880">170</cx:pt>
          <cx:pt idx="881">200</cx:pt>
          <cx:pt idx="882">210</cx:pt>
          <cx:pt idx="883">170</cx:pt>
          <cx:pt idx="884">225</cx:pt>
          <cx:pt idx="885">200</cx:pt>
          <cx:pt idx="886">200</cx:pt>
          <cx:pt idx="887">225</cx:pt>
          <cx:pt idx="888">185</cx:pt>
          <cx:pt idx="889">185</cx:pt>
          <cx:pt idx="890">150</cx:pt>
          <cx:pt idx="891">170</cx:pt>
          <cx:pt idx="892">185</cx:pt>
          <cx:pt idx="893">170</cx:pt>
          <cx:pt idx="894">150</cx:pt>
          <cx:pt idx="895">150</cx:pt>
          <cx:pt idx="896">185</cx:pt>
          <cx:pt idx="897">170</cx:pt>
          <cx:pt idx="898">150</cx:pt>
          <cx:pt idx="899">150</cx:pt>
          <cx:pt idx="900">185</cx:pt>
          <cx:pt idx="901">185</cx:pt>
          <cx:pt idx="902">185</cx:pt>
          <cx:pt idx="903">185</cx:pt>
          <cx:pt idx="904">170</cx:pt>
          <cx:pt idx="905">150</cx:pt>
          <cx:pt idx="906">185</cx:pt>
          <cx:pt idx="907">185</cx:pt>
          <cx:pt idx="908">185</cx:pt>
          <cx:pt idx="909">185</cx:pt>
          <cx:pt idx="910">185</cx:pt>
          <cx:pt idx="911">172</cx:pt>
          <cx:pt idx="912">172</cx:pt>
          <cx:pt idx="913">172</cx:pt>
          <cx:pt idx="914">172</cx:pt>
          <cx:pt idx="915">172</cx:pt>
          <cx:pt idx="916">172</cx:pt>
          <cx:pt idx="917">172</cx:pt>
          <cx:pt idx="918">172</cx:pt>
          <cx:pt idx="919">172</cx:pt>
          <cx:pt idx="920">350</cx:pt>
          <cx:pt idx="921">430</cx:pt>
          <cx:pt idx="922">430</cx:pt>
          <cx:pt idx="923">400</cx:pt>
          <cx:pt idx="924">400</cx:pt>
          <cx:pt idx="925">520</cx:pt>
          <cx:pt idx="926">350</cx:pt>
          <cx:pt idx="927">520</cx:pt>
          <cx:pt idx="928">350</cx:pt>
          <cx:pt idx="929">350</cx:pt>
          <cx:pt idx="930">430</cx:pt>
          <cx:pt idx="931">560</cx:pt>
          <cx:pt idx="932">560</cx:pt>
          <cx:pt idx="933">475</cx:pt>
          <cx:pt idx="934">400</cx:pt>
          <cx:pt idx="935">400</cx:pt>
          <cx:pt idx="936">430</cx:pt>
          <cx:pt idx="937">350</cx:pt>
          <cx:pt idx="938">400</cx:pt>
          <cx:pt idx="939">350</cx:pt>
          <cx:pt idx="940">430</cx:pt>
          <cx:pt idx="941">400</cx:pt>
          <cx:pt idx="942">430</cx:pt>
          <cx:pt idx="943">350</cx:pt>
          <cx:pt idx="944">400</cx:pt>
          <cx:pt idx="945">430</cx:pt>
          <cx:pt idx="946">350</cx:pt>
          <cx:pt idx="947">520</cx:pt>
          <cx:pt idx="948">350</cx:pt>
          <cx:pt idx="949">350</cx:pt>
          <cx:pt idx="950">430</cx:pt>
          <cx:pt idx="951">430</cx:pt>
          <cx:pt idx="952">350</cx:pt>
          <cx:pt idx="953">560</cx:pt>
          <cx:pt idx="954">350</cx:pt>
          <cx:pt idx="955">400</cx:pt>
          <cx:pt idx="956">350</cx:pt>
          <cx:pt idx="957">400</cx:pt>
          <cx:pt idx="958">400</cx:pt>
          <cx:pt idx="959">350</cx:pt>
          <cx:pt idx="960">520</cx:pt>
          <cx:pt idx="961">560</cx:pt>
          <cx:pt idx="962">475</cx:pt>
          <cx:pt idx="963">500</cx:pt>
          <cx:pt idx="964">540</cx:pt>
          <cx:pt idx="965">370</cx:pt>
          <cx:pt idx="966">580</cx:pt>
          <cx:pt idx="967">420</cx:pt>
          <cx:pt idx="968">420</cx:pt>
          <cx:pt idx="969">420</cx:pt>
          <cx:pt idx="970">420</cx:pt>
          <cx:pt idx="971">370</cx:pt>
          <cx:pt idx="972">370</cx:pt>
          <cx:pt idx="973">540</cx:pt>
          <cx:pt idx="974">580</cx:pt>
          <cx:pt idx="975">370</cx:pt>
          <cx:pt idx="976">420</cx:pt>
          <cx:pt idx="977">370</cx:pt>
          <cx:pt idx="978">345</cx:pt>
          <cx:pt idx="979">345</cx:pt>
          <cx:pt idx="980">345</cx:pt>
          <cx:pt idx="981">195</cx:pt>
          <cx:pt idx="982">193</cx:pt>
          <cx:pt idx="983">193</cx:pt>
          <cx:pt idx="984">114</cx:pt>
          <cx:pt idx="985">114</cx:pt>
          <cx:pt idx="986">162</cx:pt>
          <cx:pt idx="987">114</cx:pt>
          <cx:pt idx="988">114</cx:pt>
          <cx:pt idx="989">162</cx:pt>
          <cx:pt idx="990">114</cx:pt>
          <cx:pt idx="991">114</cx:pt>
          <cx:pt idx="992">162</cx:pt>
          <cx:pt idx="993">162</cx:pt>
          <cx:pt idx="994">162</cx:pt>
          <cx:pt idx="995">162</cx:pt>
          <cx:pt idx="996">162</cx:pt>
          <cx:pt idx="997">114</cx:pt>
          <cx:pt idx="998">208</cx:pt>
          <cx:pt idx="999">208</cx:pt>
          <cx:pt idx="1000">208</cx:pt>
          <cx:pt idx="1001">208</cx:pt>
          <cx:pt idx="1002">181</cx:pt>
          <cx:pt idx="1003">181</cx:pt>
          <cx:pt idx="1004">181</cx:pt>
          <cx:pt idx="1005">181</cx:pt>
          <cx:pt idx="1006">181</cx:pt>
          <cx:pt idx="1007">181</cx:pt>
          <cx:pt idx="1008">236</cx:pt>
          <cx:pt idx="1009">236</cx:pt>
          <cx:pt idx="1010">236</cx:pt>
          <cx:pt idx="1011">236</cx:pt>
          <cx:pt idx="1012">236</cx:pt>
          <cx:pt idx="1013">236</cx:pt>
          <cx:pt idx="1014">150</cx:pt>
          <cx:pt idx="1015">150</cx:pt>
          <cx:pt idx="1016">220</cx:pt>
          <cx:pt idx="1017">170</cx:pt>
          <cx:pt idx="1018">170</cx:pt>
          <cx:pt idx="1019">220</cx:pt>
          <cx:pt idx="1020">170</cx:pt>
          <cx:pt idx="1021">220</cx:pt>
          <cx:pt idx="1022">150</cx:pt>
          <cx:pt idx="1023">220</cx:pt>
          <cx:pt idx="1024">170</cx:pt>
          <cx:pt idx="1025">170</cx:pt>
          <cx:pt idx="1026">220</cx:pt>
          <cx:pt idx="1027">220</cx:pt>
          <cx:pt idx="1028">170</cx:pt>
          <cx:pt idx="1029">220</cx:pt>
          <cx:pt idx="1030">220</cx:pt>
          <cx:pt idx="1031">220</cx:pt>
          <cx:pt idx="1032">150</cx:pt>
          <cx:pt idx="1033">220</cx:pt>
          <cx:pt idx="1034">170</cx:pt>
          <cx:pt idx="1035">170</cx:pt>
          <cx:pt idx="1036">170</cx:pt>
          <cx:pt idx="1037">170</cx:pt>
          <cx:pt idx="1038">220</cx:pt>
          <cx:pt idx="1039">150</cx:pt>
          <cx:pt idx="1040">170</cx:pt>
          <cx:pt idx="1041">150</cx:pt>
          <cx:pt idx="1042">220</cx:pt>
          <cx:pt idx="1043">220</cx:pt>
          <cx:pt idx="1044">170</cx:pt>
          <cx:pt idx="1045">170</cx:pt>
          <cx:pt idx="1046">170</cx:pt>
          <cx:pt idx="1047">220</cx:pt>
          <cx:pt idx="1048">150</cx:pt>
          <cx:pt idx="1049">220</cx:pt>
          <cx:pt idx="1050">186</cx:pt>
          <cx:pt idx="1051">220</cx:pt>
          <cx:pt idx="1052">186</cx:pt>
          <cx:pt idx="1053">186</cx:pt>
          <cx:pt idx="1054">220</cx:pt>
          <cx:pt idx="1055">220</cx:pt>
          <cx:pt idx="1056">220</cx:pt>
          <cx:pt idx="1057">186</cx:pt>
          <cx:pt idx="1058">186</cx:pt>
          <cx:pt idx="1059">186</cx:pt>
          <cx:pt idx="1060">220</cx:pt>
          <cx:pt idx="1061">252</cx:pt>
          <cx:pt idx="1062">252</cx:pt>
          <cx:pt idx="1063">252</cx:pt>
          <cx:pt idx="1064">220</cx:pt>
          <cx:pt idx="1065">220</cx:pt>
          <cx:pt idx="1066">220</cx:pt>
          <cx:pt idx="1067">220</cx:pt>
          <cx:pt idx="1068">220</cx:pt>
          <cx:pt idx="1069">220</cx:pt>
          <cx:pt idx="1070">220</cx:pt>
          <cx:pt idx="1071">220</cx:pt>
          <cx:pt idx="1072">220</cx:pt>
          <cx:pt idx="1073">220</cx:pt>
          <cx:pt idx="1074">220</cx:pt>
          <cx:pt idx="1075">220</cx:pt>
          <cx:pt idx="1076">220</cx:pt>
          <cx:pt idx="1077">220</cx:pt>
          <cx:pt idx="1078">220</cx:pt>
          <cx:pt idx="1079">252</cx:pt>
          <cx:pt idx="1080">190</cx:pt>
          <cx:pt idx="1081">252</cx:pt>
          <cx:pt idx="1082">252</cx:pt>
          <cx:pt idx="1083">252</cx:pt>
          <cx:pt idx="1084">252</cx:pt>
          <cx:pt idx="1085">252</cx:pt>
          <cx:pt idx="1086">190</cx:pt>
          <cx:pt idx="1087">190</cx:pt>
          <cx:pt idx="1088">252</cx:pt>
          <cx:pt idx="1089">220</cx:pt>
          <cx:pt idx="1090">220</cx:pt>
          <cx:pt idx="1091">220</cx:pt>
          <cx:pt idx="1092">220</cx:pt>
          <cx:pt idx="1093">220</cx:pt>
          <cx:pt idx="1094">220</cx:pt>
          <cx:pt idx="1095">220</cx:pt>
          <cx:pt idx="1096">220</cx:pt>
          <cx:pt idx="1097">220</cx:pt>
          <cx:pt idx="1098">240</cx:pt>
          <cx:pt idx="1099">220</cx:pt>
          <cx:pt idx="1100">220</cx:pt>
          <cx:pt idx="1101">310</cx:pt>
          <cx:pt idx="1102">220</cx:pt>
          <cx:pt idx="1103">310</cx:pt>
          <cx:pt idx="1104">220</cx:pt>
          <cx:pt idx="1105">240</cx:pt>
          <cx:pt idx="1106">252</cx:pt>
          <cx:pt idx="1107">252</cx:pt>
          <cx:pt idx="1108">252</cx:pt>
          <cx:pt idx="1109">240</cx:pt>
          <cx:pt idx="1110">333</cx:pt>
          <cx:pt idx="1111">333</cx:pt>
          <cx:pt idx="1112">240</cx:pt>
          <cx:pt idx="1113">252</cx:pt>
          <cx:pt idx="1114">252</cx:pt>
          <cx:pt idx="1115">333</cx:pt>
          <cx:pt idx="1116">340</cx:pt>
          <cx:pt idx="1117">333</cx:pt>
          <cx:pt idx="1118">252</cx:pt>
          <cx:pt idx="1119">252</cx:pt>
          <cx:pt idx="1120">252</cx:pt>
          <cx:pt idx="1121">310</cx:pt>
          <cx:pt idx="1122">310</cx:pt>
          <cx:pt idx="1123">240</cx:pt>
          <cx:pt idx="1124">240</cx:pt>
          <cx:pt idx="1125">240</cx:pt>
          <cx:pt idx="1126">333</cx:pt>
          <cx:pt idx="1127">240</cx:pt>
          <cx:pt idx="1128">333</cx:pt>
          <cx:pt idx="1129">333</cx:pt>
          <cx:pt idx="1130">333</cx:pt>
          <cx:pt idx="1131">240</cx:pt>
          <cx:pt idx="1132">500</cx:pt>
          <cx:pt idx="1133">450</cx:pt>
          <cx:pt idx="1134">333</cx:pt>
          <cx:pt idx="1135">450</cx:pt>
          <cx:pt idx="1136">333</cx:pt>
          <cx:pt idx="1137">281</cx:pt>
          <cx:pt idx="1138">281</cx:pt>
          <cx:pt idx="1139">281</cx:pt>
          <cx:pt idx="1140">281</cx:pt>
          <cx:pt idx="1141">281</cx:pt>
          <cx:pt idx="1142">281</cx:pt>
          <cx:pt idx="1143">281</cx:pt>
          <cx:pt idx="1144">281</cx:pt>
          <cx:pt idx="1145">288</cx:pt>
          <cx:pt idx="1146">281</cx:pt>
          <cx:pt idx="1147">288</cx:pt>
          <cx:pt idx="1148">281</cx:pt>
          <cx:pt idx="1149">281</cx:pt>
          <cx:pt idx="1150">281</cx:pt>
          <cx:pt idx="1151">281</cx:pt>
          <cx:pt idx="1152">281</cx:pt>
          <cx:pt idx="1153">281</cx:pt>
          <cx:pt idx="1154">288</cx:pt>
          <cx:pt idx="1155">281</cx:pt>
          <cx:pt idx="1156">281</cx:pt>
          <cx:pt idx="1157">288</cx:pt>
          <cx:pt idx="1158">281</cx:pt>
          <cx:pt idx="1159">281</cx:pt>
          <cx:pt idx="1160">194</cx:pt>
          <cx:pt idx="1161">310</cx:pt>
          <cx:pt idx="1162">194</cx:pt>
          <cx:pt idx="1163">194</cx:pt>
          <cx:pt idx="1164">194</cx:pt>
          <cx:pt idx="1165">310</cx:pt>
          <cx:pt idx="1166">194</cx:pt>
          <cx:pt idx="1167">194</cx:pt>
          <cx:pt idx="1168">310</cx:pt>
          <cx:pt idx="1169">310</cx:pt>
          <cx:pt idx="1170">310</cx:pt>
          <cx:pt idx="1171">138</cx:pt>
          <cx:pt idx="1172">138</cx:pt>
          <cx:pt idx="1173">138</cx:pt>
          <cx:pt idx="1174">138</cx:pt>
          <cx:pt idx="1175">138</cx:pt>
          <cx:pt idx="1176">138</cx:pt>
          <cx:pt idx="1177">137</cx:pt>
          <cx:pt idx="1178">137</cx:pt>
          <cx:pt idx="1179">137</cx:pt>
          <cx:pt idx="1180">137</cx:pt>
          <cx:pt idx="1181">137</cx:pt>
          <cx:pt idx="1182">137</cx:pt>
          <cx:pt idx="1183">137</cx:pt>
          <cx:pt idx="1184">137</cx:pt>
          <cx:pt idx="1185">137</cx:pt>
          <cx:pt idx="1186">137</cx:pt>
          <cx:pt idx="1187">137</cx:pt>
          <cx:pt idx="1188">137</cx:pt>
          <cx:pt idx="1189">100</cx:pt>
          <cx:pt idx="1190">106</cx:pt>
          <cx:pt idx="1191">100</cx:pt>
          <cx:pt idx="1192">271</cx:pt>
          <cx:pt idx="1193">271</cx:pt>
          <cx:pt idx="1194">271</cx:pt>
          <cx:pt idx="1195">271</cx:pt>
          <cx:pt idx="1196">271</cx:pt>
          <cx:pt idx="1197">271</cx:pt>
          <cx:pt idx="1198">271</cx:pt>
          <cx:pt idx="1199">271</cx:pt>
          <cx:pt idx="1200">271</cx:pt>
          <cx:pt idx="1201">271</cx:pt>
          <cx:pt idx="1202">195</cx:pt>
          <cx:pt idx="1203">195</cx:pt>
          <cx:pt idx="1204">195</cx:pt>
          <cx:pt idx="1205">196</cx:pt>
          <cx:pt idx="1206">196</cx:pt>
          <cx:pt idx="1207">196</cx:pt>
          <cx:pt idx="1208">212</cx:pt>
          <cx:pt idx="1209">212</cx:pt>
          <cx:pt idx="1210">212</cx:pt>
          <cx:pt idx="1211">196</cx:pt>
          <cx:pt idx="1212">278</cx:pt>
          <cx:pt idx="1213">278</cx:pt>
          <cx:pt idx="1214">278</cx:pt>
          <cx:pt idx="1215">185</cx:pt>
          <cx:pt idx="1216">185</cx:pt>
          <cx:pt idx="1217">185</cx:pt>
          <cx:pt idx="1218">185</cx:pt>
          <cx:pt idx="1219">278</cx:pt>
          <cx:pt idx="1220">189</cx:pt>
          <cx:pt idx="1221">185</cx:pt>
          <cx:pt idx="1222">185</cx:pt>
          <cx:pt idx="1223">185</cx:pt>
          <cx:pt idx="1224">185</cx:pt>
          <cx:pt idx="1225">278</cx:pt>
          <cx:pt idx="1226">278</cx:pt>
          <cx:pt idx="1227">185</cx:pt>
          <cx:pt idx="1228">185</cx:pt>
          <cx:pt idx="1229">278</cx:pt>
          <cx:pt idx="1230">185</cx:pt>
          <cx:pt idx="1231">189</cx:pt>
          <cx:pt idx="1232">185</cx:pt>
          <cx:pt idx="1233">278</cx:pt>
          <cx:pt idx="1234">185</cx:pt>
          <cx:pt idx="1235">185</cx:pt>
          <cx:pt idx="1236">189</cx:pt>
          <cx:pt idx="1237">278</cx:pt>
          <cx:pt idx="1238">185</cx:pt>
          <cx:pt idx="1239">278</cx:pt>
          <cx:pt idx="1240">185</cx:pt>
          <cx:pt idx="1241">185</cx:pt>
          <cx:pt idx="1242">189</cx:pt>
          <cx:pt idx="1243">185</cx:pt>
          <cx:pt idx="1244">185</cx:pt>
          <cx:pt idx="1245">185</cx:pt>
          <cx:pt idx="1246">185</cx:pt>
          <cx:pt idx="1247">185</cx:pt>
          <cx:pt idx="1248">185</cx:pt>
          <cx:pt idx="1249">189</cx:pt>
          <cx:pt idx="1250">185</cx:pt>
          <cx:pt idx="1251">185</cx:pt>
          <cx:pt idx="1252">185</cx:pt>
          <cx:pt idx="1253">278</cx:pt>
          <cx:pt idx="1254">278</cx:pt>
          <cx:pt idx="1255">278</cx:pt>
          <cx:pt idx="1256">185</cx:pt>
          <cx:pt idx="1257">278</cx:pt>
          <cx:pt idx="1258">185</cx:pt>
          <cx:pt idx="1259">189</cx:pt>
          <cx:pt idx="1260">185</cx:pt>
          <cx:pt idx="1261">185</cx:pt>
          <cx:pt idx="1262">185</cx:pt>
          <cx:pt idx="1263">278</cx:pt>
          <cx:pt idx="1264">185</cx:pt>
          <cx:pt idx="1265">278</cx:pt>
          <cx:pt idx="1266">189</cx:pt>
          <cx:pt idx="1267">185</cx:pt>
          <cx:pt idx="1268">185</cx:pt>
          <cx:pt idx="1269">185</cx:pt>
          <cx:pt idx="1270">278</cx:pt>
          <cx:pt idx="1271">278</cx:pt>
          <cx:pt idx="1272">278</cx:pt>
          <cx:pt idx="1273">278</cx:pt>
          <cx:pt idx="1274">185</cx:pt>
          <cx:pt idx="1275">185</cx:pt>
          <cx:pt idx="1276">189</cx:pt>
          <cx:pt idx="1277">185</cx:pt>
          <cx:pt idx="1278">185</cx:pt>
          <cx:pt idx="1279">278</cx:pt>
          <cx:pt idx="1280">185</cx:pt>
          <cx:pt idx="1281">185</cx:pt>
          <cx:pt idx="1282">185</cx:pt>
          <cx:pt idx="1283">189</cx:pt>
          <cx:pt idx="1284">185</cx:pt>
          <cx:pt idx="1285">189</cx:pt>
          <cx:pt idx="1286">185</cx:pt>
          <cx:pt idx="1287">150</cx:pt>
          <cx:pt idx="1288">150</cx:pt>
          <cx:pt idx="1289">150</cx:pt>
          <cx:pt idx="1290">150</cx:pt>
          <cx:pt idx="1291">150</cx:pt>
          <cx:pt idx="1292">335</cx:pt>
          <cx:pt idx="1293">335</cx:pt>
          <cx:pt idx="1294">335</cx:pt>
          <cx:pt idx="1295">350</cx:pt>
          <cx:pt idx="1296">350</cx:pt>
          <cx:pt idx="1297">335</cx:pt>
          <cx:pt idx="1298">480</cx:pt>
          <cx:pt idx="1299">480</cx:pt>
          <cx:pt idx="1300">155</cx:pt>
          <cx:pt idx="1301">155</cx:pt>
          <cx:pt idx="1302">155</cx:pt>
          <cx:pt idx="1303">155</cx:pt>
          <cx:pt idx="1304">155</cx:pt>
          <cx:pt idx="1305">155</cx:pt>
          <cx:pt idx="1306">155</cx:pt>
          <cx:pt idx="1307">155</cx:pt>
          <cx:pt idx="1308">155</cx:pt>
          <cx:pt idx="1309">155</cx:pt>
          <cx:pt idx="1310">155</cx:pt>
          <cx:pt idx="1311">155</cx:pt>
          <cx:pt idx="1312">155</cx:pt>
          <cx:pt idx="1313">155</cx:pt>
          <cx:pt idx="1314">155</cx:pt>
          <cx:pt idx="1315">155</cx:pt>
          <cx:pt idx="1316">155</cx:pt>
          <cx:pt idx="1317">155</cx:pt>
          <cx:pt idx="1318">155</cx:pt>
          <cx:pt idx="1319">155</cx:pt>
          <cx:pt idx="1320">155</cx:pt>
          <cx:pt idx="1321">155</cx:pt>
          <cx:pt idx="1322">155</cx:pt>
          <cx:pt idx="1323">155</cx:pt>
          <cx:pt idx="1324">155</cx:pt>
          <cx:pt idx="1325">155</cx:pt>
          <cx:pt idx="1326">155</cx:pt>
          <cx:pt idx="1327">155</cx:pt>
          <cx:pt idx="1328">155</cx:pt>
          <cx:pt idx="1329">155</cx:pt>
          <cx:pt idx="1330">155</cx:pt>
          <cx:pt idx="1331">135</cx:pt>
          <cx:pt idx="1332">135</cx:pt>
          <cx:pt idx="1333">155</cx:pt>
          <cx:pt idx="1334">135</cx:pt>
          <cx:pt idx="1335">140</cx:pt>
          <cx:pt idx="1336">155</cx:pt>
          <cx:pt idx="1337">140</cx:pt>
          <cx:pt idx="1338">140</cx:pt>
          <cx:pt idx="1339">140</cx:pt>
          <cx:pt idx="1340">140</cx:pt>
          <cx:pt idx="1341">152</cx:pt>
          <cx:pt idx="1342">140</cx:pt>
          <cx:pt idx="1343">170</cx:pt>
          <cx:pt idx="1344">170</cx:pt>
          <cx:pt idx="1345">140</cx:pt>
          <cx:pt idx="1346">170</cx:pt>
          <cx:pt idx="1347">140</cx:pt>
          <cx:pt idx="1348">140</cx:pt>
          <cx:pt idx="1349">140</cx:pt>
          <cx:pt idx="1350">170</cx:pt>
          <cx:pt idx="1351">170</cx:pt>
          <cx:pt idx="1352">140</cx:pt>
          <cx:pt idx="1353">170</cx:pt>
          <cx:pt idx="1354">140</cx:pt>
          <cx:pt idx="1355">170</cx:pt>
          <cx:pt idx="1356">170</cx:pt>
          <cx:pt idx="1357">140</cx:pt>
          <cx:pt idx="1358">140</cx:pt>
          <cx:pt idx="1359">170</cx:pt>
          <cx:pt idx="1360">140</cx:pt>
          <cx:pt idx="1361">170</cx:pt>
          <cx:pt idx="1362">140</cx:pt>
          <cx:pt idx="1363">140</cx:pt>
          <cx:pt idx="1364">140</cx:pt>
          <cx:pt idx="1365">170</cx:pt>
          <cx:pt idx="1366">170</cx:pt>
          <cx:pt idx="1367">200</cx:pt>
          <cx:pt idx="1368">200</cx:pt>
          <cx:pt idx="1369">295</cx:pt>
          <cx:pt idx="1370">250</cx:pt>
          <cx:pt idx="1371">250</cx:pt>
          <cx:pt idx="1372">300</cx:pt>
          <cx:pt idx="1373">250</cx:pt>
          <cx:pt idx="1374">250</cx:pt>
          <cx:pt idx="1375">250</cx:pt>
          <cx:pt idx="1376">300</cx:pt>
          <cx:pt idx="1377">250</cx:pt>
          <cx:pt idx="1378">220</cx:pt>
          <cx:pt idx="1379">220</cx:pt>
          <cx:pt idx="1380">220</cx:pt>
          <cx:pt idx="1381">220</cx:pt>
          <cx:pt idx="1382">220</cx:pt>
          <cx:pt idx="1383">220</cx:pt>
          <cx:pt idx="1384">220</cx:pt>
          <cx:pt idx="1385">220</cx:pt>
          <cx:pt idx="1386">540</cx:pt>
          <cx:pt idx="1387">600</cx:pt>
          <cx:pt idx="1388">600</cx:pt>
          <cx:pt idx="1389">540</cx:pt>
          <cx:pt idx="1390">540</cx:pt>
          <cx:pt idx="1391">540</cx:pt>
          <cx:pt idx="1392">540</cx:pt>
          <cx:pt idx="1393">540</cx:pt>
          <cx:pt idx="1394">540</cx:pt>
          <cx:pt idx="1395">540</cx:pt>
          <cx:pt idx="1396">540</cx:pt>
          <cx:pt idx="1397">600</cx:pt>
          <cx:pt idx="1398">375</cx:pt>
          <cx:pt idx="1399">198</cx:pt>
          <cx:pt idx="1400">158</cx:pt>
          <cx:pt idx="1401">198</cx:pt>
          <cx:pt idx="1402">182</cx:pt>
          <cx:pt idx="1403">182</cx:pt>
          <cx:pt idx="1404">270</cx:pt>
          <cx:pt idx="1405">182</cx:pt>
          <cx:pt idx="1406">270</cx:pt>
          <cx:pt idx="1407">270</cx:pt>
          <cx:pt idx="1408">270</cx:pt>
          <cx:pt idx="1409">182</cx:pt>
          <cx:pt idx="1410">270</cx:pt>
          <cx:pt idx="1411">270</cx:pt>
          <cx:pt idx="1412">182</cx:pt>
          <cx:pt idx="1413">182</cx:pt>
          <cx:pt idx="1414">182</cx:pt>
          <cx:pt idx="1415">182</cx:pt>
          <cx:pt idx="1416">182</cx:pt>
          <cx:pt idx="1417">270</cx:pt>
          <cx:pt idx="1418">270</cx:pt>
          <cx:pt idx="1419">179</cx:pt>
          <cx:pt idx="1420">179</cx:pt>
          <cx:pt idx="1421">270</cx:pt>
          <cx:pt idx="1422">179</cx:pt>
          <cx:pt idx="1423">270</cx:pt>
          <cx:pt idx="1424">179</cx:pt>
          <cx:pt idx="1425">179</cx:pt>
          <cx:pt idx="1426">264</cx:pt>
          <cx:pt idx="1427">264</cx:pt>
          <cx:pt idx="1428">264</cx:pt>
          <cx:pt idx="1429">503</cx:pt>
          <cx:pt idx="1430">503</cx:pt>
          <cx:pt idx="1431">456</cx:pt>
          <cx:pt idx="1432">317</cx:pt>
          <cx:pt idx="1433">317</cx:pt>
          <cx:pt idx="1434">317</cx:pt>
          <cx:pt idx="1435">317</cx:pt>
          <cx:pt idx="1436">317</cx:pt>
          <cx:pt idx="1437">317</cx:pt>
          <cx:pt idx="1438">317</cx:pt>
          <cx:pt idx="1439">317</cx:pt>
          <cx:pt idx="1440">317</cx:pt>
          <cx:pt idx="1441">317</cx:pt>
          <cx:pt idx="1442">317</cx:pt>
          <cx:pt idx="1443">317</cx:pt>
          <cx:pt idx="1444">317</cx:pt>
          <cx:pt idx="1445">317</cx:pt>
          <cx:pt idx="1446">390</cx:pt>
          <cx:pt idx="1447">390</cx:pt>
          <cx:pt idx="1448">390</cx:pt>
          <cx:pt idx="1449">390</cx:pt>
          <cx:pt idx="1450">390</cx:pt>
          <cx:pt idx="1451">390</cx:pt>
          <cx:pt idx="1452">450</cx:pt>
          <cx:pt idx="1453">500</cx:pt>
          <cx:pt idx="1454">450</cx:pt>
          <cx:pt idx="1455">450</cx:pt>
          <cx:pt idx="1456">500</cx:pt>
          <cx:pt idx="1457">450</cx:pt>
          <cx:pt idx="1458">500</cx:pt>
          <cx:pt idx="1459">450</cx:pt>
          <cx:pt idx="1460">500</cx:pt>
          <cx:pt idx="1461">450</cx:pt>
          <cx:pt idx="1462">235</cx:pt>
          <cx:pt idx="1463">235</cx:pt>
          <cx:pt idx="1464">302</cx:pt>
          <cx:pt idx="1465">302</cx:pt>
          <cx:pt idx="1466">385</cx:pt>
          <cx:pt idx="1467">303</cx:pt>
          <cx:pt idx="1468">303</cx:pt>
          <cx:pt idx="1469">63</cx:pt>
          <cx:pt idx="1470">63</cx:pt>
          <cx:pt idx="1471">63</cx:pt>
          <cx:pt idx="1472">63</cx:pt>
          <cx:pt idx="1473">63</cx:pt>
          <cx:pt idx="1474">63</cx:pt>
          <cx:pt idx="1475">63</cx:pt>
          <cx:pt idx="1476">190</cx:pt>
          <cx:pt idx="1477">190</cx:pt>
          <cx:pt idx="1478">190</cx:pt>
          <cx:pt idx="1479">190</cx:pt>
          <cx:pt idx="1480">190</cx:pt>
          <cx:pt idx="1481">190</cx:pt>
          <cx:pt idx="1482">190</cx:pt>
          <cx:pt idx="1483">190</cx:pt>
          <cx:pt idx="1484">190</cx:pt>
          <cx:pt idx="1485">190</cx:pt>
          <cx:pt idx="1486">190</cx:pt>
          <cx:pt idx="1487">190</cx:pt>
          <cx:pt idx="1488">321</cx:pt>
          <cx:pt idx="1489">321</cx:pt>
          <cx:pt idx="1490">272</cx:pt>
          <cx:pt idx="1491">272</cx:pt>
          <cx:pt idx="1492">272</cx:pt>
          <cx:pt idx="1493">321</cx:pt>
          <cx:pt idx="1494">321</cx:pt>
          <cx:pt idx="1495">272</cx:pt>
          <cx:pt idx="1496">272</cx:pt>
          <cx:pt idx="1497">321</cx:pt>
          <cx:pt idx="1498">321</cx:pt>
          <cx:pt idx="1499">272</cx:pt>
          <cx:pt idx="1500">272</cx:pt>
          <cx:pt idx="1501">272</cx:pt>
          <cx:pt idx="1502">272</cx:pt>
          <cx:pt idx="1503">272</cx:pt>
          <cx:pt idx="1504">335</cx:pt>
          <cx:pt idx="1505">272</cx:pt>
          <cx:pt idx="1506">272</cx:pt>
          <cx:pt idx="1507">335</cx:pt>
          <cx:pt idx="1508">272</cx:pt>
          <cx:pt idx="1509">335</cx:pt>
          <cx:pt idx="1510">272</cx:pt>
          <cx:pt idx="1511">335</cx:pt>
          <cx:pt idx="1512">272</cx:pt>
          <cx:pt idx="1513">335</cx:pt>
          <cx:pt idx="1514">272</cx:pt>
          <cx:pt idx="1515">335</cx:pt>
          <cx:pt idx="1516">272</cx:pt>
          <cx:pt idx="1517">272</cx:pt>
          <cx:pt idx="1518">272</cx:pt>
          <cx:pt idx="1519">335</cx:pt>
          <cx:pt idx="1520">272</cx:pt>
          <cx:pt idx="1521">335</cx:pt>
          <cx:pt idx="1522">335</cx:pt>
          <cx:pt idx="1523">464</cx:pt>
          <cx:pt idx="1524">464</cx:pt>
          <cx:pt idx="1525">464</cx:pt>
          <cx:pt idx="1526">464</cx:pt>
          <cx:pt idx="1527">272</cx:pt>
          <cx:pt idx="1528">272</cx:pt>
          <cx:pt idx="1529">202</cx:pt>
          <cx:pt idx="1530">272</cx:pt>
          <cx:pt idx="1531">321</cx:pt>
          <cx:pt idx="1532">321</cx:pt>
          <cx:pt idx="1533">272</cx:pt>
          <cx:pt idx="1534">272</cx:pt>
          <cx:pt idx="1535">321</cx:pt>
          <cx:pt idx="1536">321</cx:pt>
          <cx:pt idx="1537">321</cx:pt>
          <cx:pt idx="1538">272</cx:pt>
          <cx:pt idx="1539">272</cx:pt>
          <cx:pt idx="1540">272</cx:pt>
          <cx:pt idx="1541">202</cx:pt>
          <cx:pt idx="1542">321</cx:pt>
          <cx:pt idx="1543">335</cx:pt>
          <cx:pt idx="1544">272</cx:pt>
          <cx:pt idx="1545">335</cx:pt>
          <cx:pt idx="1546">272</cx:pt>
          <cx:pt idx="1547">335</cx:pt>
          <cx:pt idx="1548">272</cx:pt>
          <cx:pt idx="1549">272</cx:pt>
          <cx:pt idx="1550">335</cx:pt>
          <cx:pt idx="1551">202</cx:pt>
          <cx:pt idx="1552">272</cx:pt>
          <cx:pt idx="1553">335</cx:pt>
          <cx:pt idx="1554">202</cx:pt>
          <cx:pt idx="1555">272</cx:pt>
          <cx:pt idx="1556">272</cx:pt>
          <cx:pt idx="1557">272</cx:pt>
          <cx:pt idx="1558">335</cx:pt>
          <cx:pt idx="1559">335</cx:pt>
          <cx:pt idx="1560">272</cx:pt>
          <cx:pt idx="1561">335</cx:pt>
          <cx:pt idx="1562">335</cx:pt>
          <cx:pt idx="1563">272</cx:pt>
          <cx:pt idx="1564">272</cx:pt>
          <cx:pt idx="1565">272</cx:pt>
          <cx:pt idx="1566">250</cx:pt>
          <cx:pt idx="1567">215</cx:pt>
          <cx:pt idx="1568">215</cx:pt>
          <cx:pt idx="1569">250</cx:pt>
          <cx:pt idx="1570">250</cx:pt>
          <cx:pt idx="1571">320</cx:pt>
          <cx:pt idx="1572">320</cx:pt>
          <cx:pt idx="1573">320</cx:pt>
          <cx:pt idx="1574">320</cx:pt>
          <cx:pt idx="1575">320</cx:pt>
          <cx:pt idx="1576">320</cx:pt>
          <cx:pt idx="1577">320</cx:pt>
          <cx:pt idx="1578">320</cx:pt>
          <cx:pt idx="1579">320</cx:pt>
          <cx:pt idx="1580">320</cx:pt>
          <cx:pt idx="1581">320</cx:pt>
          <cx:pt idx="1582">320</cx:pt>
          <cx:pt idx="1583">320</cx:pt>
          <cx:pt idx="1584">320</cx:pt>
          <cx:pt idx="1585">320</cx:pt>
          <cx:pt idx="1586">200</cx:pt>
          <cx:pt idx="1587">200</cx:pt>
          <cx:pt idx="1588">200</cx:pt>
          <cx:pt idx="1589">200</cx:pt>
          <cx:pt idx="1590">200</cx:pt>
          <cx:pt idx="1591">200</cx:pt>
          <cx:pt idx="1592">200</cx:pt>
          <cx:pt idx="1593">200</cx:pt>
          <cx:pt idx="1594">200</cx:pt>
          <cx:pt idx="1595">268</cx:pt>
          <cx:pt idx="1596">268</cx:pt>
          <cx:pt idx="1597">268</cx:pt>
          <cx:pt idx="1598">268</cx:pt>
          <cx:pt idx="1599">268</cx:pt>
          <cx:pt idx="1600">268</cx:pt>
          <cx:pt idx="1601">268</cx:pt>
          <cx:pt idx="1602">268</cx:pt>
          <cx:pt idx="1603">268</cx:pt>
          <cx:pt idx="1604">268</cx:pt>
          <cx:pt idx="1605">268</cx:pt>
          <cx:pt idx="1606">268</cx:pt>
          <cx:pt idx="1607">268</cx:pt>
          <cx:pt idx="1608">268</cx:pt>
          <cx:pt idx="1609">268</cx:pt>
          <cx:pt idx="1610">283</cx:pt>
          <cx:pt idx="1611">173</cx:pt>
          <cx:pt idx="1612">283</cx:pt>
          <cx:pt idx="1613">173</cx:pt>
          <cx:pt idx="1614">283</cx:pt>
          <cx:pt idx="1615">173</cx:pt>
          <cx:pt idx="1616">173</cx:pt>
          <cx:pt idx="1617">173</cx:pt>
          <cx:pt idx="1618">283</cx:pt>
          <cx:pt idx="1619">173</cx:pt>
          <cx:pt idx="1620">700</cx:pt>
          <cx:pt idx="1621">700</cx:pt>
          <cx:pt idx="1622">720</cx:pt>
          <cx:pt idx="1623">720</cx:pt>
          <cx:pt idx="1624">700</cx:pt>
          <cx:pt idx="1625">700</cx:pt>
          <cx:pt idx="1626">720</cx:pt>
          <cx:pt idx="1627">720</cx:pt>
          <cx:pt idx="1628">700</cx:pt>
          <cx:pt idx="1629">750</cx:pt>
          <cx:pt idx="1630">750</cx:pt>
          <cx:pt idx="1631">700</cx:pt>
          <cx:pt idx="1632">107</cx:pt>
          <cx:pt idx="1633">107</cx:pt>
          <cx:pt idx="1634">107</cx:pt>
          <cx:pt idx="1635">107</cx:pt>
          <cx:pt idx="1636">107</cx:pt>
          <cx:pt idx="1637">107</cx:pt>
          <cx:pt idx="1638">108</cx:pt>
          <cx:pt idx="1639">108</cx:pt>
          <cx:pt idx="1640">108</cx:pt>
          <cx:pt idx="1641">108</cx:pt>
          <cx:pt idx="1642">108</cx:pt>
          <cx:pt idx="1643">108</cx:pt>
          <cx:pt idx="1644">108</cx:pt>
          <cx:pt idx="1645">108</cx:pt>
          <cx:pt idx="1646">108</cx:pt>
          <cx:pt idx="1647">108</cx:pt>
          <cx:pt idx="1648">108</cx:pt>
          <cx:pt idx="1649">108</cx:pt>
          <cx:pt idx="1650">302</cx:pt>
          <cx:pt idx="1651">302</cx:pt>
          <cx:pt idx="1652">302</cx:pt>
          <cx:pt idx="1653">302</cx:pt>
          <cx:pt idx="1654">302</cx:pt>
          <cx:pt idx="1655">302</cx:pt>
          <cx:pt idx="1656">302</cx:pt>
          <cx:pt idx="1657">302</cx:pt>
          <cx:pt idx="1658">302</cx:pt>
          <cx:pt idx="1659">302</cx:pt>
          <cx:pt idx="1660">138</cx:pt>
          <cx:pt idx="1661">138</cx:pt>
          <cx:pt idx="1662">138</cx:pt>
          <cx:pt idx="1663">138</cx:pt>
          <cx:pt idx="1664">293</cx:pt>
          <cx:pt idx="1665">293</cx:pt>
          <cx:pt idx="1666">293</cx:pt>
          <cx:pt idx="1667">293</cx:pt>
          <cx:pt idx="1668">293</cx:pt>
          <cx:pt idx="1669">293</cx:pt>
          <cx:pt idx="1670">185</cx:pt>
          <cx:pt idx="1671">185</cx:pt>
          <cx:pt idx="1672">185</cx:pt>
          <cx:pt idx="1673">185</cx:pt>
          <cx:pt idx="1674">185</cx:pt>
          <cx:pt idx="1675">185</cx:pt>
          <cx:pt idx="1676">500</cx:pt>
          <cx:pt idx="1677">450</cx:pt>
          <cx:pt idx="1678">450</cx:pt>
          <cx:pt idx="1679">450</cx:pt>
          <cx:pt idx="1680">177</cx:pt>
          <cx:pt idx="1681">177</cx:pt>
          <cx:pt idx="1682">177</cx:pt>
          <cx:pt idx="1683">119</cx:pt>
          <cx:pt idx="1684">160</cx:pt>
          <cx:pt idx="1685">160</cx:pt>
          <cx:pt idx="1686">150</cx:pt>
          <cx:pt idx="1687">119</cx:pt>
          <cx:pt idx="1688">150</cx:pt>
          <cx:pt idx="1689">119</cx:pt>
          <cx:pt idx="1690">150</cx:pt>
          <cx:pt idx="1691">150</cx:pt>
          <cx:pt idx="1692">119</cx:pt>
          <cx:pt idx="1693">160</cx:pt>
          <cx:pt idx="1694">160</cx:pt>
          <cx:pt idx="1695">119</cx:pt>
          <cx:pt idx="1696">160</cx:pt>
          <cx:pt idx="1697">160</cx:pt>
          <cx:pt idx="1698">119</cx:pt>
          <cx:pt idx="1699">150</cx:pt>
          <cx:pt idx="1700">150</cx:pt>
          <cx:pt idx="1701">150</cx:pt>
          <cx:pt idx="1702">150</cx:pt>
          <cx:pt idx="1703">160</cx:pt>
          <cx:pt idx="1704">119</cx:pt>
          <cx:pt idx="1705">150</cx:pt>
          <cx:pt idx="1706">150</cx:pt>
          <cx:pt idx="1707">119</cx:pt>
          <cx:pt idx="1708">160</cx:pt>
          <cx:pt idx="1709">119</cx:pt>
          <cx:pt idx="1710">119</cx:pt>
          <cx:pt idx="1711">119</cx:pt>
          <cx:pt idx="1712">143</cx:pt>
          <cx:pt idx="1713">143</cx:pt>
          <cx:pt idx="1714">143</cx:pt>
          <cx:pt idx="1715">160</cx:pt>
          <cx:pt idx="1716">119</cx:pt>
          <cx:pt idx="1717">143</cx:pt>
          <cx:pt idx="1718">143</cx:pt>
          <cx:pt idx="1719">160</cx:pt>
          <cx:pt idx="1720">160</cx:pt>
          <cx:pt idx="1721">143</cx:pt>
          <cx:pt idx="1722">143</cx:pt>
          <cx:pt idx="1723">207</cx:pt>
          <cx:pt idx="1724">148</cx:pt>
          <cx:pt idx="1725">143</cx:pt>
          <cx:pt idx="1726">148</cx:pt>
          <cx:pt idx="1727">148</cx:pt>
          <cx:pt idx="1728">207</cx:pt>
          <cx:pt idx="1729">207</cx:pt>
          <cx:pt idx="1730">207</cx:pt>
          <cx:pt idx="1731">143</cx:pt>
          <cx:pt idx="1732">143</cx:pt>
          <cx:pt idx="1733">207</cx:pt>
          <cx:pt idx="1734">150</cx:pt>
          <cx:pt idx="1735">150</cx:pt>
          <cx:pt idx="1736">150</cx:pt>
          <cx:pt idx="1737">150</cx:pt>
          <cx:pt idx="1738">119</cx:pt>
          <cx:pt idx="1739">119</cx:pt>
          <cx:pt idx="1740">150</cx:pt>
          <cx:pt idx="1741">207</cx:pt>
          <cx:pt idx="1742">150</cx:pt>
          <cx:pt idx="1743">140</cx:pt>
          <cx:pt idx="1744">207</cx:pt>
          <cx:pt idx="1745">140</cx:pt>
          <cx:pt idx="1746">150</cx:pt>
          <cx:pt idx="1747">250</cx:pt>
          <cx:pt idx="1748">250</cx:pt>
          <cx:pt idx="1749">250</cx:pt>
          <cx:pt idx="1750">250</cx:pt>
          <cx:pt idx="1751">250</cx:pt>
          <cx:pt idx="1752">250</cx:pt>
          <cx:pt idx="1753">250</cx:pt>
          <cx:pt idx="1754">250</cx:pt>
          <cx:pt idx="1755">250</cx:pt>
          <cx:pt idx="1756">250</cx:pt>
          <cx:pt idx="1757">250</cx:pt>
          <cx:pt idx="1758">250</cx:pt>
          <cx:pt idx="1759">250</cx:pt>
          <cx:pt idx="1760">250</cx:pt>
          <cx:pt idx="1761">250</cx:pt>
          <cx:pt idx="1762">250</cx:pt>
          <cx:pt idx="1763">250</cx:pt>
          <cx:pt idx="1764">250</cx:pt>
          <cx:pt idx="1765">245</cx:pt>
          <cx:pt idx="1766">245</cx:pt>
          <cx:pt idx="1767">245</cx:pt>
          <cx:pt idx="1768">245</cx:pt>
          <cx:pt idx="1769">245</cx:pt>
          <cx:pt idx="1770">245</cx:pt>
          <cx:pt idx="1771">245</cx:pt>
          <cx:pt idx="1772">245</cx:pt>
          <cx:pt idx="1773">245</cx:pt>
          <cx:pt idx="1774">245</cx:pt>
          <cx:pt idx="1775">245</cx:pt>
          <cx:pt idx="1776">245</cx:pt>
          <cx:pt idx="1777">165</cx:pt>
          <cx:pt idx="1778">210</cx:pt>
          <cx:pt idx="1779">210</cx:pt>
          <cx:pt idx="1780">165</cx:pt>
          <cx:pt idx="1781">210</cx:pt>
          <cx:pt idx="1782">165</cx:pt>
          <cx:pt idx="1783">210</cx:pt>
          <cx:pt idx="1784">210</cx:pt>
          <cx:pt idx="1785">210</cx:pt>
          <cx:pt idx="1786">165</cx:pt>
          <cx:pt idx="1787">210</cx:pt>
          <cx:pt idx="1788">165</cx:pt>
          <cx:pt idx="1789">210</cx:pt>
          <cx:pt idx="1790">210</cx:pt>
          <cx:pt idx="1791">165</cx:pt>
          <cx:pt idx="1792">170</cx:pt>
          <cx:pt idx="1793">210</cx:pt>
          <cx:pt idx="1794">210</cx:pt>
          <cx:pt idx="1795">170</cx:pt>
          <cx:pt idx="1796">140</cx:pt>
          <cx:pt idx="1797">210</cx:pt>
          <cx:pt idx="1798">170</cx:pt>
          <cx:pt idx="1799">170</cx:pt>
          <cx:pt idx="1800">210</cx:pt>
          <cx:pt idx="1801">210</cx:pt>
          <cx:pt idx="1802">170</cx:pt>
          <cx:pt idx="1803">140</cx:pt>
          <cx:pt idx="1804">210</cx:pt>
          <cx:pt idx="1805">170</cx:pt>
          <cx:pt idx="1806">210</cx:pt>
          <cx:pt idx="1807">170</cx:pt>
          <cx:pt idx="1808">210</cx:pt>
          <cx:pt idx="1809">140</cx:pt>
          <cx:pt idx="1810">210</cx:pt>
          <cx:pt idx="1811">170</cx:pt>
          <cx:pt idx="1812">210</cx:pt>
          <cx:pt idx="1813">210</cx:pt>
          <cx:pt idx="1814">170</cx:pt>
          <cx:pt idx="1815">140</cx:pt>
          <cx:pt idx="1816">170</cx:pt>
          <cx:pt idx="1817">170</cx:pt>
          <cx:pt idx="1818">210</cx:pt>
          <cx:pt idx="1819">170</cx:pt>
          <cx:pt idx="1820">170</cx:pt>
          <cx:pt idx="1821">140</cx:pt>
          <cx:pt idx="1822">150</cx:pt>
          <cx:pt idx="1823">210</cx:pt>
          <cx:pt idx="1824">210</cx:pt>
          <cx:pt idx="1825">150</cx:pt>
          <cx:pt idx="1826">210</cx:pt>
          <cx:pt idx="1827">170</cx:pt>
          <cx:pt idx="1828">210</cx:pt>
          <cx:pt idx="1829">170</cx:pt>
          <cx:pt idx="1830">170</cx:pt>
          <cx:pt idx="1831">170</cx:pt>
          <cx:pt idx="1832">210</cx:pt>
          <cx:pt idx="1833">150</cx:pt>
          <cx:pt idx="1834">150</cx:pt>
          <cx:pt idx="1835">210</cx:pt>
          <cx:pt idx="1836">210</cx:pt>
          <cx:pt idx="1837">210</cx:pt>
          <cx:pt idx="1838">210</cx:pt>
          <cx:pt idx="1839">150</cx:pt>
          <cx:pt idx="1840">150</cx:pt>
          <cx:pt idx="1841">210</cx:pt>
          <cx:pt idx="1842">170</cx:pt>
          <cx:pt idx="1843">170</cx:pt>
          <cx:pt idx="1844">170</cx:pt>
          <cx:pt idx="1845">170</cx:pt>
          <cx:pt idx="1846">170</cx:pt>
          <cx:pt idx="1847">210</cx:pt>
          <cx:pt idx="1848">210</cx:pt>
          <cx:pt idx="1849">210</cx:pt>
          <cx:pt idx="1850">150</cx:pt>
          <cx:pt idx="1851">210</cx:pt>
          <cx:pt idx="1852">150</cx:pt>
          <cx:pt idx="1853">210</cx:pt>
          <cx:pt idx="1854">210</cx:pt>
          <cx:pt idx="1855">170</cx:pt>
          <cx:pt idx="1856">210</cx:pt>
          <cx:pt idx="1857">210</cx:pt>
          <cx:pt idx="1858">210</cx:pt>
          <cx:pt idx="1859">170</cx:pt>
          <cx:pt idx="1860">210</cx:pt>
          <cx:pt idx="1861">210</cx:pt>
          <cx:pt idx="1862">170</cx:pt>
          <cx:pt idx="1863">210</cx:pt>
          <cx:pt idx="1864">210</cx:pt>
          <cx:pt idx="1865">170</cx:pt>
          <cx:pt idx="1866">210</cx:pt>
          <cx:pt idx="1867">170</cx:pt>
          <cx:pt idx="1868">170</cx:pt>
          <cx:pt idx="1869">210</cx:pt>
          <cx:pt idx="1870">210</cx:pt>
          <cx:pt idx="1871">210</cx:pt>
          <cx:pt idx="1872">210</cx:pt>
          <cx:pt idx="1873">170</cx:pt>
          <cx:pt idx="1874">210</cx:pt>
          <cx:pt idx="1875">210</cx:pt>
          <cx:pt idx="1876">210</cx:pt>
          <cx:pt idx="1877">170</cx:pt>
          <cx:pt idx="1878">210</cx:pt>
          <cx:pt idx="1879">170</cx:pt>
          <cx:pt idx="1880">170</cx:pt>
          <cx:pt idx="1881">150</cx:pt>
          <cx:pt idx="1882">210</cx:pt>
          <cx:pt idx="1883">170</cx:pt>
          <cx:pt idx="1884">170</cx:pt>
          <cx:pt idx="1885">170</cx:pt>
          <cx:pt idx="1886">210</cx:pt>
          <cx:pt idx="1887">170</cx:pt>
          <cx:pt idx="1888">210</cx:pt>
          <cx:pt idx="1889">210</cx:pt>
          <cx:pt idx="1890">170</cx:pt>
          <cx:pt idx="1891">170</cx:pt>
          <cx:pt idx="1892">170</cx:pt>
          <cx:pt idx="1893">210</cx:pt>
          <cx:pt idx="1894">210</cx:pt>
          <cx:pt idx="1895">210</cx:pt>
          <cx:pt idx="1896">170</cx:pt>
          <cx:pt idx="1897">210</cx:pt>
          <cx:pt idx="1898">150</cx:pt>
          <cx:pt idx="1899">210</cx:pt>
          <cx:pt idx="1900">210</cx:pt>
          <cx:pt idx="1901">170</cx:pt>
          <cx:pt idx="1902">210</cx:pt>
          <cx:pt idx="1903">170</cx:pt>
          <cx:pt idx="1904">150</cx:pt>
          <cx:pt idx="1905">170</cx:pt>
          <cx:pt idx="1906">150</cx:pt>
          <cx:pt idx="1907">210</cx:pt>
          <cx:pt idx="1908">170</cx:pt>
          <cx:pt idx="1909">170</cx:pt>
          <cx:pt idx="1910">150</cx:pt>
          <cx:pt idx="1911">170</cx:pt>
          <cx:pt idx="1912">150</cx:pt>
          <cx:pt idx="1913">170</cx:pt>
          <cx:pt idx="1914">210</cx:pt>
          <cx:pt idx="1915">170</cx:pt>
          <cx:pt idx="1916">210</cx:pt>
          <cx:pt idx="1917">210</cx:pt>
          <cx:pt idx="1918">210</cx:pt>
          <cx:pt idx="1919">210</cx:pt>
          <cx:pt idx="1920">210</cx:pt>
          <cx:pt idx="1921">170</cx:pt>
          <cx:pt idx="1922">150</cx:pt>
          <cx:pt idx="1923">210</cx:pt>
          <cx:pt idx="1924">210</cx:pt>
          <cx:pt idx="1925">170</cx:pt>
          <cx:pt idx="1926">170</cx:pt>
          <cx:pt idx="1927">150</cx:pt>
          <cx:pt idx="1928">170</cx:pt>
          <cx:pt idx="1929">170</cx:pt>
          <cx:pt idx="1930">210</cx:pt>
          <cx:pt idx="1931">210</cx:pt>
          <cx:pt idx="1932">170</cx:pt>
          <cx:pt idx="1933">170</cx:pt>
          <cx:pt idx="1934">170</cx:pt>
          <cx:pt idx="1935">170</cx:pt>
          <cx:pt idx="1936">210</cx:pt>
          <cx:pt idx="1937">170</cx:pt>
          <cx:pt idx="1938">210</cx:pt>
          <cx:pt idx="1939">210</cx:pt>
          <cx:pt idx="1940">170</cx:pt>
          <cx:pt idx="1941">210</cx:pt>
          <cx:pt idx="1942">170</cx:pt>
          <cx:pt idx="1943">170</cx:pt>
          <cx:pt idx="1944">210</cx:pt>
          <cx:pt idx="1945">170</cx:pt>
          <cx:pt idx="1946">170</cx:pt>
          <cx:pt idx="1947">210</cx:pt>
          <cx:pt idx="1948">170</cx:pt>
          <cx:pt idx="1949">170</cx:pt>
          <cx:pt idx="1950">170</cx:pt>
          <cx:pt idx="1951">170</cx:pt>
          <cx:pt idx="1952">170</cx:pt>
          <cx:pt idx="1953">210</cx:pt>
          <cx:pt idx="1954">170</cx:pt>
          <cx:pt idx="1955">170</cx:pt>
          <cx:pt idx="1956">170</cx:pt>
          <cx:pt idx="1957">120</cx:pt>
          <cx:pt idx="1958">120</cx:pt>
          <cx:pt idx="1959">160</cx:pt>
          <cx:pt idx="1960">120</cx:pt>
          <cx:pt idx="1961">155</cx:pt>
          <cx:pt idx="1962">320</cx:pt>
          <cx:pt idx="1963">320</cx:pt>
          <cx:pt idx="1964">320</cx:pt>
          <cx:pt idx="1965">320</cx:pt>
          <cx:pt idx="1966">320</cx:pt>
          <cx:pt idx="1967">320</cx:pt>
          <cx:pt idx="1968">300</cx:pt>
          <cx:pt idx="1969">190</cx:pt>
          <cx:pt idx="1970">190</cx:pt>
          <cx:pt idx="1971">190</cx:pt>
          <cx:pt idx="1972">190</cx:pt>
          <cx:pt idx="1973">190</cx:pt>
          <cx:pt idx="1974">190</cx:pt>
          <cx:pt idx="1975">190</cx:pt>
          <cx:pt idx="1976">190</cx:pt>
          <cx:pt idx="1977">190</cx:pt>
          <cx:pt idx="1978">190</cx:pt>
          <cx:pt idx="1979">190</cx:pt>
          <cx:pt idx="1980">190</cx:pt>
          <cx:pt idx="1981">190</cx:pt>
          <cx:pt idx="1982">190</cx:pt>
          <cx:pt idx="1983">200</cx:pt>
          <cx:pt idx="1984">200</cx:pt>
          <cx:pt idx="1985">205</cx:pt>
          <cx:pt idx="1986">205</cx:pt>
          <cx:pt idx="1987">240</cx:pt>
          <cx:pt idx="1988">205</cx:pt>
          <cx:pt idx="1989">275</cx:pt>
          <cx:pt idx="1990">205</cx:pt>
          <cx:pt idx="1991">275</cx:pt>
          <cx:pt idx="1992">205</cx:pt>
          <cx:pt idx="1993">205</cx:pt>
          <cx:pt idx="1994">337</cx:pt>
          <cx:pt idx="1995">276</cx:pt>
          <cx:pt idx="1996">276</cx:pt>
          <cx:pt idx="1997">276</cx:pt>
          <cx:pt idx="1998">337</cx:pt>
          <cx:pt idx="1999">337</cx:pt>
          <cx:pt idx="2000">337</cx:pt>
          <cx:pt idx="2001">337</cx:pt>
          <cx:pt idx="2002">276</cx:pt>
          <cx:pt idx="2003">315</cx:pt>
          <cx:pt idx="2004">265</cx:pt>
          <cx:pt idx="2005">330</cx:pt>
          <cx:pt idx="2006">315</cx:pt>
          <cx:pt idx="2007">265</cx:pt>
          <cx:pt idx="2008">330</cx:pt>
          <cx:pt idx="2009">315</cx:pt>
          <cx:pt idx="2010">265</cx:pt>
          <cx:pt idx="2011">270</cx:pt>
          <cx:pt idx="2012">270</cx:pt>
          <cx:pt idx="2013">270</cx:pt>
          <cx:pt idx="2014">275</cx:pt>
          <cx:pt idx="2015">275</cx:pt>
          <cx:pt idx="2016">275</cx:pt>
          <cx:pt idx="2017">275</cx:pt>
          <cx:pt idx="2018">132</cx:pt>
          <cx:pt idx="2019">132</cx:pt>
          <cx:pt idx="2020">132</cx:pt>
          <cx:pt idx="2021">132</cx:pt>
          <cx:pt idx="2022">132</cx:pt>
          <cx:pt idx="2023">140</cx:pt>
          <cx:pt idx="2024">140</cx:pt>
          <cx:pt idx="2025">140</cx:pt>
          <cx:pt idx="2026">140</cx:pt>
          <cx:pt idx="2027">140</cx:pt>
          <cx:pt idx="2028">140</cx:pt>
          <cx:pt idx="2029">140</cx:pt>
          <cx:pt idx="2030">140</cx:pt>
          <cx:pt idx="2031">185</cx:pt>
          <cx:pt idx="2032">185</cx:pt>
          <cx:pt idx="2033">185</cx:pt>
          <cx:pt idx="2034">205</cx:pt>
          <cx:pt idx="2035">205</cx:pt>
          <cx:pt idx="2036">205</cx:pt>
          <cx:pt idx="2037">199</cx:pt>
          <cx:pt idx="2038">199</cx:pt>
          <cx:pt idx="2039">199</cx:pt>
          <cx:pt idx="2040">530</cx:pt>
          <cx:pt idx="2041">530</cx:pt>
          <cx:pt idx="2042">140</cx:pt>
          <cx:pt idx="2043">140</cx:pt>
          <cx:pt idx="2044">170</cx:pt>
          <cx:pt idx="2045">170</cx:pt>
          <cx:pt idx="2046">200</cx:pt>
          <cx:pt idx="2047">200</cx:pt>
          <cx:pt idx="2048">200</cx:pt>
          <cx:pt idx="2049">200</cx:pt>
          <cx:pt idx="2050">200</cx:pt>
          <cx:pt idx="2051">200</cx:pt>
          <cx:pt idx="2052">200</cx:pt>
          <cx:pt idx="2053">200</cx:pt>
          <cx:pt idx="2054">200</cx:pt>
          <cx:pt idx="2055">205</cx:pt>
          <cx:pt idx="2056">205</cx:pt>
          <cx:pt idx="2057">205</cx:pt>
          <cx:pt idx="2058">241</cx:pt>
          <cx:pt idx="2059">302</cx:pt>
          <cx:pt idx="2060">241</cx:pt>
          <cx:pt idx="2061">451</cx:pt>
          <cx:pt idx="2062">241</cx:pt>
          <cx:pt idx="2063">302</cx:pt>
          <cx:pt idx="2064">241</cx:pt>
          <cx:pt idx="2065">329</cx:pt>
          <cx:pt idx="2066">241</cx:pt>
          <cx:pt idx="2067">503</cx:pt>
          <cx:pt idx="2068">241</cx:pt>
          <cx:pt idx="2069">469</cx:pt>
          <cx:pt idx="2070">201</cx:pt>
          <cx:pt idx="2071">241</cx:pt>
          <cx:pt idx="2072">362</cx:pt>
          <cx:pt idx="2073">241</cx:pt>
          <cx:pt idx="2074">241</cx:pt>
          <cx:pt idx="2075">503</cx:pt>
          <cx:pt idx="2076">469</cx:pt>
          <cx:pt idx="2077">241</cx:pt>
          <cx:pt idx="2078">241</cx:pt>
          <cx:pt idx="2079">241</cx:pt>
          <cx:pt idx="2080">241</cx:pt>
          <cx:pt idx="2081">241</cx:pt>
          <cx:pt idx="2082">362</cx:pt>
          <cx:pt idx="2083">503</cx:pt>
          <cx:pt idx="2084">469</cx:pt>
          <cx:pt idx="2085">241</cx:pt>
          <cx:pt idx="2086">241</cx:pt>
          <cx:pt idx="2087">241</cx:pt>
          <cx:pt idx="2088">241</cx:pt>
          <cx:pt idx="2089">469</cx:pt>
          <cx:pt idx="2090">241</cx:pt>
          <cx:pt idx="2091">241</cx:pt>
          <cx:pt idx="2092">503</cx:pt>
          <cx:pt idx="2093">241</cx:pt>
          <cx:pt idx="2094">241</cx:pt>
          <cx:pt idx="2095">188</cx:pt>
          <cx:pt idx="2096">188</cx:pt>
          <cx:pt idx="2097">188</cx:pt>
          <cx:pt idx="2098">188</cx:pt>
          <cx:pt idx="2099">188</cx:pt>
          <cx:pt idx="2100">188</cx:pt>
          <cx:pt idx="2101">227</cx:pt>
          <cx:pt idx="2102">227</cx:pt>
          <cx:pt idx="2103">227</cx:pt>
          <cx:pt idx="2104">227</cx:pt>
          <cx:pt idx="2105">227</cx:pt>
          <cx:pt idx="2106">227</cx:pt>
          <cx:pt idx="2107">268</cx:pt>
          <cx:pt idx="2108">276</cx:pt>
          <cx:pt idx="2109">276</cx:pt>
          <cx:pt idx="2110">302</cx:pt>
          <cx:pt idx="2111">302</cx:pt>
          <cx:pt idx="2112">302</cx:pt>
          <cx:pt idx="2113">227</cx:pt>
          <cx:pt idx="2114">227</cx:pt>
          <cx:pt idx="2115">227</cx:pt>
          <cx:pt idx="2116">400</cx:pt>
          <cx:pt idx="2117">400</cx:pt>
          <cx:pt idx="2118">400</cx:pt>
          <cx:pt idx="2119">172</cx:pt>
          <cx:pt idx="2120">172</cx:pt>
          <cx:pt idx="2121">172</cx:pt>
          <cx:pt idx="2122">94</cx:pt>
          <cx:pt idx="2123">94</cx:pt>
          <cx:pt idx="2124">94</cx:pt>
          <cx:pt idx="2125">94</cx:pt>
          <cx:pt idx="2126">94</cx:pt>
          <cx:pt idx="2127">94</cx:pt>
          <cx:pt idx="2128">115</cx:pt>
          <cx:pt idx="2129">115</cx:pt>
          <cx:pt idx="2130">115</cx:pt>
          <cx:pt idx="2131">115</cx:pt>
          <cx:pt idx="2132">115</cx:pt>
          <cx:pt idx="2133">115</cx:pt>
          <cx:pt idx="2134">115</cx:pt>
          <cx:pt idx="2135">115</cx:pt>
          <cx:pt idx="2136">115</cx:pt>
          <cx:pt idx="2137">115</cx:pt>
          <cx:pt idx="2138">115</cx:pt>
          <cx:pt idx="2139">115</cx:pt>
          <cx:pt idx="2140">115</cx:pt>
          <cx:pt idx="2141">115</cx:pt>
          <cx:pt idx="2142">293</cx:pt>
          <cx:pt idx="2143">293</cx:pt>
          <cx:pt idx="2144">293</cx:pt>
          <cx:pt idx="2145">293</cx:pt>
          <cx:pt idx="2146">293</cx:pt>
          <cx:pt idx="2147">290</cx:pt>
          <cx:pt idx="2148">290</cx:pt>
          <cx:pt idx="2149">290</cx:pt>
          <cx:pt idx="2150">158</cx:pt>
          <cx:pt idx="2151">172</cx:pt>
          <cx:pt idx="2152">158</cx:pt>
          <cx:pt idx="2153">158</cx:pt>
          <cx:pt idx="2154">158</cx:pt>
          <cx:pt idx="2155">158</cx:pt>
          <cx:pt idx="2156">158</cx:pt>
          <cx:pt idx="2157">172</cx:pt>
          <cx:pt idx="2158">158</cx:pt>
          <cx:pt idx="2159">158</cx:pt>
          <cx:pt idx="2160">158</cx:pt>
          <cx:pt idx="2161">172</cx:pt>
          <cx:pt idx="2162">158</cx:pt>
          <cx:pt idx="2163">158</cx:pt>
          <cx:pt idx="2164">158</cx:pt>
          <cx:pt idx="2165">158</cx:pt>
          <cx:pt idx="2166">553</cx:pt>
          <cx:pt idx="2167">453</cx:pt>
          <cx:pt idx="2168">483</cx:pt>
          <cx:pt idx="2169">483</cx:pt>
          <cx:pt idx="2170">323</cx:pt>
          <cx:pt idx="2171">323</cx:pt>
          <cx:pt idx="2172">580</cx:pt>
          <cx:pt idx="2173">426</cx:pt>
          <cx:pt idx="2174">426</cx:pt>
          <cx:pt idx="2175">426</cx:pt>
          <cx:pt idx="2176">426</cx:pt>
          <cx:pt idx="2177">323</cx:pt>
          <cx:pt idx="2178">323</cx:pt>
          <cx:pt idx="2179">505</cx:pt>
          <cx:pt idx="2180">323</cx:pt>
          <cx:pt idx="2181">323</cx:pt>
          <cx:pt idx="2182">580</cx:pt>
          <cx:pt idx="2183">455</cx:pt>
          <cx:pt idx="2184">275</cx:pt>
          <cx:pt idx="2185">455</cx:pt>
          <cx:pt idx="2186">275</cx:pt>
          <cx:pt idx="2187">275</cx:pt>
          <cx:pt idx="2188">275</cx:pt>
          <cx:pt idx="2189">455</cx:pt>
          <cx:pt idx="2190">455</cx:pt>
          <cx:pt idx="2191">455</cx:pt>
          <cx:pt idx="2192">455</cx:pt>
          <cx:pt idx="2193">275</cx:pt>
          <cx:pt idx="2194">275</cx:pt>
          <cx:pt idx="2195">455</cx:pt>
          <cx:pt idx="2196">455</cx:pt>
          <cx:pt idx="2197">275</cx:pt>
          <cx:pt idx="2198">275</cx:pt>
          <cx:pt idx="2199">275</cx:pt>
          <cx:pt idx="2200">650</cx:pt>
          <cx:pt idx="2201">275</cx:pt>
          <cx:pt idx="2202">650</cx:pt>
          <cx:pt idx="2203">200</cx:pt>
          <cx:pt idx="2204">200</cx:pt>
          <cx:pt idx="2205">200</cx:pt>
          <cx:pt idx="2206">200</cx:pt>
          <cx:pt idx="2207">200</cx:pt>
          <cx:pt idx="2208">200</cx:pt>
          <cx:pt idx="2209">200</cx:pt>
          <cx:pt idx="2210">200</cx:pt>
          <cx:pt idx="2211">200</cx:pt>
          <cx:pt idx="2212">157</cx:pt>
          <cx:pt idx="2213">225</cx:pt>
          <cx:pt idx="2214">225</cx:pt>
          <cx:pt idx="2215">225</cx:pt>
          <cx:pt idx="2216">157</cx:pt>
          <cx:pt idx="2217">225</cx:pt>
          <cx:pt idx="2218">157</cx:pt>
          <cx:pt idx="2219">157</cx:pt>
          <cx:pt idx="2220">225</cx:pt>
          <cx:pt idx="2221">157</cx:pt>
          <cx:pt idx="2222">155</cx:pt>
          <cx:pt idx="2223">210</cx:pt>
          <cx:pt idx="2224">210</cx:pt>
          <cx:pt idx="2225">155</cx:pt>
          <cx:pt idx="2226">155</cx:pt>
          <cx:pt idx="2227">210</cx:pt>
          <cx:pt idx="2228">155</cx:pt>
          <cx:pt idx="2229">210</cx:pt>
          <cx:pt idx="2230">210</cx:pt>
          <cx:pt idx="2231">210</cx:pt>
          <cx:pt idx="2232">155</cx:pt>
          <cx:pt idx="2233">210</cx:pt>
          <cx:pt idx="2234">155</cx:pt>
          <cx:pt idx="2235">155</cx:pt>
          <cx:pt idx="2236">210</cx:pt>
          <cx:pt idx="2237">210</cx:pt>
          <cx:pt idx="2238">210</cx:pt>
          <cx:pt idx="2239">155</cx:pt>
          <cx:pt idx="2240">210</cx:pt>
          <cx:pt idx="2241">155</cx:pt>
          <cx:pt idx="2242">210</cx:pt>
          <cx:pt idx="2243">155</cx:pt>
          <cx:pt idx="2244">178</cx:pt>
          <cx:pt idx="2245">178</cx:pt>
          <cx:pt idx="2246">268</cx:pt>
          <cx:pt idx="2247">268</cx:pt>
          <cx:pt idx="2248">178</cx:pt>
          <cx:pt idx="2249">178</cx:pt>
          <cx:pt idx="2250">178</cx:pt>
          <cx:pt idx="2251">178</cx:pt>
          <cx:pt idx="2252">178</cx:pt>
          <cx:pt idx="2253">178</cx:pt>
          <cx:pt idx="2254">178</cx:pt>
          <cx:pt idx="2255">268</cx:pt>
          <cx:pt idx="2256">268</cx:pt>
          <cx:pt idx="2257">178</cx:pt>
          <cx:pt idx="2258">178</cx:pt>
          <cx:pt idx="2259">178</cx:pt>
          <cx:pt idx="2260">268</cx:pt>
          <cx:pt idx="2261">268</cx:pt>
          <cx:pt idx="2262">178</cx:pt>
          <cx:pt idx="2263">185</cx:pt>
          <cx:pt idx="2264">185</cx:pt>
          <cx:pt idx="2265">185</cx:pt>
          <cx:pt idx="2266">242</cx:pt>
          <cx:pt idx="2267">242</cx:pt>
          <cx:pt idx="2268">185</cx:pt>
          <cx:pt idx="2269">185</cx:pt>
          <cx:pt idx="2270">242</cx:pt>
          <cx:pt idx="2271">242</cx:pt>
          <cx:pt idx="2272">185</cx:pt>
          <cx:pt idx="2273">185</cx:pt>
          <cx:pt idx="2274">242</cx:pt>
          <cx:pt idx="2275">185</cx:pt>
          <cx:pt idx="2276">242</cx:pt>
          <cx:pt idx="2277">200</cx:pt>
          <cx:pt idx="2278">200</cx:pt>
          <cx:pt idx="2279">305</cx:pt>
          <cx:pt idx="2280">200</cx:pt>
          <cx:pt idx="2281">200</cx:pt>
          <cx:pt idx="2282">200</cx:pt>
          <cx:pt idx="2283">305</cx:pt>
          <cx:pt idx="2284">200</cx:pt>
          <cx:pt idx="2285">200</cx:pt>
          <cx:pt idx="2286">200</cx:pt>
          <cx:pt idx="2287">305</cx:pt>
          <cx:pt idx="2288">200</cx:pt>
          <cx:pt idx="2289">305</cx:pt>
          <cx:pt idx="2290">305</cx:pt>
          <cx:pt idx="2291">200</cx:pt>
          <cx:pt idx="2292">305</cx:pt>
          <cx:pt idx="2293">305</cx:pt>
          <cx:pt idx="2294">305</cx:pt>
          <cx:pt idx="2295">305</cx:pt>
          <cx:pt idx="2296">305</cx:pt>
          <cx:pt idx="2297">305</cx:pt>
          <cx:pt idx="2298">305</cx:pt>
          <cx:pt idx="2299">305</cx:pt>
          <cx:pt idx="2300">200</cx:pt>
          <cx:pt idx="2301">200</cx:pt>
          <cx:pt idx="2302">305</cx:pt>
          <cx:pt idx="2303">200</cx:pt>
          <cx:pt idx="2304">200</cx:pt>
          <cx:pt idx="2305">200</cx:pt>
          <cx:pt idx="2306">305</cx:pt>
          <cx:pt idx="2307">200</cx:pt>
          <cx:pt idx="2308">305</cx:pt>
          <cx:pt idx="2309">305</cx:pt>
          <cx:pt idx="2310">200</cx:pt>
          <cx:pt idx="2311">260</cx:pt>
          <cx:pt idx="2312">200</cx:pt>
          <cx:pt idx="2313">200</cx:pt>
          <cx:pt idx="2314">200</cx:pt>
          <cx:pt idx="2315">260</cx:pt>
          <cx:pt idx="2316">260</cx:pt>
          <cx:pt idx="2317">200</cx:pt>
          <cx:pt idx="2318">180</cx:pt>
          <cx:pt idx="2319">180</cx:pt>
          <cx:pt idx="2320">180</cx:pt>
          <cx:pt idx="2321">180</cx:pt>
          <cx:pt idx="2322">180</cx:pt>
          <cx:pt idx="2323">180</cx:pt>
          <cx:pt idx="2324">180</cx:pt>
          <cx:pt idx="2325">180</cx:pt>
          <cx:pt idx="2326">180</cx:pt>
          <cx:pt idx="2327">180</cx:pt>
          <cx:pt idx="2328">180</cx:pt>
          <cx:pt idx="2329">180</cx:pt>
          <cx:pt idx="2330">150</cx:pt>
          <cx:pt idx="2331">180</cx:pt>
          <cx:pt idx="2332">180</cx:pt>
          <cx:pt idx="2333">180</cx:pt>
          <cx:pt idx="2334">150</cx:pt>
          <cx:pt idx="2335">180</cx:pt>
          <cx:pt idx="2336">170</cx:pt>
          <cx:pt idx="2337">170</cx:pt>
          <cx:pt idx="2338">150</cx:pt>
          <cx:pt idx="2339">605</cx:pt>
          <cx:pt idx="2340">605</cx:pt>
          <cx:pt idx="2341">200</cx:pt>
          <cx:pt idx="2342">200</cx:pt>
          <cx:pt idx="2343">200</cx:pt>
          <cx:pt idx="2344">200</cx:pt>
          <cx:pt idx="2345">200</cx:pt>
          <cx:pt idx="2346">200</cx:pt>
          <cx:pt idx="2347">200</cx:pt>
          <cx:pt idx="2348">200</cx:pt>
          <cx:pt idx="2349">200</cx:pt>
          <cx:pt idx="2350">140</cx:pt>
          <cx:pt idx="2351">140</cx:pt>
          <cx:pt idx="2352">140</cx:pt>
          <cx:pt idx="2353">140</cx:pt>
          <cx:pt idx="2354">140</cx:pt>
          <cx:pt idx="2355">140</cx:pt>
          <cx:pt idx="2356">140</cx:pt>
          <cx:pt idx="2357">140</cx:pt>
          <cx:pt idx="2358">140</cx:pt>
          <cx:pt idx="2359">140</cx:pt>
          <cx:pt idx="2360">140</cx:pt>
          <cx:pt idx="2361">140</cx:pt>
          <cx:pt idx="2362">140</cx:pt>
          <cx:pt idx="2363">140</cx:pt>
          <cx:pt idx="2364">140</cx:pt>
          <cx:pt idx="2365">140</cx:pt>
          <cx:pt idx="2366">140</cx:pt>
          <cx:pt idx="2367">140</cx:pt>
          <cx:pt idx="2368">140</cx:pt>
          <cx:pt idx="2369">140</cx:pt>
          <cx:pt idx="2370">420</cx:pt>
          <cx:pt idx="2371">520</cx:pt>
          <cx:pt idx="2372">240</cx:pt>
          <cx:pt idx="2373">440</cx:pt>
          <cx:pt idx="2374">420</cx:pt>
          <cx:pt idx="2375">520</cx:pt>
          <cx:pt idx="2376">300</cx:pt>
          <cx:pt idx="2377">570</cx:pt>
          <cx:pt idx="2378">240</cx:pt>
          <cx:pt idx="2379">520</cx:pt>
          <cx:pt idx="2380">300</cx:pt>
          <cx:pt idx="2381">440</cx:pt>
          <cx:pt idx="2382">570</cx:pt>
          <cx:pt idx="2383">420</cx:pt>
          <cx:pt idx="2384">295</cx:pt>
          <cx:pt idx="2385">275</cx:pt>
          <cx:pt idx="2386">325</cx:pt>
          <cx:pt idx="2387">325</cx:pt>
          <cx:pt idx="2388">340</cx:pt>
          <cx:pt idx="2389">275</cx:pt>
          <cx:pt idx="2390">325</cx:pt>
          <cx:pt idx="2391">340</cx:pt>
          <cx:pt idx="2392">275</cx:pt>
          <cx:pt idx="2393">200</cx:pt>
          <cx:pt idx="2394">200</cx:pt>
          <cx:pt idx="2395">200</cx:pt>
          <cx:pt idx="2396">280</cx:pt>
          <cx:pt idx="2397">200</cx:pt>
          <cx:pt idx="2398">200</cx:pt>
          <cx:pt idx="2399">200</cx:pt>
          <cx:pt idx="2400">200</cx:pt>
          <cx:pt idx="2401">200</cx:pt>
          <cx:pt idx="2402">200</cx:pt>
          <cx:pt idx="2403">200</cx:pt>
          <cx:pt idx="2404">200</cx:pt>
          <cx:pt idx="2405">200</cx:pt>
          <cx:pt idx="2406">200</cx:pt>
          <cx:pt idx="2407">200</cx:pt>
          <cx:pt idx="2408">280</cx:pt>
          <cx:pt idx="2409">200</cx:pt>
          <cx:pt idx="2410">200</cx:pt>
          <cx:pt idx="2411">200</cx:pt>
          <cx:pt idx="2412">200</cx:pt>
          <cx:pt idx="2413">200</cx:pt>
          <cx:pt idx="2414">200</cx:pt>
          <cx:pt idx="2415">200</cx:pt>
          <cx:pt idx="2416">200</cx:pt>
          <cx:pt idx="2417">200</cx:pt>
          <cx:pt idx="2418">200</cx:pt>
          <cx:pt idx="2419">200</cx:pt>
          <cx:pt idx="2420">200</cx:pt>
          <cx:pt idx="2421">200</cx:pt>
          <cx:pt idx="2422">200</cx:pt>
          <cx:pt idx="2423">200</cx:pt>
          <cx:pt idx="2424">200</cx:pt>
          <cx:pt idx="2425">135</cx:pt>
          <cx:pt idx="2426">110</cx:pt>
          <cx:pt idx="2427">140</cx:pt>
          <cx:pt idx="2428">180</cx:pt>
          <cx:pt idx="2429">180</cx:pt>
          <cx:pt idx="2430">140</cx:pt>
          <cx:pt idx="2431">140</cx:pt>
          <cx:pt idx="2432">180</cx:pt>
          <cx:pt idx="2433">180</cx:pt>
          <cx:pt idx="2434">180</cx:pt>
          <cx:pt idx="2435">140</cx:pt>
          <cx:pt idx="2436">140</cx:pt>
          <cx:pt idx="2437">140</cx:pt>
          <cx:pt idx="2438">180</cx:pt>
          <cx:pt idx="2439">140</cx:pt>
          <cx:pt idx="2440">180</cx:pt>
          <cx:pt idx="2441">180</cx:pt>
          <cx:pt idx="2442">140</cx:pt>
          <cx:pt idx="2443">175</cx:pt>
          <cx:pt idx="2444">175</cx:pt>
          <cx:pt idx="2445">175</cx:pt>
          <cx:pt idx="2446">375</cx:pt>
          <cx:pt idx="2447">485</cx:pt>
          <cx:pt idx="2448">375</cx:pt>
          <cx:pt idx="2449">485</cx:pt>
          <cx:pt idx="2450">305</cx:pt>
          <cx:pt idx="2451">375</cx:pt>
          <cx:pt idx="2452">707</cx:pt>
          <cx:pt idx="2453">485</cx:pt>
          <cx:pt idx="2454">375</cx:pt>
          <cx:pt idx="2455">305</cx:pt>
          <cx:pt idx="2456">375</cx:pt>
          <cx:pt idx="2457">485</cx:pt>
          <cx:pt idx="2458">305</cx:pt>
          <cx:pt idx="2459">485</cx:pt>
          <cx:pt idx="2460">375</cx:pt>
          <cx:pt idx="2461">375</cx:pt>
          <cx:pt idx="2462">305</cx:pt>
          <cx:pt idx="2463">707</cx:pt>
          <cx:pt idx="2464">485</cx:pt>
          <cx:pt idx="2465">375</cx:pt>
          <cx:pt idx="2466">375</cx:pt>
          <cx:pt idx="2467">485</cx:pt>
          <cx:pt idx="2468">485</cx:pt>
          <cx:pt idx="2469">375</cx:pt>
          <cx:pt idx="2470">707</cx:pt>
          <cx:pt idx="2471">375</cx:pt>
          <cx:pt idx="2472">305</cx:pt>
          <cx:pt idx="2473">375</cx:pt>
          <cx:pt idx="2474">485</cx:pt>
          <cx:pt idx="2475">305</cx:pt>
          <cx:pt idx="2476">485</cx:pt>
          <cx:pt idx="2477">375</cx:pt>
          <cx:pt idx="2478">375</cx:pt>
          <cx:pt idx="2479">485</cx:pt>
          <cx:pt idx="2480">485</cx:pt>
          <cx:pt idx="2481">707</cx:pt>
          <cx:pt idx="2482">370</cx:pt>
          <cx:pt idx="2483">292</cx:pt>
          <cx:pt idx="2484">370</cx:pt>
          <cx:pt idx="2485">292</cx:pt>
          <cx:pt idx="2486">292</cx:pt>
          <cx:pt idx="2487">292</cx:pt>
          <cx:pt idx="2488">292</cx:pt>
          <cx:pt idx="2489">707</cx:pt>
          <cx:pt idx="2490">292</cx:pt>
          <cx:pt idx="2491">485</cx:pt>
          <cx:pt idx="2492">485</cx:pt>
          <cx:pt idx="2493">370</cx:pt>
          <cx:pt idx="2494">292</cx:pt>
          <cx:pt idx="2495">370</cx:pt>
          <cx:pt idx="2496">292</cx:pt>
          <cx:pt idx="2497">292</cx:pt>
          <cx:pt idx="2498">370</cx:pt>
          <cx:pt idx="2499">485</cx:pt>
          <cx:pt idx="2500">707</cx:pt>
          <cx:pt idx="2501">292</cx:pt>
          <cx:pt idx="2502">292</cx:pt>
          <cx:pt idx="2503">370</cx:pt>
          <cx:pt idx="2504">485</cx:pt>
          <cx:pt idx="2505">292</cx:pt>
          <cx:pt idx="2506">485</cx:pt>
          <cx:pt idx="2507">195</cx:pt>
          <cx:pt idx="2508">195</cx:pt>
          <cx:pt idx="2509">195</cx:pt>
          <cx:pt idx="2510">200</cx:pt>
          <cx:pt idx="2511">200</cx:pt>
          <cx:pt idx="2512">200</cx:pt>
          <cx:pt idx="2513">200</cx:pt>
          <cx:pt idx="2514">200</cx:pt>
          <cx:pt idx="2515">200</cx:pt>
          <cx:pt idx="2516">160</cx:pt>
          <cx:pt idx="2517">120</cx:pt>
          <cx:pt idx="2518">160</cx:pt>
          <cx:pt idx="2519">168</cx:pt>
          <cx:pt idx="2520">168</cx:pt>
          <cx:pt idx="2521">168</cx:pt>
          <cx:pt idx="2522">131</cx:pt>
          <cx:pt idx="2523">131</cx:pt>
          <cx:pt idx="2524">131</cx:pt>
          <cx:pt idx="2525">131</cx:pt>
          <cx:pt idx="2526">131</cx:pt>
          <cx:pt idx="2527">131</cx:pt>
          <cx:pt idx="2528">62</cx:pt>
          <cx:pt idx="2529">108</cx:pt>
          <cx:pt idx="2530">92</cx:pt>
          <cx:pt idx="2531">108</cx:pt>
          <cx:pt idx="2532">92</cx:pt>
          <cx:pt idx="2533">62</cx:pt>
          <cx:pt idx="2534">102</cx:pt>
          <cx:pt idx="2535">125</cx:pt>
          <cx:pt idx="2536">160</cx:pt>
          <cx:pt idx="2537">106</cx:pt>
          <cx:pt idx="2538">160</cx:pt>
          <cx:pt idx="2539">125</cx:pt>
          <cx:pt idx="2540">160</cx:pt>
          <cx:pt idx="2541">106</cx:pt>
          <cx:pt idx="2542">127</cx:pt>
          <cx:pt idx="2543">143</cx:pt>
          <cx:pt idx="2544">143</cx:pt>
          <cx:pt idx="2545">143</cx:pt>
          <cx:pt idx="2546">205</cx:pt>
          <cx:pt idx="2547">110</cx:pt>
          <cx:pt idx="2548">205</cx:pt>
          <cx:pt idx="2549">143</cx:pt>
          <cx:pt idx="2550">205</cx:pt>
          <cx:pt idx="2551">143</cx:pt>
          <cx:pt idx="2552">110</cx:pt>
          <cx:pt idx="2553">205</cx:pt>
          <cx:pt idx="2554">143</cx:pt>
          <cx:pt idx="2555">205</cx:pt>
          <cx:pt idx="2556">110</cx:pt>
          <cx:pt idx="2557">110</cx:pt>
          <cx:pt idx="2558">110</cx:pt>
          <cx:pt idx="2559">143</cx:pt>
          <cx:pt idx="2560">143</cx:pt>
          <cx:pt idx="2561">143</cx:pt>
          <cx:pt idx="2562">143</cx:pt>
          <cx:pt idx="2563">143</cx:pt>
          <cx:pt idx="2564">205</cx:pt>
          <cx:pt idx="2565">110</cx:pt>
          <cx:pt idx="2566">143</cx:pt>
          <cx:pt idx="2567">205</cx:pt>
          <cx:pt idx="2568">143</cx:pt>
          <cx:pt idx="2569">174</cx:pt>
          <cx:pt idx="2570">174</cx:pt>
          <cx:pt idx="2571">174</cx:pt>
          <cx:pt idx="2572">174</cx:pt>
          <cx:pt idx="2573">158</cx:pt>
          <cx:pt idx="2574">158</cx:pt>
          <cx:pt idx="2575">174</cx:pt>
          <cx:pt idx="2576">158</cx:pt>
          <cx:pt idx="2577">158</cx:pt>
          <cx:pt idx="2578">174</cx:pt>
          <cx:pt idx="2579">158</cx:pt>
          <cx:pt idx="2580">158</cx:pt>
          <cx:pt idx="2581">174</cx:pt>
          <cx:pt idx="2582">174</cx:pt>
          <cx:pt idx="2583">158</cx:pt>
          <cx:pt idx="2584">174</cx:pt>
          <cx:pt idx="2585">158</cx:pt>
          <cx:pt idx="2586">174</cx:pt>
          <cx:pt idx="2587">180</cx:pt>
          <cx:pt idx="2588">174</cx:pt>
          <cx:pt idx="2589">174</cx:pt>
          <cx:pt idx="2590">174</cx:pt>
          <cx:pt idx="2591">180</cx:pt>
          <cx:pt idx="2592">174</cx:pt>
          <cx:pt idx="2593">174</cx:pt>
          <cx:pt idx="2594">174</cx:pt>
          <cx:pt idx="2595">174</cx:pt>
          <cx:pt idx="2596">174</cx:pt>
          <cx:pt idx="2597">174</cx:pt>
          <cx:pt idx="2598">158</cx:pt>
          <cx:pt idx="2599">158</cx:pt>
          <cx:pt idx="2600">158</cx:pt>
          <cx:pt idx="2601">174</cx:pt>
          <cx:pt idx="2602">174</cx:pt>
          <cx:pt idx="2603">174</cx:pt>
          <cx:pt idx="2604">158</cx:pt>
          <cx:pt idx="2605">158</cx:pt>
          <cx:pt idx="2606">158</cx:pt>
          <cx:pt idx="2607">158</cx:pt>
          <cx:pt idx="2608">158</cx:pt>
          <cx:pt idx="2609">174</cx:pt>
          <cx:pt idx="2610">174</cx:pt>
          <cx:pt idx="2611">200</cx:pt>
          <cx:pt idx="2612">200</cx:pt>
          <cx:pt idx="2613">200</cx:pt>
          <cx:pt idx="2614">200</cx:pt>
          <cx:pt idx="2615">230</cx:pt>
          <cx:pt idx="2616">200</cx:pt>
          <cx:pt idx="2617">200</cx:pt>
          <cx:pt idx="2618">200</cx:pt>
          <cx:pt idx="2619">230</cx:pt>
          <cx:pt idx="2620">200</cx:pt>
          <cx:pt idx="2621">200</cx:pt>
          <cx:pt idx="2622">200</cx:pt>
          <cx:pt idx="2623">230</cx:pt>
          <cx:pt idx="2624">200</cx:pt>
          <cx:pt idx="2625">230</cx:pt>
          <cx:pt idx="2626">200</cx:pt>
          <cx:pt idx="2627">200</cx:pt>
          <cx:pt idx="2628">200</cx:pt>
          <cx:pt idx="2629">200</cx:pt>
          <cx:pt idx="2630">200</cx:pt>
          <cx:pt idx="2631">200</cx:pt>
          <cx:pt idx="2632">200</cx:pt>
          <cx:pt idx="2633">200</cx:pt>
          <cx:pt idx="2634">200</cx:pt>
          <cx:pt idx="2635">200</cx:pt>
          <cx:pt idx="2636">200</cx:pt>
          <cx:pt idx="2637">200</cx:pt>
          <cx:pt idx="2638">200</cx:pt>
          <cx:pt idx="2639">200</cx:pt>
          <cx:pt idx="2640">230</cx:pt>
          <cx:pt idx="2641">200</cx:pt>
          <cx:pt idx="2642">230</cx:pt>
          <cx:pt idx="2643">200</cx:pt>
          <cx:pt idx="2644">200</cx:pt>
          <cx:pt idx="2645">200</cx:pt>
          <cx:pt idx="2646">230</cx:pt>
          <cx:pt idx="2647">200</cx:pt>
          <cx:pt idx="2648">200</cx:pt>
          <cx:pt idx="2649">200</cx:pt>
          <cx:pt idx="2650">200</cx:pt>
          <cx:pt idx="2651">230</cx:pt>
          <cx:pt idx="2652">200</cx:pt>
          <cx:pt idx="2653">200</cx:pt>
          <cx:pt idx="2654">200</cx:pt>
          <cx:pt idx="2655">230</cx:pt>
          <cx:pt idx="2656">200</cx:pt>
          <cx:pt idx="2657">200</cx:pt>
          <cx:pt idx="2658">200</cx:pt>
          <cx:pt idx="2659">200</cx:pt>
          <cx:pt idx="2660">200</cx:pt>
          <cx:pt idx="2661">200</cx:pt>
          <cx:pt idx="2662">200</cx:pt>
          <cx:pt idx="2663">200</cx:pt>
          <cx:pt idx="2664">200</cx:pt>
          <cx:pt idx="2665">230</cx:pt>
          <cx:pt idx="2666">230</cx:pt>
          <cx:pt idx="2667">230</cx:pt>
          <cx:pt idx="2668">230</cx:pt>
          <cx:pt idx="2669">230</cx:pt>
          <cx:pt idx="2670">230</cx:pt>
          <cx:pt idx="2671">255</cx:pt>
          <cx:pt idx="2672">255</cx:pt>
          <cx:pt idx="2673">255</cx:pt>
          <cx:pt idx="2674">255</cx:pt>
          <cx:pt idx="2675">621</cx:pt>
          <cx:pt idx="2676">510</cx:pt>
          <cx:pt idx="2677">429</cx:pt>
          <cx:pt idx="2678">536</cx:pt>
          <cx:pt idx="2679">621</cx:pt>
          <cx:pt idx="2680">536</cx:pt>
          <cx:pt idx="2681">429</cx:pt>
          <cx:pt idx="2682">510</cx:pt>
          <cx:pt idx="2683">621</cx:pt>
          <cx:pt idx="2684">429</cx:pt>
          <cx:pt idx="2685">510</cx:pt>
          <cx:pt idx="2686">536</cx:pt>
          <cx:pt idx="2687">208</cx:pt>
          <cx:pt idx="2688">208</cx:pt>
          <cx:pt idx="2689">355</cx:pt>
          <cx:pt idx="2690">208</cx:pt>
          <cx:pt idx="2691">375</cx:pt>
          <cx:pt idx="2692">208</cx:pt>
          <cx:pt idx="2693">208</cx:pt>
          <cx:pt idx="2694">208</cx:pt>
          <cx:pt idx="2695">375</cx:pt>
          <cx:pt idx="2696">225</cx:pt>
          <cx:pt idx="2697">225</cx:pt>
          <cx:pt idx="2698">225</cx:pt>
          <cx:pt idx="2699">225</cx:pt>
          <cx:pt idx="2700">260</cx:pt>
          <cx:pt idx="2701">260</cx:pt>
          <cx:pt idx="2702">225</cx:pt>
          <cx:pt idx="2703">225</cx:pt>
          <cx:pt idx="2704">260</cx:pt>
          <cx:pt idx="2705">140</cx:pt>
          <cx:pt idx="2706">140</cx:pt>
          <cx:pt idx="2707">268</cx:pt>
          <cx:pt idx="2708">475</cx:pt>
          <cx:pt idx="2709">268</cx:pt>
          <cx:pt idx="2710">382</cx:pt>
          <cx:pt idx="2711">382</cx:pt>
          <cx:pt idx="2712">268</cx:pt>
          <cx:pt idx="2713">382</cx:pt>
          <cx:pt idx="2714">500</cx:pt>
          <cx:pt idx="2715">382</cx:pt>
          <cx:pt idx="2716">475</cx:pt>
          <cx:pt idx="2717">268</cx:pt>
          <cx:pt idx="2718">268</cx:pt>
          <cx:pt idx="2719">382</cx:pt>
          <cx:pt idx="2720">382</cx:pt>
          <cx:pt idx="2721">268</cx:pt>
          <cx:pt idx="2722">402</cx:pt>
          <cx:pt idx="2723">577</cx:pt>
          <cx:pt idx="2724">329</cx:pt>
          <cx:pt idx="2725">329</cx:pt>
          <cx:pt idx="2726">402</cx:pt>
          <cx:pt idx="2727">329</cx:pt>
          <cx:pt idx="2728">329</cx:pt>
          <cx:pt idx="2729">577</cx:pt>
          <cx:pt idx="2730">402</cx:pt>
          <cx:pt idx="2731">402</cx:pt>
          <cx:pt idx="2732">402</cx:pt>
          <cx:pt idx="2733">402</cx:pt>
          <cx:pt idx="2734">577</cx:pt>
          <cx:pt idx="2735">148</cx:pt>
          <cx:pt idx="2736">148</cx:pt>
          <cx:pt idx="2737">260</cx:pt>
          <cx:pt idx="2738">148</cx:pt>
          <cx:pt idx="2739">173</cx:pt>
          <cx:pt idx="2740">148</cx:pt>
          <cx:pt idx="2741">173</cx:pt>
          <cx:pt idx="2742">155</cx:pt>
          <cx:pt idx="2743">155</cx:pt>
          <cx:pt idx="2744">260</cx:pt>
          <cx:pt idx="2745">155</cx:pt>
          <cx:pt idx="2746">260</cx:pt>
          <cx:pt idx="2747">155</cx:pt>
          <cx:pt idx="2748">155</cx:pt>
          <cx:pt idx="2749">155</cx:pt>
          <cx:pt idx="2750">155</cx:pt>
          <cx:pt idx="2751">260</cx:pt>
          <cx:pt idx="2752">155</cx:pt>
          <cx:pt idx="2753">155</cx:pt>
          <cx:pt idx="2754">155</cx:pt>
          <cx:pt idx="2755">155</cx:pt>
          <cx:pt idx="2756">155</cx:pt>
          <cx:pt idx="2757">300</cx:pt>
          <cx:pt idx="2758">242</cx:pt>
          <cx:pt idx="2759">185</cx:pt>
          <cx:pt idx="2760">185</cx:pt>
          <cx:pt idx="2761">242</cx:pt>
          <cx:pt idx="2762">242</cx:pt>
          <cx:pt idx="2763">242</cx:pt>
          <cx:pt idx="2764">185</cx:pt>
          <cx:pt idx="2765">185</cx:pt>
          <cx:pt idx="2766">185</cx:pt>
          <cx:pt idx="2767">185</cx:pt>
          <cx:pt idx="2768">185</cx:pt>
          <cx:pt idx="2769">185</cx:pt>
          <cx:pt idx="2770">185</cx:pt>
          <cx:pt idx="2771">300</cx:pt>
          <cx:pt idx="2772">242</cx:pt>
          <cx:pt idx="2773">200</cx:pt>
          <cx:pt idx="2774">200</cx:pt>
          <cx:pt idx="2775">305</cx:pt>
          <cx:pt idx="2776">305</cx:pt>
          <cx:pt idx="2777">200</cx:pt>
          <cx:pt idx="2778">200</cx:pt>
          <cx:pt idx="2779">200</cx:pt>
          <cx:pt idx="2780">305</cx:pt>
          <cx:pt idx="2781">305</cx:pt>
          <cx:pt idx="2782">200</cx:pt>
          <cx:pt idx="2783">305</cx:pt>
          <cx:pt idx="2784">305</cx:pt>
          <cx:pt idx="2785">305</cx:pt>
          <cx:pt idx="2786">305</cx:pt>
          <cx:pt idx="2787">200</cx:pt>
          <cx:pt idx="2788">200</cx:pt>
          <cx:pt idx="2789">200</cx:pt>
          <cx:pt idx="2790">305</cx:pt>
          <cx:pt idx="2791">200</cx:pt>
          <cx:pt idx="2792">305</cx:pt>
          <cx:pt idx="2793">305</cx:pt>
          <cx:pt idx="2794">305</cx:pt>
          <cx:pt idx="2795">305</cx:pt>
          <cx:pt idx="2796">200</cx:pt>
          <cx:pt idx="2797">305</cx:pt>
          <cx:pt idx="2798">200</cx:pt>
          <cx:pt idx="2799">200</cx:pt>
          <cx:pt idx="2800">200</cx:pt>
          <cx:pt idx="2801">305</cx:pt>
          <cx:pt idx="2802">305</cx:pt>
          <cx:pt idx="2803">200</cx:pt>
          <cx:pt idx="2804">200</cx:pt>
          <cx:pt idx="2805">200</cx:pt>
          <cx:pt idx="2806">305</cx:pt>
          <cx:pt idx="2807">200</cx:pt>
          <cx:pt idx="2808">200</cx:pt>
          <cx:pt idx="2809">200</cx:pt>
          <cx:pt idx="2810">305</cx:pt>
          <cx:pt idx="2811">92</cx:pt>
          <cx:pt idx="2812">92</cx:pt>
          <cx:pt idx="2813">92</cx:pt>
          <cx:pt idx="2814">113</cx:pt>
          <cx:pt idx="2815">92</cx:pt>
          <cx:pt idx="2816">92</cx:pt>
          <cx:pt idx="2817">113</cx:pt>
          <cx:pt idx="2818">92</cx:pt>
          <cx:pt idx="2819">113</cx:pt>
          <cx:pt idx="2820">92</cx:pt>
          <cx:pt idx="2821">113</cx:pt>
          <cx:pt idx="2822">92</cx:pt>
          <cx:pt idx="2823">92</cx:pt>
          <cx:pt idx="2824">113</cx:pt>
          <cx:pt idx="2825">113</cx:pt>
          <cx:pt idx="2826">92</cx:pt>
          <cx:pt idx="2827">92</cx:pt>
          <cx:pt idx="2828">113</cx:pt>
          <cx:pt idx="2829">113</cx:pt>
          <cx:pt idx="2830">92</cx:pt>
          <cx:pt idx="2831">136</cx:pt>
          <cx:pt idx="2832">113</cx:pt>
          <cx:pt idx="2833">113</cx:pt>
          <cx:pt idx="2834">136</cx:pt>
          <cx:pt idx="2835">136</cx:pt>
          <cx:pt idx="2836">92</cx:pt>
          <cx:pt idx="2837">92</cx:pt>
          <cx:pt idx="2838">113</cx:pt>
          <cx:pt idx="2839">113</cx:pt>
          <cx:pt idx="2840">234</cx:pt>
          <cx:pt idx="2841">200</cx:pt>
          <cx:pt idx="2842">250</cx:pt>
          <cx:pt idx="2843">200</cx:pt>
          <cx:pt idx="2844">234</cx:pt>
          <cx:pt idx="2845">250</cx:pt>
          <cx:pt idx="2846">200</cx:pt>
          <cx:pt idx="2847">234</cx:pt>
          <cx:pt idx="2848">250</cx:pt>
          <cx:pt idx="2849">600</cx:pt>
          <cx:pt idx="2850">600</cx:pt>
          <cx:pt idx="2851">600</cx:pt>
          <cx:pt idx="2852">552</cx:pt>
          <cx:pt idx="2853">552</cx:pt>
          <cx:pt idx="2854">552</cx:pt>
          <cx:pt idx="2855">626</cx:pt>
          <cx:pt idx="2856">600</cx:pt>
          <cx:pt idx="2857">616</cx:pt>
          <cx:pt idx="2858">572</cx:pt>
          <cx:pt idx="2859">500</cx:pt>
          <cx:pt idx="2860">521</cx:pt>
          <cx:pt idx="2861">567</cx:pt>
          <cx:pt idx="2862">626</cx:pt>
          <cx:pt idx="2863">626</cx:pt>
          <cx:pt idx="2864">567</cx:pt>
          <cx:pt idx="2865">521</cx:pt>
          <cx:pt idx="2866">500</cx:pt>
          <cx:pt idx="2867">500</cx:pt>
          <cx:pt idx="2868">567</cx:pt>
          <cx:pt idx="2869">521</cx:pt>
          <cx:pt idx="2870">521</cx:pt>
          <cx:pt idx="2871">500</cx:pt>
          <cx:pt idx="2872">500</cx:pt>
          <cx:pt idx="2873">626</cx:pt>
          <cx:pt idx="2874">582</cx:pt>
          <cx:pt idx="2875">582</cx:pt>
          <cx:pt idx="2876">521</cx:pt>
          <cx:pt idx="2877">626</cx:pt>
          <cx:pt idx="2878">600</cx:pt>
          <cx:pt idx="2879">600</cx:pt>
          <cx:pt idx="2880">567</cx:pt>
          <cx:pt idx="2881">567</cx:pt>
          <cx:pt idx="2882">500</cx:pt>
          <cx:pt idx="2883">500</cx:pt>
          <cx:pt idx="2884">567</cx:pt>
          <cx:pt idx="2885">521</cx:pt>
          <cx:pt idx="2886">621</cx:pt>
          <cx:pt idx="2887">621</cx:pt>
          <cx:pt idx="2888">621</cx:pt>
          <cx:pt idx="2889">621</cx:pt>
          <cx:pt idx="2890">621</cx:pt>
          <cx:pt idx="2891">420</cx:pt>
          <cx:pt idx="2892">400</cx:pt>
          <cx:pt idx="2893">420</cx:pt>
          <cx:pt idx="2894">420</cx:pt>
          <cx:pt idx="2895">420</cx:pt>
          <cx:pt idx="2896">420</cx:pt>
          <cx:pt idx="2897">275</cx:pt>
          <cx:pt idx="2898">275</cx:pt>
          <cx:pt idx="2899">275</cx:pt>
          <cx:pt idx="2900">275</cx:pt>
          <cx:pt idx="2901">275</cx:pt>
          <cx:pt idx="2902">305</cx:pt>
          <cx:pt idx="2903">305</cx:pt>
          <cx:pt idx="2904">305</cx:pt>
          <cx:pt idx="2905">288.33333333333331</cx:pt>
          <cx:pt idx="2906">288.33333333333331</cx:pt>
          <cx:pt idx="2907">288.33333333333331</cx:pt>
          <cx:pt idx="2908">288.33333333333331</cx:pt>
          <cx:pt idx="2909">305</cx:pt>
          <cx:pt idx="2910">195</cx:pt>
          <cx:pt idx="2911">200</cx:pt>
          <cx:pt idx="2912">200</cx:pt>
          <cx:pt idx="2913">125</cx:pt>
          <cx:pt idx="2914">125</cx:pt>
          <cx:pt idx="2915">125</cx:pt>
          <cx:pt idx="2916">125</cx:pt>
          <cx:pt idx="2917">125</cx:pt>
          <cx:pt idx="2918">125</cx:pt>
          <cx:pt idx="2919">170</cx:pt>
          <cx:pt idx="2920">125</cx:pt>
          <cx:pt idx="2921">325</cx:pt>
          <cx:pt idx="2922">137</cx:pt>
          <cx:pt idx="2923">137</cx:pt>
          <cx:pt idx="2924">140</cx:pt>
          <cx:pt idx="2925">132</cx:pt>
          <cx:pt idx="2926">140</cx:pt>
          <cx:pt idx="2927">132</cx:pt>
          <cx:pt idx="2928">132</cx:pt>
          <cx:pt idx="2929">132</cx:pt>
          <cx:pt idx="2930">132</cx:pt>
          <cx:pt idx="2931">132</cx:pt>
          <cx:pt idx="2932">132</cx:pt>
          <cx:pt idx="2933">132</cx:pt>
          <cx:pt idx="2934">140</cx:pt>
          <cx:pt idx="2935">132</cx:pt>
          <cx:pt idx="2936">140</cx:pt>
          <cx:pt idx="2937">132</cx:pt>
          <cx:pt idx="2938">132</cx:pt>
          <cx:pt idx="2939">132</cx:pt>
          <cx:pt idx="2940">132</cx:pt>
          <cx:pt idx="2941">132</cx:pt>
          <cx:pt idx="2942">132</cx:pt>
          <cx:pt idx="2943">140</cx:pt>
          <cx:pt idx="2944">132</cx:pt>
          <cx:pt idx="2945">140</cx:pt>
          <cx:pt idx="2946">132</cx:pt>
          <cx:pt idx="2947">132</cx:pt>
          <cx:pt idx="2948">132</cx:pt>
          <cx:pt idx="2949">132</cx:pt>
          <cx:pt idx="2950">140</cx:pt>
          <cx:pt idx="2951">132</cx:pt>
          <cx:pt idx="2952">132</cx:pt>
          <cx:pt idx="2953">140</cx:pt>
          <cx:pt idx="2954">132</cx:pt>
          <cx:pt idx="2955">132</cx:pt>
          <cx:pt idx="2956">132</cx:pt>
          <cx:pt idx="2957">132</cx:pt>
          <cx:pt idx="2958">158</cx:pt>
          <cx:pt idx="2959">178</cx:pt>
          <cx:pt idx="2960">178</cx:pt>
          <cx:pt idx="2961">178</cx:pt>
          <cx:pt idx="2962">120</cx:pt>
          <cx:pt idx="2963">120</cx:pt>
          <cx:pt idx="2964">455</cx:pt>
          <cx:pt idx="2965">455</cx:pt>
          <cx:pt idx="2966">455</cx:pt>
          <cx:pt idx="2967">455</cx:pt>
          <cx:pt idx="2968">460</cx:pt>
          <cx:pt idx="2969">460</cx:pt>
          <cx:pt idx="2970">650</cx:pt>
          <cx:pt idx="2971">455</cx:pt>
          <cx:pt idx="2972">460</cx:pt>
          <cx:pt idx="2973">455</cx:pt>
          <cx:pt idx="2974">650</cx:pt>
          <cx:pt idx="2975">460</cx:pt>
          <cx:pt idx="2976">455</cx:pt>
          <cx:pt idx="2977">460</cx:pt>
          <cx:pt idx="2978">460</cx:pt>
          <cx:pt idx="2979">455</cx:pt>
          <cx:pt idx="2980">650</cx:pt>
          <cx:pt idx="2981">650</cx:pt>
          <cx:pt idx="2982">650</cx:pt>
          <cx:pt idx="2983">650</cx:pt>
          <cx:pt idx="2984">455</cx:pt>
          <cx:pt idx="2985">455</cx:pt>
          <cx:pt idx="2986">650</cx:pt>
          <cx:pt idx="2987">650</cx:pt>
          <cx:pt idx="2988">460</cx:pt>
          <cx:pt idx="2989">455</cx:pt>
          <cx:pt idx="2990">650</cx:pt>
          <cx:pt idx="2991">650</cx:pt>
          <cx:pt idx="2992">460</cx:pt>
          <cx:pt idx="2993">455</cx:pt>
          <cx:pt idx="2994">460</cx:pt>
          <cx:pt idx="2995">460</cx:pt>
          <cx:pt idx="2996">455</cx:pt>
          <cx:pt idx="2997">650</cx:pt>
          <cx:pt idx="2998">455</cx:pt>
          <cx:pt idx="2999">650</cx:pt>
          <cx:pt idx="3000">460</cx:pt>
          <cx:pt idx="3001">460</cx:pt>
          <cx:pt idx="3002">455</cx:pt>
          <cx:pt idx="3003">455</cx:pt>
          <cx:pt idx="3004">650</cx:pt>
          <cx:pt idx="3005">455</cx:pt>
          <cx:pt idx="3006">460</cx:pt>
          <cx:pt idx="3007">455</cx:pt>
          <cx:pt idx="3008">650</cx:pt>
          <cx:pt idx="3009">455</cx:pt>
          <cx:pt idx="3010">455</cx:pt>
          <cx:pt idx="3011">460</cx:pt>
          <cx:pt idx="3012">460</cx:pt>
          <cx:pt idx="3013">460</cx:pt>
          <cx:pt idx="3014">650</cx:pt>
          <cx:pt idx="3015">460</cx:pt>
          <cx:pt idx="3016">455</cx:pt>
          <cx:pt idx="3017">455</cx:pt>
          <cx:pt idx="3018">460</cx:pt>
          <cx:pt idx="3019">460</cx:pt>
          <cx:pt idx="3020">460</cx:pt>
          <cx:pt idx="3021">650</cx:pt>
          <cx:pt idx="3022">650</cx:pt>
          <cx:pt idx="3023">650</cx:pt>
          <cx:pt idx="3024">460</cx:pt>
          <cx:pt idx="3025">460</cx:pt>
          <cx:pt idx="3026">460</cx:pt>
          <cx:pt idx="3027">460</cx:pt>
          <cx:pt idx="3028">164</cx:pt>
          <cx:pt idx="3029">164</cx:pt>
          <cx:pt idx="3030">390</cx:pt>
          <cx:pt idx="3031">390</cx:pt>
          <cx:pt idx="3032">385</cx:pt>
          <cx:pt idx="3033">385</cx:pt>
          <cx:pt idx="3034">390</cx:pt>
          <cx:pt idx="3035">390</cx:pt>
          <cx:pt idx="3036">188</cx:pt>
          <cx:pt idx="3037">185</cx:pt>
          <cx:pt idx="3038">185</cx:pt>
          <cx:pt idx="3039">185</cx:pt>
          <cx:pt idx="3040">185</cx:pt>
          <cx:pt idx="3041">185</cx:pt>
          <cx:pt idx="3042">185</cx:pt>
          <cx:pt idx="3043">185</cx:pt>
          <cx:pt idx="3044">185</cx:pt>
          <cx:pt idx="3045">185</cx:pt>
          <cx:pt idx="3046">185</cx:pt>
          <cx:pt idx="3047">185</cx:pt>
          <cx:pt idx="3048">185</cx:pt>
          <cx:pt idx="3049">185</cx:pt>
          <cx:pt idx="3050">185</cx:pt>
          <cx:pt idx="3051">185</cx:pt>
          <cx:pt idx="3052">185</cx:pt>
          <cx:pt idx="3053">185</cx:pt>
          <cx:pt idx="3054">185</cx:pt>
          <cx:pt idx="3055">185</cx:pt>
          <cx:pt idx="3056">185</cx:pt>
          <cx:pt idx="3057">185</cx:pt>
          <cx:pt idx="3058">185</cx:pt>
          <cx:pt idx="3059">185</cx:pt>
          <cx:pt idx="3060">185</cx:pt>
          <cx:pt idx="3061">185</cx:pt>
          <cx:pt idx="3062">185</cx:pt>
          <cx:pt idx="3063">185</cx:pt>
          <cx:pt idx="3064">185</cx:pt>
          <cx:pt idx="3065">185</cx:pt>
          <cx:pt idx="3066">185</cx:pt>
          <cx:pt idx="3067">185</cx:pt>
          <cx:pt idx="3068">185</cx:pt>
          <cx:pt idx="3069">130</cx:pt>
          <cx:pt idx="3070">130</cx:pt>
          <cx:pt idx="3071">130</cx:pt>
          <cx:pt idx="3072">130</cx:pt>
          <cx:pt idx="3073">130</cx:pt>
          <cx:pt idx="3074">130</cx:pt>
          <cx:pt idx="3075">130</cx:pt>
          <cx:pt idx="3076">130</cx:pt>
          <cx:pt idx="3077">130</cx:pt>
          <cx:pt idx="3078">130</cx:pt>
          <cx:pt idx="3079">130</cx:pt>
          <cx:pt idx="3080">130</cx:pt>
          <cx:pt idx="3081">130</cx:pt>
          <cx:pt idx="3082">130</cx:pt>
          <cx:pt idx="3083">130</cx:pt>
          <cx:pt idx="3084">130</cx:pt>
          <cx:pt idx="3085">130</cx:pt>
          <cx:pt idx="3086">130</cx:pt>
          <cx:pt idx="3087">190</cx:pt>
          <cx:pt idx="3088">190</cx:pt>
          <cx:pt idx="3089">190</cx:pt>
          <cx:pt idx="3090">215</cx:pt>
          <cx:pt idx="3091">215</cx:pt>
          <cx:pt idx="3092">330</cx:pt>
          <cx:pt idx="3093">215</cx:pt>
          <cx:pt idx="3094">330</cx:pt>
          <cx:pt idx="3095">215</cx:pt>
          <cx:pt idx="3096">215</cx:pt>
          <cx:pt idx="3097">215</cx:pt>
          <cx:pt idx="3098">215</cx:pt>
          <cx:pt idx="3099">215</cx:pt>
          <cx:pt idx="3100">215</cx:pt>
          <cx:pt idx="3101">215</cx:pt>
          <cx:pt idx="3102">278</cx:pt>
          <cx:pt idx="3103">278</cx:pt>
          <cx:pt idx="3104">278</cx:pt>
          <cx:pt idx="3105">192</cx:pt>
          <cx:pt idx="3106">278</cx:pt>
          <cx:pt idx="3107">192</cx:pt>
          <cx:pt idx="3108">278</cx:pt>
          <cx:pt idx="3109">192</cx:pt>
          <cx:pt idx="3110">278</cx:pt>
          <cx:pt idx="3111">192</cx:pt>
          <cx:pt idx="3112">192</cx:pt>
          <cx:pt idx="3113">192</cx:pt>
          <cx:pt idx="3114">278</cx:pt>
          <cx:pt idx="3115">278</cx:pt>
          <cx:pt idx="3116">278</cx:pt>
          <cx:pt idx="3117">278</cx:pt>
          <cx:pt idx="3118">192</cx:pt>
          <cx:pt idx="3119">278</cx:pt>
          <cx:pt idx="3120">278</cx:pt>
          <cx:pt idx="3121">278</cx:pt>
          <cx:pt idx="3122">192</cx:pt>
          <cx:pt idx="3123">278</cx:pt>
          <cx:pt idx="3124">192</cx:pt>
          <cx:pt idx="3125">278</cx:pt>
          <cx:pt idx="3126">160</cx:pt>
          <cx:pt idx="3127">148</cx:pt>
          <cx:pt idx="3128">148</cx:pt>
          <cx:pt idx="3129">148</cx:pt>
          <cx:pt idx="3130">148</cx:pt>
          <cx:pt idx="3131">160</cx:pt>
          <cx:pt idx="3132">148</cx:pt>
          <cx:pt idx="3133">148</cx:pt>
          <cx:pt idx="3134">148</cx:pt>
          <cx:pt idx="3135">148</cx:pt>
          <cx:pt idx="3136">224</cx:pt>
          <cx:pt idx="3137">224</cx:pt>
          <cx:pt idx="3138">239</cx:pt>
          <cx:pt idx="3139">138</cx:pt>
          <cx:pt idx="3140">138</cx:pt>
          <cx:pt idx="3141">138</cx:pt>
          <cx:pt idx="3142">138</cx:pt>
          <cx:pt idx="3143">138</cx:pt>
          <cx:pt idx="3144">138</cx:pt>
          <cx:pt idx="3145">138</cx:pt>
          <cx:pt idx="3146">138</cx:pt>
          <cx:pt idx="3147">138</cx:pt>
          <cx:pt idx="3148">138</cx:pt>
          <cx:pt idx="3149">138</cx:pt>
          <cx:pt idx="3150">138</cx:pt>
          <cx:pt idx="3151">138</cx:pt>
          <cx:pt idx="3152">138</cx:pt>
          <cx:pt idx="3153">138</cx:pt>
          <cx:pt idx="3154">138</cx:pt>
          <cx:pt idx="3155">138</cx:pt>
          <cx:pt idx="3156">138</cx:pt>
          <cx:pt idx="3157">148</cx:pt>
          <cx:pt idx="3158">153</cx:pt>
          <cx:pt idx="3159">153</cx:pt>
          <cx:pt idx="3160">153</cx:pt>
          <cx:pt idx="3161">153</cx:pt>
          <cx:pt idx="3162">153</cx:pt>
          <cx:pt idx="3163">153</cx:pt>
          <cx:pt idx="3164">153</cx:pt>
          <cx:pt idx="3165">153</cx:pt>
          <cx:pt idx="3166">153</cx:pt>
          <cx:pt idx="3167">153</cx:pt>
          <cx:pt idx="3168">153</cx:pt>
          <cx:pt idx="3169">153</cx:pt>
          <cx:pt idx="3170">153</cx:pt>
          <cx:pt idx="3171">153</cx:pt>
          <cx:pt idx="3172">153</cx:pt>
          <cx:pt idx="3173">134</cx:pt>
          <cx:pt idx="3174">134</cx:pt>
          <cx:pt idx="3175">134</cx:pt>
          <cx:pt idx="3176">265</cx:pt>
          <cx:pt idx="3177">404</cx:pt>
          <cx:pt idx="3178">335</cx:pt>
          <cx:pt idx="3179">335</cx:pt>
          <cx:pt idx="3180">335</cx:pt>
          <cx:pt idx="3181">265</cx:pt>
          <cx:pt idx="3182">404</cx:pt>
          <cx:pt idx="3183">335</cx:pt>
          <cx:pt idx="3184">404</cx:pt>
          <cx:pt idx="3185">404</cx:pt>
          <cx:pt idx="3186">335</cx:pt>
          <cx:pt idx="3187">404</cx:pt>
          <cx:pt idx="3188">265</cx:pt>
          <cx:pt idx="3189">335</cx:pt>
          <cx:pt idx="3190">265</cx:pt>
          <cx:pt idx="3191">404</cx:pt>
          <cx:pt idx="3192">335</cx:pt>
          <cx:pt idx="3193">335</cx:pt>
          <cx:pt idx="3194">318</cx:pt>
          <cx:pt idx="3195">318</cx:pt>
          <cx:pt idx="3196">318</cx:pt>
          <cx:pt idx="3197">318</cx:pt>
          <cx:pt idx="3198">318</cx:pt>
          <cx:pt idx="3199">318</cx:pt>
          <cx:pt idx="3200">318</cx:pt>
          <cx:pt idx="3201">318</cx:pt>
          <cx:pt idx="3202">318</cx:pt>
          <cx:pt idx="3203">318</cx:pt>
          <cx:pt idx="3204">318</cx:pt>
          <cx:pt idx="3205">318</cx:pt>
          <cx:pt idx="3206">318</cx:pt>
          <cx:pt idx="3207">318</cx:pt>
          <cx:pt idx="3208">318</cx:pt>
          <cx:pt idx="3209">318</cx:pt>
          <cx:pt idx="3210">318</cx:pt>
          <cx:pt idx="3211">318</cx:pt>
          <cx:pt idx="3212">556</cx:pt>
          <cx:pt idx="3213">556</cx:pt>
          <cx:pt idx="3214">556</cx:pt>
          <cx:pt idx="3215">556</cx:pt>
          <cx:pt idx="3216">556</cx:pt>
          <cx:pt idx="3217">556</cx:pt>
          <cx:pt idx="3218">556</cx:pt>
          <cx:pt idx="3219">640</cx:pt>
          <cx:pt idx="3220">640</cx:pt>
          <cx:pt idx="3221">270</cx:pt>
          <cx:pt idx="3222">318</cx:pt>
          <cx:pt idx="3223">270</cx:pt>
          <cx:pt idx="3224">270</cx:pt>
          <cx:pt idx="3225">318</cx:pt>
          <cx:pt idx="3226">270</cx:pt>
          <cx:pt idx="3227">318</cx:pt>
          <cx:pt idx="3228">318</cx:pt>
          <cx:pt idx="3229">318</cx:pt>
          <cx:pt idx="3230">270</cx:pt>
          <cx:pt idx="3231">270</cx:pt>
          <cx:pt idx="3232">318</cx:pt>
          <cx:pt idx="3233">318</cx:pt>
          <cx:pt idx="3234">270</cx:pt>
          <cx:pt idx="3235">318</cx:pt>
          <cx:pt idx="3236">270</cx:pt>
          <cx:pt idx="3237">318</cx:pt>
          <cx:pt idx="3238">270</cx:pt>
          <cx:pt idx="3239">270</cx:pt>
          <cx:pt idx="3240">318</cx:pt>
          <cx:pt idx="3241">318</cx:pt>
          <cx:pt idx="3242">318</cx:pt>
          <cx:pt idx="3243">321</cx:pt>
          <cx:pt idx="3244">272</cx:pt>
          <cx:pt idx="3245">272</cx:pt>
          <cx:pt idx="3246">272</cx:pt>
          <cx:pt idx="3247">321</cx:pt>
          <cx:pt idx="3248">321</cx:pt>
          <cx:pt idx="3249">420</cx:pt>
          <cx:pt idx="3250">272</cx:pt>
          <cx:pt idx="3251">321</cx:pt>
          <cx:pt idx="3252">272</cx:pt>
          <cx:pt idx="3253">272</cx:pt>
          <cx:pt idx="3254">272</cx:pt>
          <cx:pt idx="3255">272</cx:pt>
          <cx:pt idx="3256">321</cx:pt>
          <cx:pt idx="3257">321</cx:pt>
          <cx:pt idx="3258">420</cx:pt>
          <cx:pt idx="3259">335</cx:pt>
          <cx:pt idx="3260">268</cx:pt>
          <cx:pt idx="3261">268</cx:pt>
          <cx:pt idx="3262">420</cx:pt>
          <cx:pt idx="3263">268</cx:pt>
          <cx:pt idx="3264">420</cx:pt>
          <cx:pt idx="3265">268</cx:pt>
          <cx:pt idx="3266">335</cx:pt>
          <cx:pt idx="3267">335</cx:pt>
          <cx:pt idx="3268">335</cx:pt>
          <cx:pt idx="3269">268</cx:pt>
          <cx:pt idx="3270">335</cx:pt>
          <cx:pt idx="3271">268</cx:pt>
          <cx:pt idx="3272">268</cx:pt>
          <cx:pt idx="3273">335</cx:pt>
          <cx:pt idx="3274">268</cx:pt>
          <cx:pt idx="3275">335</cx:pt>
          <cx:pt idx="3276">268</cx:pt>
          <cx:pt idx="3277">420</cx:pt>
          <cx:pt idx="3278">268</cx:pt>
          <cx:pt idx="3279">335</cx:pt>
          <cx:pt idx="3280">335</cx:pt>
          <cx:pt idx="3281">335</cx:pt>
          <cx:pt idx="3282">268</cx:pt>
          <cx:pt idx="3283">420</cx:pt>
          <cx:pt idx="3284">268</cx:pt>
          <cx:pt idx="3285">122</cx:pt>
          <cx:pt idx="3286">122</cx:pt>
          <cx:pt idx="3287">122</cx:pt>
          <cx:pt idx="3288">122</cx:pt>
          <cx:pt idx="3289">122</cx:pt>
          <cx:pt idx="3290">122</cx:pt>
          <cx:pt idx="3291">122</cx:pt>
          <cx:pt idx="3292">122</cx:pt>
          <cx:pt idx="3293">122</cx:pt>
          <cx:pt idx="3294">122</cx:pt>
          <cx:pt idx="3295">140</cx:pt>
          <cx:pt idx="3296">170</cx:pt>
          <cx:pt idx="3297">170</cx:pt>
          <cx:pt idx="3298">110</cx:pt>
          <cx:pt idx="3299">160</cx:pt>
          <cx:pt idx="3300">180</cx:pt>
          <cx:pt idx="3301">110</cx:pt>
          <cx:pt idx="3302">180</cx:pt>
          <cx:pt idx="3303">160</cx:pt>
          <cx:pt idx="3304">110</cx:pt>
          <cx:pt idx="3305">110</cx:pt>
          <cx:pt idx="3306">110</cx:pt>
          <cx:pt idx="3307">110</cx:pt>
          <cx:pt idx="3308">160</cx:pt>
          <cx:pt idx="3309">160</cx:pt>
          <cx:pt idx="3310">110</cx:pt>
          <cx:pt idx="3311">180</cx:pt>
          <cx:pt idx="3312">180</cx:pt>
          <cx:pt idx="3313">110</cx:pt>
          <cx:pt idx="3314">160</cx:pt>
          <cx:pt idx="3315">160</cx:pt>
          <cx:pt idx="3316">110</cx:pt>
          <cx:pt idx="3317">110</cx:pt>
          <cx:pt idx="3318">160</cx:pt>
          <cx:pt idx="3319">160</cx:pt>
          <cx:pt idx="3320">160</cx:pt>
          <cx:pt idx="3321">160</cx:pt>
          <cx:pt idx="3322">120</cx:pt>
          <cx:pt idx="3323">120</cx:pt>
          <cx:pt idx="3324">160</cx:pt>
          <cx:pt idx="3325">160</cx:pt>
          <cx:pt idx="3326">160</cx:pt>
          <cx:pt idx="3327">160</cx:pt>
          <cx:pt idx="3328">160</cx:pt>
          <cx:pt idx="3329">160</cx:pt>
          <cx:pt idx="3330">160</cx:pt>
          <cx:pt idx="3331">160</cx:pt>
          <cx:pt idx="3332">160</cx:pt>
          <cx:pt idx="3333">155</cx:pt>
          <cx:pt idx="3334">155</cx:pt>
          <cx:pt idx="3335">155</cx:pt>
          <cx:pt idx="3336">155</cx:pt>
          <cx:pt idx="3337">150</cx:pt>
          <cx:pt idx="3338">150</cx:pt>
          <cx:pt idx="3339">146</cx:pt>
          <cx:pt idx="3340">146</cx:pt>
          <cx:pt idx="3341">146</cx:pt>
          <cx:pt idx="3342">146</cx:pt>
          <cx:pt idx="3343">146</cx:pt>
          <cx:pt idx="3344">146</cx:pt>
          <cx:pt idx="3345">146</cx:pt>
          <cx:pt idx="3346">146</cx:pt>
          <cx:pt idx="3347">146</cx:pt>
          <cx:pt idx="3348">146</cx:pt>
          <cx:pt idx="3349">146</cx:pt>
          <cx:pt idx="3350">146</cx:pt>
          <cx:pt idx="3351">155</cx:pt>
          <cx:pt idx="3352">155</cx:pt>
          <cx:pt idx="3353">184</cx:pt>
          <cx:pt idx="3354">184</cx:pt>
          <cx:pt idx="3355">184</cx:pt>
          <cx:pt idx="3356">155</cx:pt>
          <cx:pt idx="3357">184</cx:pt>
          <cx:pt idx="3358">184</cx:pt>
          <cx:pt idx="3359">184</cx:pt>
          <cx:pt idx="3360">184</cx:pt>
          <cx:pt idx="3361">155</cx:pt>
          <cx:pt idx="3362">184</cx:pt>
          <cx:pt idx="3363">155</cx:pt>
          <cx:pt idx="3364">155</cx:pt>
          <cx:pt idx="3365">184</cx:pt>
          <cx:pt idx="3366">155</cx:pt>
          <cx:pt idx="3367">184</cx:pt>
          <cx:pt idx="3368">184</cx:pt>
          <cx:pt idx="3369">155</cx:pt>
          <cx:pt idx="3370">184</cx:pt>
          <cx:pt idx="3371">184</cx:pt>
          <cx:pt idx="3372">184</cx:pt>
          <cx:pt idx="3373">184</cx:pt>
          <cx:pt idx="3374">184</cx:pt>
          <cx:pt idx="3375">184</cx:pt>
          <cx:pt idx="3376">184</cx:pt>
          <cx:pt idx="3377">184</cx:pt>
          <cx:pt idx="3378">184</cx:pt>
          <cx:pt idx="3379">184</cx:pt>
          <cx:pt idx="3380">244</cx:pt>
          <cx:pt idx="3381">244</cx:pt>
          <cx:pt idx="3382">244</cx:pt>
          <cx:pt idx="3383">244</cx:pt>
          <cx:pt idx="3384">161</cx:pt>
          <cx:pt idx="3385">161</cx:pt>
          <cx:pt idx="3386">244</cx:pt>
          <cx:pt idx="3387">244</cx:pt>
          <cx:pt idx="3388">161</cx:pt>
          <cx:pt idx="3389">244</cx:pt>
          <cx:pt idx="3390">161</cx:pt>
          <cx:pt idx="3391">161</cx:pt>
          <cx:pt idx="3392">244</cx:pt>
          <cx:pt idx="3393">244</cx:pt>
          <cx:pt idx="3394">244</cx:pt>
          <cx:pt idx="3395">161</cx:pt>
          <cx:pt idx="3396">161</cx:pt>
          <cx:pt idx="3397">244</cx:pt>
          <cx:pt idx="3398">244</cx:pt>
          <cx:pt idx="3399">161</cx:pt>
          <cx:pt idx="3400">273</cx:pt>
          <cx:pt idx="3401">273</cx:pt>
          <cx:pt idx="3402">273</cx:pt>
          <cx:pt idx="3403">273</cx:pt>
          <cx:pt idx="3404">273</cx:pt>
          <cx:pt idx="3405">273</cx:pt>
          <cx:pt idx="3406">273</cx:pt>
          <cx:pt idx="3407">273</cx:pt>
          <cx:pt idx="3408">273</cx:pt>
          <cx:pt idx="3409">273</cx:pt>
          <cx:pt idx="3410">273</cx:pt>
          <cx:pt idx="3411">273</cx:pt>
          <cx:pt idx="3412">227</cx:pt>
          <cx:pt idx="3413">227</cx:pt>
          <cx:pt idx="3414">227</cx:pt>
          <cx:pt idx="3415">227</cx:pt>
          <cx:pt idx="3416">227</cx:pt>
          <cx:pt idx="3417">227</cx:pt>
          <cx:pt idx="3418">227</cx:pt>
          <cx:pt idx="3419">210</cx:pt>
          <cx:pt idx="3420">302</cx:pt>
          <cx:pt idx="3421">210</cx:pt>
          <cx:pt idx="3422">210</cx:pt>
          <cx:pt idx="3423">210</cx:pt>
          <cx:pt idx="3424">210</cx:pt>
          <cx:pt idx="3425">210</cx:pt>
          <cx:pt idx="3426">210</cx:pt>
          <cx:pt idx="3427">210</cx:pt>
          <cx:pt idx="3428">210</cx:pt>
          <cx:pt idx="3429">210</cx:pt>
          <cx:pt idx="3430">210</cx:pt>
          <cx:pt idx="3431">210</cx:pt>
          <cx:pt idx="3432">210</cx:pt>
          <cx:pt idx="3433">210</cx:pt>
          <cx:pt idx="3434">210</cx:pt>
          <cx:pt idx="3435">210</cx:pt>
          <cx:pt idx="3436">210</cx:pt>
          <cx:pt idx="3437">210</cx:pt>
          <cx:pt idx="3438">210</cx:pt>
          <cx:pt idx="3439">302</cx:pt>
          <cx:pt idx="3440">210</cx:pt>
          <cx:pt idx="3441">210</cx:pt>
          <cx:pt idx="3442">210</cx:pt>
          <cx:pt idx="3443">210</cx:pt>
          <cx:pt idx="3444">210</cx:pt>
          <cx:pt idx="3445">210</cx:pt>
          <cx:pt idx="3446">302</cx:pt>
          <cx:pt idx="3447">302</cx:pt>
          <cx:pt idx="3448">210</cx:pt>
          <cx:pt idx="3449">210</cx:pt>
          <cx:pt idx="3450">210</cx:pt>
          <cx:pt idx="3451">210</cx:pt>
          <cx:pt idx="3452">210</cx:pt>
          <cx:pt idx="3453">210</cx:pt>
          <cx:pt idx="3454">210</cx:pt>
          <cx:pt idx="3455">210</cx:pt>
          <cx:pt idx="3456">210</cx:pt>
          <cx:pt idx="3457">210</cx:pt>
          <cx:pt idx="3458">210</cx:pt>
          <cx:pt idx="3459">210</cx:pt>
          <cx:pt idx="3460">210</cx:pt>
          <cx:pt idx="3461">210</cx:pt>
          <cx:pt idx="3462">210</cx:pt>
          <cx:pt idx="3463">210</cx:pt>
          <cx:pt idx="3464">210</cx:pt>
          <cx:pt idx="3465">210</cx:pt>
          <cx:pt idx="3466">210</cx:pt>
          <cx:pt idx="3467">210</cx:pt>
          <cx:pt idx="3468">210</cx:pt>
          <cx:pt idx="3469">210</cx:pt>
          <cx:pt idx="3470">210</cx:pt>
          <cx:pt idx="3471">210</cx:pt>
          <cx:pt idx="3472">210</cx:pt>
          <cx:pt idx="3473">210</cx:pt>
          <cx:pt idx="3474">210</cx:pt>
          <cx:pt idx="3475">210</cx:pt>
          <cx:pt idx="3476">210</cx:pt>
          <cx:pt idx="3477">210</cx:pt>
          <cx:pt idx="3478">210</cx:pt>
          <cx:pt idx="3479">210</cx:pt>
          <cx:pt idx="3480">210</cx:pt>
          <cx:pt idx="3481">302</cx:pt>
          <cx:pt idx="3482">210</cx:pt>
          <cx:pt idx="3483">210</cx:pt>
          <cx:pt idx="3484">160</cx:pt>
          <cx:pt idx="3485">184</cx:pt>
          <cx:pt idx="3486">184</cx:pt>
          <cx:pt idx="3487">160</cx:pt>
          <cx:pt idx="3488">184</cx:pt>
          <cx:pt idx="3489">184</cx:pt>
          <cx:pt idx="3490">184</cx:pt>
          <cx:pt idx="3491">160</cx:pt>
          <cx:pt idx="3492">184</cx:pt>
          <cx:pt idx="3493">160</cx:pt>
          <cx:pt idx="3494">160</cx:pt>
          <cx:pt idx="3495">160</cx:pt>
          <cx:pt idx="3496">184</cx:pt>
          <cx:pt idx="3497">160</cx:pt>
          <cx:pt idx="3498">184</cx:pt>
          <cx:pt idx="3499">160</cx:pt>
          <cx:pt idx="3500">160</cx:pt>
          <cx:pt idx="3501">160</cx:pt>
          <cx:pt idx="3502">184</cx:pt>
          <cx:pt idx="3503">184</cx:pt>
          <cx:pt idx="3504">184</cx:pt>
          <cx:pt idx="3505">563</cx:pt>
          <cx:pt idx="3506">152</cx:pt>
          <cx:pt idx="3507">152</cx:pt>
          <cx:pt idx="3508">152</cx:pt>
          <cx:pt idx="3509">100</cx:pt>
          <cx:pt idx="3510">141</cx:pt>
          <cx:pt idx="3511">100</cx:pt>
          <cx:pt idx="3512">224</cx:pt>
          <cx:pt idx="3513">141</cx:pt>
          <cx:pt idx="3514">100</cx:pt>
          <cx:pt idx="3515">100</cx:pt>
          <cx:pt idx="3516">100</cx:pt>
          <cx:pt idx="3517">100</cx:pt>
          <cx:pt idx="3518">141</cx:pt>
          <cx:pt idx="3519">224</cx:pt>
          <cx:pt idx="3520">420</cx:pt>
          <cx:pt idx="3521">420</cx:pt>
          <cx:pt idx="3522">435</cx:pt>
          <cx:pt idx="3523">420</cx:pt>
          <cx:pt idx="3524">540</cx:pt>
          <cx:pt idx="3525">540</cx:pt>
          <cx:pt idx="3526">540</cx:pt>
          <cx:pt idx="3527">510</cx:pt>
          <cx:pt idx="3528">510</cx:pt>
          <cx:pt idx="3529">510</cx:pt>
          <cx:pt idx="3530">510</cx:pt>
          <cx:pt idx="3531">510</cx:pt>
          <cx:pt idx="3532">510</cx:pt>
          <cx:pt idx="3533">510</cx:pt>
          <cx:pt idx="3534">510</cx:pt>
          <cx:pt idx="3535">510</cx:pt>
          <cx:pt idx="3536">510</cx:pt>
          <cx:pt idx="3537">510</cx:pt>
          <cx:pt idx="3538">510</cx:pt>
          <cx:pt idx="3539">510</cx:pt>
          <cx:pt idx="3540">510</cx:pt>
          <cx:pt idx="3541">510</cx:pt>
          <cx:pt idx="3542">510</cx:pt>
          <cx:pt idx="3543">510</cx:pt>
          <cx:pt idx="3544">510</cx:pt>
          <cx:pt idx="3545">510</cx:pt>
          <cx:pt idx="3546">510</cx:pt>
          <cx:pt idx="3547">510</cx:pt>
          <cx:pt idx="3548">510</cx:pt>
          <cx:pt idx="3549">510</cx:pt>
          <cx:pt idx="3550">510</cx:pt>
          <cx:pt idx="3551">182</cx:pt>
          <cx:pt idx="3552">182</cx:pt>
          <cx:pt idx="3553">182</cx:pt>
          <cx:pt idx="3554">182</cx:pt>
          <cx:pt idx="3555">275</cx:pt>
          <cx:pt idx="3556">300</cx:pt>
          <cx:pt idx="3557">275</cx:pt>
          <cx:pt idx="3558">300</cx:pt>
          <cx:pt idx="3559">275</cx:pt>
          <cx:pt idx="3560">275</cx:pt>
          <cx:pt idx="3561">275</cx:pt>
          <cx:pt idx="3562">275</cx:pt>
          <cx:pt idx="3563">275</cx:pt>
          <cx:pt idx="3564">290</cx:pt>
          <cx:pt idx="3565">550</cx:pt>
          <cx:pt idx="3566">205</cx:pt>
          <cx:pt idx="3567">210</cx:pt>
          <cx:pt idx="3568">205</cx:pt>
          <cx:pt idx="3569">205</cx:pt>
          <cx:pt idx="3570">205</cx:pt>
          <cx:pt idx="3571">210</cx:pt>
          <cx:pt idx="3572">205</cx:pt>
          <cx:pt idx="3573">210</cx:pt>
          <cx:pt idx="3574">205</cx:pt>
          <cx:pt idx="3575">188</cx:pt>
          <cx:pt idx="3576">188</cx:pt>
          <cx:pt idx="3577">188</cx:pt>
          <cx:pt idx="3578">188</cx:pt>
          <cx:pt idx="3579">188</cx:pt>
          <cx:pt idx="3580">188</cx:pt>
          <cx:pt idx="3581">240</cx:pt>
          <cx:pt idx="3582">240</cx:pt>
          <cx:pt idx="3583">240</cx:pt>
          <cx:pt idx="3584">240</cx:pt>
          <cx:pt idx="3585">240</cx:pt>
          <cx:pt idx="3586">240</cx:pt>
          <cx:pt idx="3587">240</cx:pt>
          <cx:pt idx="3588">240</cx:pt>
          <cx:pt idx="3589">240</cx:pt>
          <cx:pt idx="3590">217</cx:pt>
          <cx:pt idx="3591">217</cx:pt>
          <cx:pt idx="3592">217</cx:pt>
          <cx:pt idx="3593">217</cx:pt>
          <cx:pt idx="3594">217</cx:pt>
          <cx:pt idx="3595">217</cx:pt>
          <cx:pt idx="3596">275</cx:pt>
          <cx:pt idx="3597">275</cx:pt>
          <cx:pt idx="3598">275</cx:pt>
          <cx:pt idx="3599">292</cx:pt>
          <cx:pt idx="3600">275</cx:pt>
          <cx:pt idx="3601">275</cx:pt>
          <cx:pt idx="3602">275</cx:pt>
          <cx:pt idx="3603">275</cx:pt>
          <cx:pt idx="3604">275</cx:pt>
          <cx:pt idx="3605">292</cx:pt>
          <cx:pt idx="3606">292</cx:pt>
          <cx:pt idx="3607">275</cx:pt>
          <cx:pt idx="3608">275</cx:pt>
          <cx:pt idx="3609">275</cx:pt>
          <cx:pt idx="3610">290</cx:pt>
          <cx:pt idx="3611">360</cx:pt>
          <cx:pt idx="3612">290</cx:pt>
          <cx:pt idx="3613">290</cx:pt>
          <cx:pt idx="3614">290</cx:pt>
          <cx:pt idx="3615">290</cx:pt>
          <cx:pt idx="3616">360</cx:pt>
          <cx:pt idx="3617">290</cx:pt>
          <cx:pt idx="3618">360</cx:pt>
          <cx:pt idx="3619">293</cx:pt>
          <cx:pt idx="3620">293</cx:pt>
          <cx:pt idx="3621">295</cx:pt>
          <cx:pt idx="3622">293</cx:pt>
          <cx:pt idx="3623">360</cx:pt>
          <cx:pt idx="3624">295</cx:pt>
          <cx:pt idx="3625">293</cx:pt>
          <cx:pt idx="3626">295</cx:pt>
          <cx:pt idx="3627">295</cx:pt>
          <cx:pt idx="3628">295</cx:pt>
          <cx:pt idx="3629">295</cx:pt>
          <cx:pt idx="3630">295</cx:pt>
          <cx:pt idx="3631">360</cx:pt>
          <cx:pt idx="3632">295</cx:pt>
          <cx:pt idx="3633">360</cx:pt>
          <cx:pt idx="3634">295</cx:pt>
          <cx:pt idx="3635">295</cx:pt>
          <cx:pt idx="3636">295</cx:pt>
          <cx:pt idx="3637">295</cx:pt>
          <cx:pt idx="3638">100</cx:pt>
          <cx:pt idx="3639">141</cx:pt>
          <cx:pt idx="3640">100</cx:pt>
          <cx:pt idx="3641">141</cx:pt>
          <cx:pt idx="3642">141</cx:pt>
          <cx:pt idx="3643">100</cx:pt>
          <cx:pt idx="3644">199</cx:pt>
          <cx:pt idx="3645">145</cx:pt>
          <cx:pt idx="3646">145</cx:pt>
          <cx:pt idx="3647">145</cx:pt>
          <cx:pt idx="3648">145</cx:pt>
          <cx:pt idx="3649">200</cx:pt>
          <cx:pt idx="3650">200</cx:pt>
          <cx:pt idx="3651">200</cx:pt>
          <cx:pt idx="3652">200</cx:pt>
          <cx:pt idx="3653">200</cx:pt>
          <cx:pt idx="3654">200</cx:pt>
          <cx:pt idx="3655">200</cx:pt>
          <cx:pt idx="3656">200</cx:pt>
          <cx:pt idx="3657">199</cx:pt>
          <cx:pt idx="3658">145</cx:pt>
          <cx:pt idx="3659">199</cx:pt>
          <cx:pt idx="3660">145</cx:pt>
          <cx:pt idx="3661">200</cx:pt>
          <cx:pt idx="3662">200</cx:pt>
          <cx:pt idx="3663">200</cx:pt>
          <cx:pt idx="3664">200</cx:pt>
          <cx:pt idx="3665">235</cx:pt>
          <cx:pt idx="3666">235</cx:pt>
          <cx:pt idx="3667">329</cx:pt>
          <cx:pt idx="3668">550</cx:pt>
          <cx:pt idx="3669">329</cx:pt>
          <cx:pt idx="3670">302</cx:pt>
          <cx:pt idx="3671">302</cx:pt>
          <cx:pt idx="3672">302</cx:pt>
          <cx:pt idx="3673">195</cx:pt>
          <cx:pt idx="3674">402</cx:pt>
          <cx:pt idx="3675">302</cx:pt>
          <cx:pt idx="3676">577</cx:pt>
          <cx:pt idx="3677">577</cx:pt>
          <cx:pt idx="3678">302</cx:pt>
          <cx:pt idx="3679">329</cx:pt>
          <cx:pt idx="3680">195</cx:pt>
          <cx:pt idx="3681">402</cx:pt>
          <cx:pt idx="3682">329</cx:pt>
          <cx:pt idx="3683">195</cx:pt>
          <cx:pt idx="3684">302</cx:pt>
          <cx:pt idx="3685">302</cx:pt>
          <cx:pt idx="3686">195</cx:pt>
          <cx:pt idx="3687">329</cx:pt>
          <cx:pt idx="3688">329</cx:pt>
          <cx:pt idx="3689">302</cx:pt>
          <cx:pt idx="3690">302</cx:pt>
          <cx:pt idx="3691">195</cx:pt>
          <cx:pt idx="3692">302</cx:pt>
          <cx:pt idx="3693">329</cx:pt>
          <cx:pt idx="3694">577</cx:pt>
          <cx:pt idx="3695">302</cx:pt>
          <cx:pt idx="3696">302</cx:pt>
          <cx:pt idx="3697">329</cx:pt>
          <cx:pt idx="3698">402</cx:pt>
          <cx:pt idx="3699">329</cx:pt>
          <cx:pt idx="3700">195</cx:pt>
          <cx:pt idx="3701">302</cx:pt>
          <cx:pt idx="3702">402</cx:pt>
          <cx:pt idx="3703">577</cx:pt>
          <cx:pt idx="3704">195</cx:pt>
          <cx:pt idx="3705">195</cx:pt>
          <cx:pt idx="3706">329</cx:pt>
          <cx:pt idx="3707">329</cx:pt>
          <cx:pt idx="3708">241</cx:pt>
          <cx:pt idx="3709">241</cx:pt>
          <cx:pt idx="3710">329</cx:pt>
          <cx:pt idx="3711">241</cx:pt>
          <cx:pt idx="3712">241</cx:pt>
          <cx:pt idx="3713">329</cx:pt>
          <cx:pt idx="3714">402</cx:pt>
          <cx:pt idx="3715">402</cx:pt>
          <cx:pt idx="3716">115</cx:pt>
          <cx:pt idx="3717">115</cx:pt>
          <cx:pt idx="3718">115</cx:pt>
          <cx:pt idx="3719">115</cx:pt>
          <cx:pt idx="3720">255</cx:pt>
          <cx:pt idx="3721">225</cx:pt>
          <cx:pt idx="3722">225</cx:pt>
          <cx:pt idx="3723">225</cx:pt>
          <cx:pt idx="3724">225</cx:pt>
          <cx:pt idx="3725">255</cx:pt>
          <cx:pt idx="3726">225</cx:pt>
          <cx:pt idx="3727">255</cx:pt>
          <cx:pt idx="3728">225</cx:pt>
          <cx:pt idx="3729">225</cx:pt>
          <cx:pt idx="3730">225</cx:pt>
          <cx:pt idx="3731">255</cx:pt>
          <cx:pt idx="3732">225</cx:pt>
          <cx:pt idx="3733">255</cx:pt>
          <cx:pt idx="3734">225</cx:pt>
          <cx:pt idx="3735">225</cx:pt>
          <cx:pt idx="3736">255</cx:pt>
          <cx:pt idx="3737">225</cx:pt>
          <cx:pt idx="3738">225</cx:pt>
          <cx:pt idx="3739">255</cx:pt>
          <cx:pt idx="3740">255</cx:pt>
          <cx:pt idx="3741">255</cx:pt>
          <cx:pt idx="3742">225</cx:pt>
          <cx:pt idx="3743">255</cx:pt>
          <cx:pt idx="3744">255</cx:pt>
          <cx:pt idx="3745">255</cx:pt>
          <cx:pt idx="3746">255</cx:pt>
          <cx:pt idx="3747">255</cx:pt>
          <cx:pt idx="3748">225</cx:pt>
          <cx:pt idx="3749">225</cx:pt>
          <cx:pt idx="3750">225</cx:pt>
          <cx:pt idx="3751">255</cx:pt>
          <cx:pt idx="3752">255</cx:pt>
          <cx:pt idx="3753">255</cx:pt>
          <cx:pt idx="3754">255</cx:pt>
          <cx:pt idx="3755">225</cx:pt>
          <cx:pt idx="3756">349</cx:pt>
          <cx:pt idx="3757">349</cx:pt>
          <cx:pt idx="3758">108</cx:pt>
          <cx:pt idx="3759">108</cx:pt>
          <cx:pt idx="3760">108</cx:pt>
          <cx:pt idx="3761">108</cx:pt>
          <cx:pt idx="3762">108</cx:pt>
          <cx:pt idx="3763">108</cx:pt>
          <cx:pt idx="3764">108</cx:pt>
          <cx:pt idx="3765">108</cx:pt>
          <cx:pt idx="3766">108</cx:pt>
          <cx:pt idx="3767">108</cx:pt>
          <cx:pt idx="3768">108</cx:pt>
          <cx:pt idx="3769">108</cx:pt>
          <cx:pt idx="3770">162</cx:pt>
          <cx:pt idx="3771">265</cx:pt>
          <cx:pt idx="3772">265</cx:pt>
          <cx:pt idx="3773">162</cx:pt>
          <cx:pt idx="3774">162</cx:pt>
          <cx:pt idx="3775">265</cx:pt>
          <cx:pt idx="3776">162</cx:pt>
          <cx:pt idx="3777">162</cx:pt>
          <cx:pt idx="3778">162</cx:pt>
          <cx:pt idx="3779">265</cx:pt>
          <cx:pt idx="3780">162</cx:pt>
          <cx:pt idx="3781">265</cx:pt>
          <cx:pt idx="3782">162</cx:pt>
          <cx:pt idx="3783">162</cx:pt>
          <cx:pt idx="3784">162</cx:pt>
          <cx:pt idx="3785">265</cx:pt>
          <cx:pt idx="3786">162</cx:pt>
          <cx:pt idx="3787">162</cx:pt>
          <cx:pt idx="3788">162</cx:pt>
          <cx:pt idx="3789">265</cx:pt>
          <cx:pt idx="3790">162</cx:pt>
          <cx:pt idx="3791">245</cx:pt>
          <cx:pt idx="3792">245</cx:pt>
          <cx:pt idx="3793">245</cx:pt>
          <cx:pt idx="3794">245</cx:pt>
          <cx:pt idx="3795">315</cx:pt>
          <cx:pt idx="3796">315</cx:pt>
          <cx:pt idx="3797">245</cx:pt>
          <cx:pt idx="3798">245</cx:pt>
          <cx:pt idx="3799">245</cx:pt>
          <cx:pt idx="3800">245</cx:pt>
          <cx:pt idx="3801">245</cx:pt>
          <cx:pt idx="3802">245</cx:pt>
          <cx:pt idx="3803">315</cx:pt>
          <cx:pt idx="3804">245</cx:pt>
          <cx:pt idx="3805">245</cx:pt>
          <cx:pt idx="3806">245</cx:pt>
          <cx:pt idx="3807">245</cx:pt>
          <cx:pt idx="3808">315</cx:pt>
          <cx:pt idx="3809">245</cx:pt>
          <cx:pt idx="3810">245</cx:pt>
          <cx:pt idx="3811">245</cx:pt>
          <cx:pt idx="3812">245</cx:pt>
          <cx:pt idx="3813">170</cx:pt>
          <cx:pt idx="3814">170</cx:pt>
          <cx:pt idx="3815">170</cx:pt>
          <cx:pt idx="3816">170</cx:pt>
          <cx:pt idx="3817">170</cx:pt>
          <cx:pt idx="3818">170</cx:pt>
          <cx:pt idx="3819">205</cx:pt>
          <cx:pt idx="3820">205</cx:pt>
          <cx:pt idx="3821">205</cx:pt>
          <cx:pt idx="3822">225</cx:pt>
          <cx:pt idx="3823">205</cx:pt>
          <cx:pt idx="3824">205</cx:pt>
          <cx:pt idx="3825">205</cx:pt>
          <cx:pt idx="3826">205</cx:pt>
          <cx:pt idx="3827">205</cx:pt>
          <cx:pt idx="3828">205</cx:pt>
          <cx:pt idx="3829">205</cx:pt>
          <cx:pt idx="3830">145</cx:pt>
          <cx:pt idx="3831">148</cx:pt>
          <cx:pt idx="3832">148</cx:pt>
          <cx:pt idx="3833">145</cx:pt>
          <cx:pt idx="3834">148</cx:pt>
          <cx:pt idx="3835">148</cx:pt>
          <cx:pt idx="3836">166</cx:pt>
          <cx:pt idx="3837">173</cx:pt>
          <cx:pt idx="3838">173</cx:pt>
          <cx:pt idx="3839">173</cx:pt>
          <cx:pt idx="3840">173</cx:pt>
          <cx:pt idx="3841">173</cx:pt>
          <cx:pt idx="3842">173</cx:pt>
          <cx:pt idx="3843">173</cx:pt>
          <cx:pt idx="3844">138</cx:pt>
          <cx:pt idx="3845">138</cx:pt>
          <cx:pt idx="3846">138</cx:pt>
          <cx:pt idx="3847">138</cx:pt>
          <cx:pt idx="3848">138</cx:pt>
          <cx:pt idx="3849">138</cx:pt>
          <cx:pt idx="3850">138</cx:pt>
          <cx:pt idx="3851">138</cx:pt>
          <cx:pt idx="3852">138</cx:pt>
          <cx:pt idx="3853">138</cx:pt>
          <cx:pt idx="3854">138</cx:pt>
          <cx:pt idx="3855">138</cx:pt>
          <cx:pt idx="3856">173</cx:pt>
          <cx:pt idx="3857">145</cx:pt>
          <cx:pt idx="3858">145</cx:pt>
          <cx:pt idx="3859">145</cx:pt>
          <cx:pt idx="3860">166</cx:pt>
          <cx:pt idx="3861">173</cx:pt>
          <cx:pt idx="3862">145</cx:pt>
          <cx:pt idx="3863">173</cx:pt>
          <cx:pt idx="3864">145</cx:pt>
          <cx:pt idx="3865">166</cx:pt>
          <cx:pt idx="3866">145</cx:pt>
          <cx:pt idx="3867">173</cx:pt>
          <cx:pt idx="3868">145</cx:pt>
          <cx:pt idx="3869">145</cx:pt>
          <cx:pt idx="3870">145</cx:pt>
          <cx:pt idx="3871">147</cx:pt>
          <cx:pt idx="3872">147</cx:pt>
          <cx:pt idx="3873">147</cx:pt>
          <cx:pt idx="3874">128</cx:pt>
          <cx:pt idx="3875">147</cx:pt>
          <cx:pt idx="3876">147</cx:pt>
          <cx:pt idx="3877">201</cx:pt>
          <cx:pt idx="3878">201</cx:pt>
          <cx:pt idx="3879">147</cx:pt>
          <cx:pt idx="3880">275</cx:pt>
          <cx:pt idx="3881">300</cx:pt>
          <cx:pt idx="3882">300</cx:pt>
          <cx:pt idx="3883">275</cx:pt>
          <cx:pt idx="3884">300</cx:pt>
          <cx:pt idx="3885">300</cx:pt>
          <cx:pt idx="3886">275</cx:pt>
          <cx:pt idx="3887">165</cx:pt>
          <cx:pt idx="3888">165</cx:pt>
          <cx:pt idx="3889">165</cx:pt>
          <cx:pt idx="3890">165</cx:pt>
          <cx:pt idx="3891">166</cx:pt>
          <cx:pt idx="3892">166</cx:pt>
          <cx:pt idx="3893">166</cx:pt>
          <cx:pt idx="3894">166</cx:pt>
          <cx:pt idx="3895">166</cx:pt>
          <cx:pt idx="3896">166</cx:pt>
          <cx:pt idx="3897">166</cx:pt>
          <cx:pt idx="3898">166</cx:pt>
          <cx:pt idx="3899">166</cx:pt>
          <cx:pt idx="3900">166</cx:pt>
          <cx:pt idx="3901">166</cx:pt>
          <cx:pt idx="3902">166</cx:pt>
          <cx:pt idx="3903">166</cx:pt>
          <cx:pt idx="3904">166</cx:pt>
          <cx:pt idx="3905">166</cx:pt>
          <cx:pt idx="3906">166</cx:pt>
          <cx:pt idx="3907">166</cx:pt>
          <cx:pt idx="3908">166</cx:pt>
          <cx:pt idx="3909">166</cx:pt>
          <cx:pt idx="3910">166</cx:pt>
          <cx:pt idx="3911">166</cx:pt>
          <cx:pt idx="3912">189</cx:pt>
          <cx:pt idx="3913">218</cx:pt>
          <cx:pt idx="3914">189</cx:pt>
          <cx:pt idx="3915">189</cx:pt>
          <cx:pt idx="3916">218</cx:pt>
          <cx:pt idx="3917">189</cx:pt>
          <cx:pt idx="3918">217</cx:pt>
          <cx:pt idx="3919">217</cx:pt>
          <cx:pt idx="3920">288</cx:pt>
          <cx:pt idx="3921">288</cx:pt>
          <cx:pt idx="3922">288</cx:pt>
          <cx:pt idx="3923">288</cx:pt>
          <cx:pt idx="3924">288</cx:pt>
          <cx:pt idx="3925">288</cx:pt>
          <cx:pt idx="3926">288</cx:pt>
          <cx:pt idx="3927">288</cx:pt>
          <cx:pt idx="3928">288</cx:pt>
          <cx:pt idx="3929">288</cx:pt>
          <cx:pt idx="3930">288</cx:pt>
          <cx:pt idx="3931">288</cx:pt>
          <cx:pt idx="3932">288</cx:pt>
          <cx:pt idx="3933">288</cx:pt>
          <cx:pt idx="3934">288</cx:pt>
          <cx:pt idx="3935">138</cx:pt>
          <cx:pt idx="3936">138</cx:pt>
          <cx:pt idx="3937">138</cx:pt>
          <cx:pt idx="3938">138</cx:pt>
          <cx:pt idx="3939">138</cx:pt>
          <cx:pt idx="3940">138</cx:pt>
          <cx:pt idx="3941">138</cx:pt>
          <cx:pt idx="3942">138</cx:pt>
          <cx:pt idx="3943">138</cx:pt>
          <cx:pt idx="3944">138</cx:pt>
          <cx:pt idx="3945">138</cx:pt>
          <cx:pt idx="3946">138</cx:pt>
          <cx:pt idx="3947">153</cx:pt>
          <cx:pt idx="3948">138</cx:pt>
          <cx:pt idx="3949">153</cx:pt>
          <cx:pt idx="3950">138</cx:pt>
          <cx:pt idx="3951">138</cx:pt>
          <cx:pt idx="3952">138</cx:pt>
          <cx:pt idx="3953">138</cx:pt>
          <cx:pt idx="3954">138</cx:pt>
          <cx:pt idx="3955">138</cx:pt>
          <cx:pt idx="3956">138</cx:pt>
          <cx:pt idx="3957">138</cx:pt>
          <cx:pt idx="3958">138</cx:pt>
          <cx:pt idx="3959">138</cx:pt>
          <cx:pt idx="3960">138</cx:pt>
          <cx:pt idx="3961">138</cx:pt>
          <cx:pt idx="3962">138</cx:pt>
          <cx:pt idx="3963">225</cx:pt>
          <cx:pt idx="3964">225</cx:pt>
          <cx:pt idx="3965">225</cx:pt>
          <cx:pt idx="3966">225</cx:pt>
          <cx:pt idx="3967">225</cx:pt>
          <cx:pt idx="3968">225</cx:pt>
          <cx:pt idx="3969">225</cx:pt>
          <cx:pt idx="3970">225</cx:pt>
          <cx:pt idx="3971">225</cx:pt>
          <cx:pt idx="3972">225</cx:pt>
          <cx:pt idx="3973">242</cx:pt>
          <cx:pt idx="3974">242</cx:pt>
          <cx:pt idx="3975">242</cx:pt>
          <cx:pt idx="3976">250</cx:pt>
          <cx:pt idx="3977">250</cx:pt>
          <cx:pt idx="3978">252</cx:pt>
          <cx:pt idx="3979">252</cx:pt>
          <cx:pt idx="3980">197</cx:pt>
          <cx:pt idx="3981">252</cx:pt>
          <cx:pt idx="3982">197</cx:pt>
          <cx:pt idx="3983">252</cx:pt>
          <cx:pt idx="3984">197</cx:pt>
          <cx:pt idx="3985">197</cx:pt>
          <cx:pt idx="3986">275</cx:pt>
          <cx:pt idx="3987">275</cx:pt>
          <cx:pt idx="3988">275</cx:pt>
          <cx:pt idx="3989">275</cx:pt>
          <cx:pt idx="3990">275</cx:pt>
          <cx:pt idx="3991">275</cx:pt>
          <cx:pt idx="3992">300</cx:pt>
          <cx:pt idx="3993">275</cx:pt>
          <cx:pt idx="3994">300</cx:pt>
          <cx:pt idx="3995">275</cx:pt>
          <cx:pt idx="3996">291</cx:pt>
          <cx:pt idx="3997">300</cx:pt>
          <cx:pt idx="3998">291</cx:pt>
          <cx:pt idx="3999">291</cx:pt>
          <cx:pt idx="4000">300</cx:pt>
          <cx:pt idx="4001">291</cx:pt>
          <cx:pt idx="4002">275</cx:pt>
          <cx:pt idx="4003">275</cx:pt>
          <cx:pt idx="4004">275</cx:pt>
          <cx:pt idx="4005">275</cx:pt>
          <cx:pt idx="4006">291</cx:pt>
          <cx:pt idx="4007">291</cx:pt>
          <cx:pt idx="4008">291</cx:pt>
          <cx:pt idx="4009">302</cx:pt>
          <cx:pt idx="4010">291</cx:pt>
          <cx:pt idx="4011">302</cx:pt>
          <cx:pt idx="4012">285</cx:pt>
          <cx:pt idx="4013">285</cx:pt>
          <cx:pt idx="4014">300</cx:pt>
          <cx:pt idx="4015">300</cx:pt>
          <cx:pt idx="4016">285</cx:pt>
          <cx:pt idx="4017">285</cx:pt>
          <cx:pt idx="4018">285</cx:pt>
          <cx:pt idx="4019">300</cx:pt>
          <cx:pt idx="4020">285</cx:pt>
          <cx:pt idx="4021">285</cx:pt>
          <cx:pt idx="4022">300</cx:pt>
          <cx:pt idx="4023">285</cx:pt>
          <cx:pt idx="4024">660</cx:pt>
          <cx:pt idx="4025">200</cx:pt>
          <cx:pt idx="4026">200</cx:pt>
          <cx:pt idx="4027">200</cx:pt>
          <cx:pt idx="4028">200</cx:pt>
          <cx:pt idx="4029">200</cx:pt>
          <cx:pt idx="4030">200</cx:pt>
          <cx:pt idx="4031">200</cx:pt>
          <cx:pt idx="4032">152</cx:pt>
          <cx:pt idx="4033">261</cx:pt>
          <cx:pt idx="4034">261</cx:pt>
          <cx:pt idx="4035">261</cx:pt>
          <cx:pt idx="4036">261</cx:pt>
          <cx:pt idx="4037">152</cx:pt>
          <cx:pt idx="4038">261</cx:pt>
          <cx:pt idx="4039">261</cx:pt>
          <cx:pt idx="4040">261</cx:pt>
          <cx:pt idx="4041">152</cx:pt>
          <cx:pt idx="4042">261</cx:pt>
          <cx:pt idx="4043">261</cx:pt>
          <cx:pt idx="4044">261</cx:pt>
          <cx:pt idx="4045">152</cx:pt>
          <cx:pt idx="4046">261</cx:pt>
          <cx:pt idx="4047">152</cx:pt>
          <cx:pt idx="4048">152</cx:pt>
          <cx:pt idx="4049">152</cx:pt>
          <cx:pt idx="4050">261</cx:pt>
          <cx:pt idx="4051">261</cx:pt>
          <cx:pt idx="4052">152</cx:pt>
          <cx:pt idx="4053">261</cx:pt>
          <cx:pt idx="4054">261</cx:pt>
          <cx:pt idx="4055">182</cx:pt>
          <cx:pt idx="4056">182</cx:pt>
          <cx:pt idx="4057">182</cx:pt>
          <cx:pt idx="4058">182</cx:pt>
          <cx:pt idx="4059">182</cx:pt>
          <cx:pt idx="4060">182</cx:pt>
          <cx:pt idx="4061">182</cx:pt>
          <cx:pt idx="4062">182</cx:pt>
          <cx:pt idx="4063">182</cx:pt>
          <cx:pt idx="4064">182</cx:pt>
          <cx:pt idx="4065">182</cx:pt>
          <cx:pt idx="4066">182</cx:pt>
          <cx:pt idx="4067">182</cx:pt>
          <cx:pt idx="4068">182</cx:pt>
          <cx:pt idx="4069">182</cx:pt>
          <cx:pt idx="4070">182</cx:pt>
          <cx:pt idx="4071">182</cx:pt>
          <cx:pt idx="4072">182</cx:pt>
          <cx:pt idx="4073">182</cx:pt>
          <cx:pt idx="4074">182</cx:pt>
          <cx:pt idx="4075">182</cx:pt>
          <cx:pt idx="4076">182</cx:pt>
          <cx:pt idx="4077">182</cx:pt>
          <cx:pt idx="4078">429</cx:pt>
          <cx:pt idx="4079">429</cx:pt>
          <cx:pt idx="4080">429</cx:pt>
          <cx:pt idx="4081">429</cx:pt>
          <cx:pt idx="4082">429</cx:pt>
          <cx:pt idx="4083">429</cx:pt>
          <cx:pt idx="4084">156</cx:pt>
          <cx:pt idx="4085">156</cx:pt>
          <cx:pt idx="4086">200</cx:pt>
          <cx:pt idx="4087">200</cx:pt>
          <cx:pt idx="4088">200</cx:pt>
          <cx:pt idx="4089">210</cx:pt>
          <cx:pt idx="4090">210</cx:pt>
          <cx:pt idx="4091">210</cx:pt>
          <cx:pt idx="4092">225</cx:pt>
          <cx:pt idx="4093">225</cx:pt>
          <cx:pt idx="4094">218</cx:pt>
          <cx:pt idx="4095">268</cx:pt>
          <cx:pt idx="4096">268</cx:pt>
          <cx:pt idx="4097">268</cx:pt>
          <cx:pt idx="4098">268</cx:pt>
          <cx:pt idx="4099">420</cx:pt>
          <cx:pt idx="4100">420</cx:pt>
          <cx:pt idx="4101">420</cx:pt>
          <cx:pt idx="4102">420</cx:pt>
          <cx:pt idx="4103">420</cx:pt>
          <cx:pt idx="4104">420</cx:pt>
          <cx:pt idx="4105">420</cx:pt>
          <cx:pt idx="4106">420</cx:pt>
          <cx:pt idx="4107">420</cx:pt>
          <cx:pt idx="4108">420</cx:pt>
          <cx:pt idx="4109">420</cx:pt>
          <cx:pt idx="4110">420</cx:pt>
          <cx:pt idx="4111">420</cx:pt>
          <cx:pt idx="4112">420</cx:pt>
          <cx:pt idx="4113">420</cx:pt>
          <cx:pt idx="4114">420</cx:pt>
          <cx:pt idx="4115">420</cx:pt>
          <cx:pt idx="4116">420</cx:pt>
          <cx:pt idx="4117">420</cx:pt>
          <cx:pt idx="4118">420</cx:pt>
          <cx:pt idx="4119">420</cx:pt>
          <cx:pt idx="4120">420</cx:pt>
          <cx:pt idx="4121">420</cx:pt>
          <cx:pt idx="4122">420</cx:pt>
          <cx:pt idx="4123">420</cx:pt>
          <cx:pt idx="4124">420</cx:pt>
          <cx:pt idx="4125">420</cx:pt>
          <cx:pt idx="4126">420</cx:pt>
          <cx:pt idx="4127">420</cx:pt>
          <cx:pt idx="4128">420</cx:pt>
          <cx:pt idx="4129">403</cx:pt>
          <cx:pt idx="4130">403</cx:pt>
          <cx:pt idx="4131">403</cx:pt>
          <cx:pt idx="4132">403</cx:pt>
          <cx:pt idx="4133">403</cx:pt>
          <cx:pt idx="4134">403</cx:pt>
          <cx:pt idx="4135">403</cx:pt>
          <cx:pt idx="4136">403</cx:pt>
          <cx:pt idx="4137">403</cx:pt>
          <cx:pt idx="4138">332</cx:pt>
          <cx:pt idx="4139">332</cx:pt>
          <cx:pt idx="4140">332</cx:pt>
          <cx:pt idx="4141">332</cx:pt>
          <cx:pt idx="4142">332</cx:pt>
          <cx:pt idx="4143">332</cx:pt>
          <cx:pt idx="4144">332</cx:pt>
          <cx:pt idx="4145">332</cx:pt>
          <cx:pt idx="4146">332</cx:pt>
          <cx:pt idx="4147">332</cx:pt>
          <cx:pt idx="4148">332</cx:pt>
          <cx:pt idx="4149">332</cx:pt>
          <cx:pt idx="4150">420</cx:pt>
          <cx:pt idx="4151">420</cx:pt>
          <cx:pt idx="4152">420</cx:pt>
          <cx:pt idx="4153">420</cx:pt>
          <cx:pt idx="4154">420</cx:pt>
          <cx:pt idx="4155">420</cx:pt>
          <cx:pt idx="4156">420</cx:pt>
          <cx:pt idx="4157">420</cx:pt>
          <cx:pt idx="4158">420</cx:pt>
          <cx:pt idx="4159">420</cx:pt>
          <cx:pt idx="4160">420</cx:pt>
          <cx:pt idx="4161">420</cx:pt>
          <cx:pt idx="4162">420</cx:pt>
          <cx:pt idx="4163">420</cx:pt>
          <cx:pt idx="4164">420</cx:pt>
          <cx:pt idx="4165">420</cx:pt>
          <cx:pt idx="4166">420</cx:pt>
          <cx:pt idx="4167">420</cx:pt>
          <cx:pt idx="4168">420</cx:pt>
          <cx:pt idx="4169">420</cx:pt>
          <cx:pt idx="4170">420</cx:pt>
          <cx:pt idx="4171">420</cx:pt>
          <cx:pt idx="4172">420</cx:pt>
          <cx:pt idx="4173">420</cx:pt>
          <cx:pt idx="4174">420</cx:pt>
          <cx:pt idx="4175">420</cx:pt>
          <cx:pt idx="4176">420</cx:pt>
          <cx:pt idx="4177">420</cx:pt>
          <cx:pt idx="4178">420</cx:pt>
          <cx:pt idx="4179">420</cx:pt>
          <cx:pt idx="4180">177</cx:pt>
          <cx:pt idx="4181">177</cx:pt>
          <cx:pt idx="4182">177</cx:pt>
          <cx:pt idx="4183">177</cx:pt>
          <cx:pt idx="4184">177</cx:pt>
          <cx:pt idx="4185">177</cx:pt>
          <cx:pt idx="4186">177</cx:pt>
          <cx:pt idx="4187">177</cx:pt>
          <cx:pt idx="4188">177</cx:pt>
          <cx:pt idx="4189">177</cx:pt>
          <cx:pt idx="4190">177</cx:pt>
          <cx:pt idx="4191">177</cx:pt>
          <cx:pt idx="4192">178</cx:pt>
          <cx:pt idx="4193">178</cx:pt>
          <cx:pt idx="4194">178</cx:pt>
          <cx:pt idx="4195">168</cx:pt>
          <cx:pt idx="4196">178</cx:pt>
          <cx:pt idx="4197">178</cx:pt>
          <cx:pt idx="4198">178</cx:pt>
          <cx:pt idx="4199">178</cx:pt>
          <cx:pt idx="4200">168</cx:pt>
          <cx:pt idx="4201">178</cx:pt>
          <cx:pt idx="4202">168</cx:pt>
          <cx:pt idx="4203">175.27272727272728</cx:pt>
          <cx:pt idx="4204">175.27272727272728</cx:pt>
          <cx:pt idx="4205">175.27272727272728</cx:pt>
          <cx:pt idx="4206">175.27272727272728</cx:pt>
          <cx:pt idx="4207">130</cx:pt>
          <cx:pt idx="4208">130</cx:pt>
          <cx:pt idx="4209">130</cx:pt>
          <cx:pt idx="4210">110</cx:pt>
          <cx:pt idx="4211">130</cx:pt>
          <cx:pt idx="4212">110</cx:pt>
          <cx:pt idx="4213">130</cx:pt>
          <cx:pt idx="4214">130</cx:pt>
          <cx:pt idx="4215">130</cx:pt>
          <cx:pt idx="4216">350</cx:pt>
          <cx:pt idx="4217">350</cx:pt>
          <cx:pt idx="4218">350</cx:pt>
          <cx:pt idx="4219">140</cx:pt>
          <cx:pt idx="4220">122</cx:pt>
          <cx:pt idx="4221">95</cx:pt>
          <cx:pt idx="4222">122</cx:pt>
          <cx:pt idx="4223">122</cx:pt>
          <cx:pt idx="4224">122</cx:pt>
          <cx:pt idx="4225">122</cx:pt>
          <cx:pt idx="4226">122</cx:pt>
          <cx:pt idx="4227">122</cx:pt>
          <cx:pt idx="4228">122</cx:pt>
          <cx:pt idx="4229">122</cx:pt>
          <cx:pt idx="4230">122</cx:pt>
          <cx:pt idx="4231">122</cx:pt>
          <cx:pt idx="4232">122</cx:pt>
          <cx:pt idx="4233">122</cx:pt>
          <cx:pt idx="4234">122</cx:pt>
          <cx:pt idx="4235">122</cx:pt>
          <cx:pt idx="4236">122</cx:pt>
          <cx:pt idx="4237">122</cx:pt>
          <cx:pt idx="4238">122</cx:pt>
          <cx:pt idx="4239">122</cx:pt>
          <cx:pt idx="4240">122</cx:pt>
          <cx:pt idx="4241">122</cx:pt>
          <cx:pt idx="4242">122</cx:pt>
          <cx:pt idx="4243">122</cx:pt>
          <cx:pt idx="4244">122</cx:pt>
          <cx:pt idx="4245">122</cx:pt>
          <cx:pt idx="4246">122</cx:pt>
          <cx:pt idx="4247">122</cx:pt>
          <cx:pt idx="4248">122</cx:pt>
          <cx:pt idx="4249">122</cx:pt>
          <cx:pt idx="4250">122</cx:pt>
          <cx:pt idx="4251">201</cx:pt>
          <cx:pt idx="4252">201</cx:pt>
          <cx:pt idx="4253">201</cx:pt>
          <cx:pt idx="4254">201</cx:pt>
          <cx:pt idx="4255">201</cx:pt>
          <cx:pt idx="4256">201</cx:pt>
          <cx:pt idx="4257">400</cx:pt>
          <cx:pt idx="4258">400</cx:pt>
          <cx:pt idx="4259">276</cx:pt>
          <cx:pt idx="4260">276</cx:pt>
          <cx:pt idx="4261">276</cx:pt>
          <cx:pt idx="4262">345</cx:pt>
          <cx:pt idx="4263">345</cx:pt>
          <cx:pt idx="4264">276</cx:pt>
          <cx:pt idx="4265">345</cx:pt>
          <cx:pt idx="4266">276</cx:pt>
          <cx:pt idx="4267">345</cx:pt>
          <cx:pt idx="4268">276</cx:pt>
          <cx:pt idx="4269">297</cx:pt>
          <cx:pt idx="4270">297</cx:pt>
          <cx:pt idx="4271">297</cx:pt>
          <cx:pt idx="4272">297</cx:pt>
          <cx:pt idx="4273">297</cx:pt>
          <cx:pt idx="4274">297</cx:pt>
          <cx:pt idx="4275">297</cx:pt>
          <cx:pt idx="4276">297</cx:pt>
          <cx:pt idx="4277">297</cx:pt>
          <cx:pt idx="4278">297</cx:pt>
          <cx:pt idx="4279">297</cx:pt>
          <cx:pt idx="4280">297</cx:pt>
          <cx:pt idx="4281">81</cx:pt>
          <cx:pt idx="4282">81</cx:pt>
          <cx:pt idx="4283">81</cx:pt>
          <cx:pt idx="4284">81</cx:pt>
          <cx:pt idx="4285">81</cx:pt>
          <cx:pt idx="4286">81</cx:pt>
          <cx:pt idx="4287">81</cx:pt>
          <cx:pt idx="4288">81</cx:pt>
          <cx:pt idx="4289">81</cx:pt>
          <cx:pt idx="4290">81</cx:pt>
          <cx:pt idx="4291">81</cx:pt>
          <cx:pt idx="4292">257</cx:pt>
          <cx:pt idx="4293">240</cx:pt>
          <cx:pt idx="4294">240</cx:pt>
          <cx:pt idx="4295">240</cx:pt>
          <cx:pt idx="4296">257</cx:pt>
          <cx:pt idx="4297">257</cx:pt>
          <cx:pt idx="4298">297</cx:pt>
          <cx:pt idx="4299">297</cx:pt>
          <cx:pt idx="4300">297</cx:pt>
          <cx:pt idx="4301">297</cx:pt>
          <cx:pt idx="4302">297</cx:pt>
          <cx:pt idx="4303">297</cx:pt>
          <cx:pt idx="4304">297</cx:pt>
          <cx:pt idx="4305">297</cx:pt>
          <cx:pt idx="4306">325</cx:pt>
          <cx:pt idx="4307">325</cx:pt>
          <cx:pt idx="4308">325</cx:pt>
          <cx:pt idx="4309">325</cx:pt>
          <cx:pt idx="4310">365</cx:pt>
          <cx:pt idx="4311">365</cx:pt>
          <cx:pt idx="4312">365</cx:pt>
          <cx:pt idx="4313">365</cx:pt>
          <cx:pt idx="4314">365</cx:pt>
          <cx:pt idx="4315">365</cx:pt>
          <cx:pt idx="4316">365</cx:pt>
          <cx:pt idx="4317">365</cx:pt>
          <cx:pt idx="4318">365</cx:pt>
          <cx:pt idx="4319">365</cx:pt>
          <cx:pt idx="4320">365</cx:pt>
          <cx:pt idx="4321">365</cx:pt>
          <cx:pt idx="4322">365</cx:pt>
          <cx:pt idx="4323">365</cx:pt>
          <cx:pt idx="4324">365</cx:pt>
          <cx:pt idx="4325">365</cx:pt>
          <cx:pt idx="4326">365</cx:pt>
          <cx:pt idx="4327">365</cx:pt>
          <cx:pt idx="4328">365</cx:pt>
          <cx:pt idx="4329">365</cx:pt>
          <cx:pt idx="4330">365</cx:pt>
          <cx:pt idx="4331">365</cx:pt>
          <cx:pt idx="4332">365</cx:pt>
          <cx:pt idx="4333">365</cx:pt>
          <cx:pt idx="4334">365</cx:pt>
          <cx:pt idx="4335">365</cx:pt>
          <cx:pt idx="4336">365</cx:pt>
          <cx:pt idx="4337">365</cx:pt>
          <cx:pt idx="4338">365</cx:pt>
          <cx:pt idx="4339">365</cx:pt>
          <cx:pt idx="4340">365</cx:pt>
          <cx:pt idx="4341">365</cx:pt>
          <cx:pt idx="4342">365</cx:pt>
          <cx:pt idx="4343">365</cx:pt>
          <cx:pt idx="4344">365</cx:pt>
          <cx:pt idx="4345">365</cx:pt>
          <cx:pt idx="4346">292</cx:pt>
          <cx:pt idx="4347">292</cx:pt>
          <cx:pt idx="4348">210</cx:pt>
          <cx:pt idx="4349">210</cx:pt>
          <cx:pt idx="4350">210</cx:pt>
          <cx:pt idx="4351">292</cx:pt>
          <cx:pt idx="4352">210</cx:pt>
          <cx:pt idx="4353">292</cx:pt>
          <cx:pt idx="4354">210</cx:pt>
          <cx:pt idx="4355">292</cx:pt>
          <cx:pt idx="4356">292</cx:pt>
          <cx:pt idx="4357">210</cx:pt>
          <cx:pt idx="4358">210</cx:pt>
          <cx:pt idx="4359">292</cx:pt>
          <cx:pt idx="4360">292</cx:pt>
          <cx:pt idx="4361">210</cx:pt>
          <cx:pt idx="4362">292</cx:pt>
          <cx:pt idx="4363">292</cx:pt>
          <cx:pt idx="4364">292</cx:pt>
          <cx:pt idx="4365">210</cx:pt>
          <cx:pt idx="4366">210</cx:pt>
          <cx:pt idx="4367">210</cx:pt>
          <cx:pt idx="4368">210</cx:pt>
          <cx:pt idx="4369">210</cx:pt>
          <cx:pt idx="4370">210</cx:pt>
          <cx:pt idx="4371">210</cx:pt>
          <cx:pt idx="4372">210</cx:pt>
          <cx:pt idx="4373">203</cx:pt>
          <cx:pt idx="4374">203</cx:pt>
          <cx:pt idx="4375">203</cx:pt>
          <cx:pt idx="4376">203</cx:pt>
          <cx:pt idx="4377">203</cx:pt>
          <cx:pt idx="4378">203</cx:pt>
          <cx:pt idx="4379">203</cx:pt>
          <cx:pt idx="4380">203</cx:pt>
          <cx:pt idx="4381">203</cx:pt>
          <cx:pt idx="4382">203</cx:pt>
          <cx:pt idx="4383">203</cx:pt>
          <cx:pt idx="4384">203</cx:pt>
          <cx:pt idx="4385">203</cx:pt>
          <cx:pt idx="4386">203</cx:pt>
          <cx:pt idx="4387">203</cx:pt>
          <cx:pt idx="4388">203</cx:pt>
          <cx:pt idx="4389">203</cx:pt>
          <cx:pt idx="4390">203</cx:pt>
          <cx:pt idx="4391">290</cx:pt>
          <cx:pt idx="4392">290</cx:pt>
          <cx:pt idx="4393">290</cx:pt>
          <cx:pt idx="4394">290</cx:pt>
          <cx:pt idx="4395">290</cx:pt>
          <cx:pt idx="4396">365</cx:pt>
          <cx:pt idx="4397">290</cx:pt>
          <cx:pt idx="4398">290</cx:pt>
          <cx:pt idx="4399">290</cx:pt>
          <cx:pt idx="4400">365</cx:pt>
          <cx:pt idx="4401">365</cx:pt>
          <cx:pt idx="4402">290</cx:pt>
          <cx:pt idx="4403">290</cx:pt>
          <cx:pt idx="4404">290</cx:pt>
          <cx:pt idx="4405">290</cx:pt>
          <cx:pt idx="4406">365</cx:pt>
          <cx:pt idx="4407">290</cx:pt>
          <cx:pt idx="4408">280</cx:pt>
          <cx:pt idx="4409">290</cx:pt>
          <cx:pt idx="4410">290</cx:pt>
          <cx:pt idx="4411">365</cx:pt>
          <cx:pt idx="4412">290</cx:pt>
          <cx:pt idx="4413">280</cx:pt>
          <cx:pt idx="4414">136</cx:pt>
          <cx:pt idx="4415">136</cx:pt>
          <cx:pt idx="4416">113</cx:pt>
          <cx:pt idx="4417">136</cx:pt>
          <cx:pt idx="4418">136</cx:pt>
          <cx:pt idx="4419">136</cx:pt>
          <cx:pt idx="4420">136</cx:pt>
          <cx:pt idx="4421">136</cx:pt>
          <cx:pt idx="4422">136</cx:pt>
          <cx:pt idx="4423">113</cx:pt>
          <cx:pt idx="4424">136</cx:pt>
          <cx:pt idx="4425">136</cx:pt>
          <cx:pt idx="4426">136</cx:pt>
          <cx:pt idx="4427">136</cx:pt>
          <cx:pt idx="4428">310</cx:pt>
          <cx:pt idx="4429">195</cx:pt>
          <cx:pt idx="4430">310</cx:pt>
          <cx:pt idx="4431">285</cx:pt>
          <cx:pt idx="4432">310</cx:pt>
          <cx:pt idx="4433">285</cx:pt>
          <cx:pt idx="4434">285</cx:pt>
          <cx:pt idx="4435">285</cx:pt>
          <cx:pt idx="4436">285</cx:pt>
          <cx:pt idx="4437">285</cx:pt>
          <cx:pt idx="4438">285</cx:pt>
          <cx:pt idx="4439">285</cx:pt>
          <cx:pt idx="4440">285</cx:pt>
          <cx:pt idx="4441">285</cx:pt>
          <cx:pt idx="4442">285</cx:pt>
          <cx:pt idx="4443">285</cx:pt>
          <cx:pt idx="4444">285</cx:pt>
          <cx:pt idx="4445">285</cx:pt>
          <cx:pt idx="4446">285</cx:pt>
          <cx:pt idx="4447">202</cx:pt>
          <cx:pt idx="4448">231</cx:pt>
          <cx:pt idx="4449">202</cx:pt>
          <cx:pt idx="4450">202</cx:pt>
          <cx:pt idx="4451">202</cx:pt>
          <cx:pt idx="4452">202</cx:pt>
          <cx:pt idx="4453">202</cx:pt>
          <cx:pt idx="4454">231</cx:pt>
          <cx:pt idx="4455">202</cx:pt>
          <cx:pt idx="4456">202</cx:pt>
          <cx:pt idx="4457">202</cx:pt>
          <cx:pt idx="4458">202</cx:pt>
          <cx:pt idx="4459">202</cx:pt>
          <cx:pt idx="4460">202</cx:pt>
          <cx:pt idx="4461">231</cx:pt>
          <cx:pt idx="4462">231</cx:pt>
          <cx:pt idx="4463">231</cx:pt>
          <cx:pt idx="4464">202</cx:pt>
          <cx:pt idx="4465">231</cx:pt>
          <cx:pt idx="4466">202</cx:pt>
          <cx:pt idx="4467">240</cx:pt>
          <cx:pt idx="4468">360</cx:pt>
          <cx:pt idx="4469">360</cx:pt>
          <cx:pt idx="4470">325</cx:pt>
          <cx:pt idx="4471">282</cx:pt>
          <cx:pt idx="4472">325</cx:pt>
          <cx:pt idx="4473">282</cx:pt>
          <cx:pt idx="4474">385</cx:pt>
          <cx:pt idx="4475">385</cx:pt>
          <cx:pt idx="4476">325</cx:pt>
          <cx:pt idx="4477">282</cx:pt>
          <cx:pt idx="4478">385</cx:pt>
          <cx:pt idx="4479">282</cx:pt>
          <cx:pt idx="4480">282</cx:pt>
          <cx:pt idx="4481">385</cx:pt>
          <cx:pt idx="4482">385</cx:pt>
          <cx:pt idx="4483">325</cx:pt>
          <cx:pt idx="4484">325</cx:pt>
          <cx:pt idx="4485">282</cx:pt>
          <cx:pt idx="4486">282</cx:pt>
          <cx:pt idx="4487">385</cx:pt>
          <cx:pt idx="4488">385</cx:pt>
          <cx:pt idx="4489">282</cx:pt>
          <cx:pt idx="4490">385</cx:pt>
          <cx:pt idx="4491">325</cx:pt>
          <cx:pt idx="4492">385</cx:pt>
          <cx:pt idx="4493">282</cx:pt>
          <cx:pt idx="4494">325</cx:pt>
          <cx:pt idx="4495">282</cx:pt>
          <cx:pt idx="4496">385</cx:pt>
          <cx:pt idx="4497">282</cx:pt>
          <cx:pt idx="4498">325</cx:pt>
          <cx:pt idx="4499">385</cx:pt>
          <cx:pt idx="4500">385</cx:pt>
          <cx:pt idx="4501">282</cx:pt>
          <cx:pt idx="4502">282</cx:pt>
          <cx:pt idx="4503">325</cx:pt>
          <cx:pt idx="4504">282</cx:pt>
          <cx:pt idx="4505">385</cx:pt>
          <cx:pt idx="4506">325</cx:pt>
          <cx:pt idx="4507">282</cx:pt>
          <cx:pt idx="4508">385</cx:pt>
          <cx:pt idx="4509">282</cx:pt>
          <cx:pt idx="4510">282</cx:pt>
          <cx:pt idx="4511">385</cx:pt>
          <cx:pt idx="4512">282</cx:pt>
          <cx:pt idx="4513">282</cx:pt>
          <cx:pt idx="4514">282</cx:pt>
          <cx:pt idx="4515">385</cx:pt>
          <cx:pt idx="4516">385</cx:pt>
          <cx:pt idx="4517">385</cx:pt>
          <cx:pt idx="4518">385</cx:pt>
          <cx:pt idx="4519">385</cx:pt>
          <cx:pt idx="4520">282</cx:pt>
          <cx:pt idx="4521">282</cx:pt>
          <cx:pt idx="4522">282</cx:pt>
          <cx:pt idx="4523">325</cx:pt>
          <cx:pt idx="4524">365</cx:pt>
          <cx:pt idx="4525">325</cx:pt>
          <cx:pt idx="4526">385</cx:pt>
          <cx:pt idx="4527">365</cx:pt>
          <cx:pt idx="4528">282</cx:pt>
          <cx:pt idx="4529">325</cx:pt>
          <cx:pt idx="4530">282</cx:pt>
          <cx:pt idx="4531">282</cx:pt>
          <cx:pt idx="4532">282</cx:pt>
          <cx:pt idx="4533">325</cx:pt>
          <cx:pt idx="4534">282</cx:pt>
          <cx:pt idx="4535">282</cx:pt>
          <cx:pt idx="4536">325</cx:pt>
          <cx:pt idx="4537">325</cx:pt>
          <cx:pt idx="4538">325</cx:pt>
          <cx:pt idx="4539">325</cx:pt>
          <cx:pt idx="4540">385</cx:pt>
          <cx:pt idx="4541">385</cx:pt>
          <cx:pt idx="4542">385</cx:pt>
          <cx:pt idx="4543">385</cx:pt>
          <cx:pt idx="4544">325</cx:pt>
          <cx:pt idx="4545">282</cx:pt>
          <cx:pt idx="4546">282</cx:pt>
          <cx:pt idx="4547">325</cx:pt>
          <cx:pt idx="4548">282</cx:pt>
          <cx:pt idx="4549">385</cx:pt>
          <cx:pt idx="4550">385</cx:pt>
          <cx:pt idx="4551">385</cx:pt>
          <cx:pt idx="4552">325</cx:pt>
          <cx:pt idx="4553">450</cx:pt>
          <cx:pt idx="4554">385</cx:pt>
          <cx:pt idx="4555">385</cx:pt>
          <cx:pt idx="4556">365</cx:pt>
          <cx:pt idx="4557">450</cx:pt>
          <cx:pt idx="4558">325</cx:pt>
          <cx:pt idx="4559">385</cx:pt>
          <cx:pt idx="4560">282</cx:pt>
          <cx:pt idx="4561">282</cx:pt>
          <cx:pt idx="4562">282</cx:pt>
          <cx:pt idx="4563">385</cx:pt>
          <cx:pt idx="4564">325</cx:pt>
          <cx:pt idx="4565">385</cx:pt>
          <cx:pt idx="4566">282</cx:pt>
          <cx:pt idx="4567">325</cx:pt>
          <cx:pt idx="4568">385</cx:pt>
          <cx:pt idx="4569">385</cx:pt>
          <cx:pt idx="4570">282</cx:pt>
          <cx:pt idx="4571">385</cx:pt>
          <cx:pt idx="4572">385</cx:pt>
          <cx:pt idx="4573">385</cx:pt>
          <cx:pt idx="4574">282</cx:pt>
          <cx:pt idx="4575">325</cx:pt>
          <cx:pt idx="4576">282</cx:pt>
          <cx:pt idx="4577">325</cx:pt>
          <cx:pt idx="4578">385</cx:pt>
          <cx:pt idx="4579">282</cx:pt>
          <cx:pt idx="4580">385</cx:pt>
          <cx:pt idx="4581">325</cx:pt>
          <cx:pt idx="4582">282</cx:pt>
          <cx:pt idx="4583">282</cx:pt>
          <cx:pt idx="4584">325</cx:pt>
          <cx:pt idx="4585">282</cx:pt>
          <cx:pt idx="4586">325</cx:pt>
          <cx:pt idx="4587">385</cx:pt>
          <cx:pt idx="4588">282</cx:pt>
          <cx:pt idx="4589">282</cx:pt>
          <cx:pt idx="4590">282</cx:pt>
          <cx:pt idx="4591">282</cx:pt>
          <cx:pt idx="4592">365</cx:pt>
          <cx:pt idx="4593">325</cx:pt>
          <cx:pt idx="4594">282</cx:pt>
          <cx:pt idx="4595">385</cx:pt>
          <cx:pt idx="4596">220</cx:pt>
          <cx:pt idx="4597">220</cx:pt>
          <cx:pt idx="4598">220</cx:pt>
          <cx:pt idx="4599">220</cx:pt>
          <cx:pt idx="4600">220</cx:pt>
          <cx:pt idx="4601">220</cx:pt>
          <cx:pt idx="4602">220</cx:pt>
          <cx:pt idx="4603">220</cx:pt>
          <cx:pt idx="4604">220</cx:pt>
          <cx:pt idx="4605">220</cx:pt>
          <cx:pt idx="4606">220</cx:pt>
          <cx:pt idx="4607">220</cx:pt>
          <cx:pt idx="4608">220</cx:pt>
          <cx:pt idx="4609">220</cx:pt>
          <cx:pt idx="4610">220</cx:pt>
          <cx:pt idx="4611">220</cx:pt>
          <cx:pt idx="4612">220</cx:pt>
          <cx:pt idx="4613">220</cx:pt>
          <cx:pt idx="4614">220</cx:pt>
          <cx:pt idx="4615">220</cx:pt>
          <cx:pt idx="4616">220</cx:pt>
          <cx:pt idx="4617">220</cx:pt>
          <cx:pt idx="4618">220</cx:pt>
          <cx:pt idx="4619">220</cx:pt>
          <cx:pt idx="4620">220</cx:pt>
          <cx:pt idx="4621">220</cx:pt>
          <cx:pt idx="4622">220</cx:pt>
          <cx:pt idx="4623">220</cx:pt>
          <cx:pt idx="4624">220</cx:pt>
          <cx:pt idx="4625">220</cx:pt>
          <cx:pt idx="4626">220</cx:pt>
          <cx:pt idx="4627">220</cx:pt>
          <cx:pt idx="4628">220</cx:pt>
          <cx:pt idx="4629">220</cx:pt>
          <cx:pt idx="4630">220</cx:pt>
          <cx:pt idx="4631">220</cx:pt>
          <cx:pt idx="4632">220</cx:pt>
          <cx:pt idx="4633">220</cx:pt>
          <cx:pt idx="4634">220</cx:pt>
          <cx:pt idx="4635">220</cx:pt>
          <cx:pt idx="4636">220</cx:pt>
          <cx:pt idx="4637">220</cx:pt>
          <cx:pt idx="4638">220</cx:pt>
          <cx:pt idx="4639">220</cx:pt>
          <cx:pt idx="4640">220</cx:pt>
          <cx:pt idx="4641">220</cx:pt>
          <cx:pt idx="4642">220</cx:pt>
          <cx:pt idx="4643">220</cx:pt>
          <cx:pt idx="4644">731</cx:pt>
          <cx:pt idx="4645">731</cx:pt>
          <cx:pt idx="4646">731</cx:pt>
          <cx:pt idx="4647">483</cx:pt>
          <cx:pt idx="4648">483</cx:pt>
          <cx:pt idx="4649">483</cx:pt>
          <cx:pt idx="4650">483</cx:pt>
          <cx:pt idx="4651">483</cx:pt>
          <cx:pt idx="4652">483</cx:pt>
          <cx:pt idx="4653">483</cx:pt>
          <cx:pt idx="4654">483</cx:pt>
          <cx:pt idx="4655">483</cx:pt>
          <cx:pt idx="4656">483</cx:pt>
          <cx:pt idx="4657">483</cx:pt>
          <cx:pt idx="4658">483</cx:pt>
          <cx:pt idx="4659">483</cx:pt>
          <cx:pt idx="4660">63</cx:pt>
          <cx:pt idx="4661">63</cx:pt>
          <cx:pt idx="4662">63</cx:pt>
          <cx:pt idx="4663">63</cx:pt>
          <cx:pt idx="4664">63</cx:pt>
          <cx:pt idx="4665">63</cx:pt>
          <cx:pt idx="4666">651</cx:pt>
          <cx:pt idx="4667">651</cx:pt>
          <cx:pt idx="4668">651</cx:pt>
          <cx:pt idx="4669">120</cx:pt>
          <cx:pt idx="4670">197</cx:pt>
          <cx:pt idx="4671">120</cx:pt>
          <cx:pt idx="4672">120</cx:pt>
          <cx:pt idx="4673">120</cx:pt>
          <cx:pt idx="4674">120</cx:pt>
          <cx:pt idx="4675">120</cx:pt>
          <cx:pt idx="4676">120</cx:pt>
          <cx:pt idx="4677">120</cx:pt>
          <cx:pt idx="4678">120</cx:pt>
          <cx:pt idx="4679">120</cx:pt>
          <cx:pt idx="4680">120</cx:pt>
          <cx:pt idx="4681">120</cx:pt>
          <cx:pt idx="4682">197</cx:pt>
          <cx:pt idx="4683">120</cx:pt>
          <cx:pt idx="4684">120</cx:pt>
          <cx:pt idx="4685">197</cx:pt>
          <cx:pt idx="4686">120</cx:pt>
          <cx:pt idx="4687">120</cx:pt>
          <cx:pt idx="4688">120</cx:pt>
          <cx:pt idx="4689">120</cx:pt>
          <cx:pt idx="4690">200</cx:pt>
          <cx:pt idx="4691">305</cx:pt>
          <cx:pt idx="4692">305</cx:pt>
          <cx:pt idx="4693">305</cx:pt>
          <cx:pt idx="4694">200</cx:pt>
          <cx:pt idx="4695">310</cx:pt>
          <cx:pt idx="4696">200</cx:pt>
          <cx:pt idx="4697">310</cx:pt>
          <cx:pt idx="4698">200</cx:pt>
          <cx:pt idx="4699">310</cx:pt>
          <cx:pt idx="4700">310</cx:pt>
          <cx:pt idx="4701">310</cx:pt>
          <cx:pt idx="4702">310</cx:pt>
          <cx:pt idx="4703">200</cx:pt>
          <cx:pt idx="4704">200</cx:pt>
          <cx:pt idx="4705">123</cx:pt>
          <cx:pt idx="4706">123</cx:pt>
          <cx:pt idx="4707">130</cx:pt>
          <cx:pt idx="4708">130</cx:pt>
          <cx:pt idx="4709">130</cx:pt>
          <cx:pt idx="4710">130</cx:pt>
          <cx:pt idx="4711">130</cx:pt>
          <cx:pt idx="4712">130</cx:pt>
          <cx:pt idx="4713">130</cx:pt>
          <cx:pt idx="4714">130</cx:pt>
          <cx:pt idx="4715">130</cx:pt>
          <cx:pt idx="4716">130</cx:pt>
          <cx:pt idx="4717">130</cx:pt>
          <cx:pt idx="4718">130</cx:pt>
          <cx:pt idx="4719">130</cx:pt>
          <cx:pt idx="4720">130</cx:pt>
          <cx:pt idx="4721">130</cx:pt>
          <cx:pt idx="4722">130</cx:pt>
          <cx:pt idx="4723">130</cx:pt>
          <cx:pt idx="4724">130</cx:pt>
          <cx:pt idx="4725">203</cx:pt>
          <cx:pt idx="4726">203</cx:pt>
          <cx:pt idx="4727">203</cx:pt>
          <cx:pt idx="4728">203</cx:pt>
          <cx:pt idx="4729">203</cx:pt>
          <cx:pt idx="4730">203</cx:pt>
          <cx:pt idx="4731">203</cx:pt>
          <cx:pt idx="4732">203</cx:pt>
          <cx:pt idx="4733">203</cx:pt>
          <cx:pt idx="4734">203</cx:pt>
          <cx:pt idx="4735">203</cx:pt>
          <cx:pt idx="4736">203</cx:pt>
          <cx:pt idx="4737">203</cx:pt>
          <cx:pt idx="4738">203</cx:pt>
          <cx:pt idx="4739">203</cx:pt>
          <cx:pt idx="4740">203</cx:pt>
          <cx:pt idx="4741">260</cx:pt>
          <cx:pt idx="4742">260</cx:pt>
          <cx:pt idx="4743">260</cx:pt>
          <cx:pt idx="4744">260</cx:pt>
          <cx:pt idx="4745">260</cx:pt>
          <cx:pt idx="4746">260</cx:pt>
          <cx:pt idx="4747">260</cx:pt>
          <cx:pt idx="4748">260</cx:pt>
          <cx:pt idx="4749">260</cx:pt>
          <cx:pt idx="4750">260</cx:pt>
          <cx:pt idx="4751">260</cx:pt>
          <cx:pt idx="4752">260</cx:pt>
          <cx:pt idx="4753">287</cx:pt>
          <cx:pt idx="4754">287</cx:pt>
          <cx:pt idx="4755">287</cx:pt>
          <cx:pt idx="4756">287</cx:pt>
          <cx:pt idx="4757">287</cx:pt>
          <cx:pt idx="4758">365</cx:pt>
          <cx:pt idx="4759">365</cx:pt>
          <cx:pt idx="4760">287</cx:pt>
          <cx:pt idx="4761">287</cx:pt>
          <cx:pt idx="4762">287</cx:pt>
          <cx:pt idx="4763">287</cx:pt>
          <cx:pt idx="4764">287</cx:pt>
          <cx:pt idx="4765">365</cx:pt>
          <cx:pt idx="4766">287</cx:pt>
          <cx:pt idx="4767">287</cx:pt>
          <cx:pt idx="4768">287</cx:pt>
          <cx:pt idx="4769">287</cx:pt>
          <cx:pt idx="4770">287</cx:pt>
          <cx:pt idx="4771">616</cx:pt>
          <cx:pt idx="4772">616</cx:pt>
          <cx:pt idx="4773">500</cx:pt>
          <cx:pt idx="4774">500</cx:pt>
          <cx:pt idx="4775">616</cx:pt>
          <cx:pt idx="4776">350</cx:pt>
          <cx:pt idx="4777">252</cx:pt>
          <cx:pt idx="4778">252</cx:pt>
          <cx:pt idx="4779">252</cx:pt>
          <cx:pt idx="4780">160</cx:pt>
          <cx:pt idx="4781">160</cx:pt>
          <cx:pt idx="4782">160</cx:pt>
          <cx:pt idx="4783">160</cx:pt>
          <cx:pt idx="4784">160</cx:pt>
          <cx:pt idx="4785">157.8235294117647</cx:pt>
          <cx:pt idx="4786">160</cx:pt>
          <cx:pt idx="4787">160</cx:pt>
          <cx:pt idx="4788">160</cx:pt>
          <cx:pt idx="4789">157.8235294117647</cx:pt>
          <cx:pt idx="4790">160</cx:pt>
          <cx:pt idx="4791">160</cx:pt>
          <cx:pt idx="4792">160</cx:pt>
          <cx:pt idx="4793">123</cx:pt>
          <cx:pt idx="4794">160</cx:pt>
          <cx:pt idx="4795">160</cx:pt>
          <cx:pt idx="4796">160</cx:pt>
          <cx:pt idx="4797">160</cx:pt>
          <cx:pt idx="4798">157.8235294117647</cx:pt>
          <cx:pt idx="4799">160</cx:pt>
          <cx:pt idx="4800">126</cx:pt>
          <cx:pt idx="4801">126</cx:pt>
          <cx:pt idx="4802">126</cx:pt>
          <cx:pt idx="4803">126</cx:pt>
          <cx:pt idx="4804">126</cx:pt>
          <cx:pt idx="4805">126</cx:pt>
          <cx:pt idx="4806">126</cx:pt>
          <cx:pt idx="4807">126</cx:pt>
          <cx:pt idx="4808">127</cx:pt>
          <cx:pt idx="4809">127</cx:pt>
          <cx:pt idx="4810">127</cx:pt>
          <cx:pt idx="4811">127</cx:pt>
          <cx:pt idx="4812">127</cx:pt>
          <cx:pt idx="4813">127</cx:pt>
          <cx:pt idx="4814">127</cx:pt>
          <cx:pt idx="4815">127</cx:pt>
          <cx:pt idx="4816">127</cx:pt>
          <cx:pt idx="4817">127</cx:pt>
          <cx:pt idx="4818">127</cx:pt>
          <cx:pt idx="4819">127</cx:pt>
          <cx:pt idx="4820">127</cx:pt>
          <cx:pt idx="4821">127</cx:pt>
          <cx:pt idx="4822">127</cx:pt>
          <cx:pt idx="4823">127</cx:pt>
          <cx:pt idx="4824">127</cx:pt>
          <cx:pt idx="4825">127</cx:pt>
          <cx:pt idx="4826">127</cx:pt>
          <cx:pt idx="4827">127</cx:pt>
          <cx:pt idx="4828">127</cx:pt>
          <cx:pt idx="4829">127</cx:pt>
          <cx:pt idx="4830">127</cx:pt>
          <cx:pt idx="4831">127</cx:pt>
          <cx:pt idx="4832">127</cx:pt>
          <cx:pt idx="4833">127</cx:pt>
          <cx:pt idx="4834">250</cx:pt>
          <cx:pt idx="4835">170</cx:pt>
          <cx:pt idx="4836">170</cx:pt>
          <cx:pt idx="4837">170</cx:pt>
          <cx:pt idx="4838">170</cx:pt>
          <cx:pt idx="4839">170</cx:pt>
          <cx:pt idx="4840">250</cx:pt>
          <cx:pt idx="4841">170</cx:pt>
          <cx:pt idx="4842">170</cx:pt>
          <cx:pt idx="4843">170</cx:pt>
          <cx:pt idx="4844">170</cx:pt>
          <cx:pt idx="4845">250</cx:pt>
          <cx:pt idx="4846">170</cx:pt>
          <cx:pt idx="4847">250</cx:pt>
          <cx:pt idx="4848">170</cx:pt>
          <cx:pt idx="4849">170</cx:pt>
          <cx:pt idx="4850">250</cx:pt>
          <cx:pt idx="4851">170</cx:pt>
          <cx:pt idx="4852">250</cx:pt>
          <cx:pt idx="4853">170</cx:pt>
          <cx:pt idx="4854">170</cx:pt>
          <cx:pt idx="4855">170</cx:pt>
          <cx:pt idx="4856">170</cx:pt>
          <cx:pt idx="4857">170</cx:pt>
          <cx:pt idx="4858">173</cx:pt>
          <cx:pt idx="4859">173</cx:pt>
          <cx:pt idx="4860">173</cx:pt>
          <cx:pt idx="4861">201</cx:pt>
          <cx:pt idx="4862">201</cx:pt>
          <cx:pt idx="4863">145</cx:pt>
          <cx:pt idx="4864">145</cx:pt>
          <cx:pt idx="4865">173</cx:pt>
          <cx:pt idx="4866">201</cx:pt>
          <cx:pt idx="4867">201</cx:pt>
          <cx:pt idx="4868">201</cx:pt>
          <cx:pt idx="4869">145</cx:pt>
          <cx:pt idx="4870">201</cx:pt>
          <cx:pt idx="4871">201</cx:pt>
          <cx:pt idx="4872">173</cx:pt>
          <cx:pt idx="4873">173</cx:pt>
          <cx:pt idx="4874">173</cx:pt>
          <cx:pt idx="4875">145</cx:pt>
          <cx:pt idx="4876">201</cx:pt>
          <cx:pt idx="4877">173</cx:pt>
          <cx:pt idx="4878">147</cx:pt>
          <cx:pt idx="4879">147</cx:pt>
          <cx:pt idx="4880">164</cx:pt>
          <cx:pt idx="4881">147</cx:pt>
          <cx:pt idx="4882">164</cx:pt>
          <cx:pt idx="4883">201</cx:pt>
          <cx:pt idx="4884">201</cx:pt>
          <cx:pt idx="4885">164</cx:pt>
          <cx:pt idx="4886">81</cx:pt>
          <cx:pt idx="4887">81</cx:pt>
          <cx:pt idx="4888">81</cx:pt>
          <cx:pt idx="4889">81</cx:pt>
          <cx:pt idx="4890">81</cx:pt>
          <cx:pt idx="4891">81</cx:pt>
          <cx:pt idx="4892">81</cx:pt>
          <cx:pt idx="4893">200</cx:pt>
          <cx:pt idx="4894">200</cx:pt>
          <cx:pt idx="4895">200</cx:pt>
          <cx:pt idx="4896">200</cx:pt>
          <cx:pt idx="4897">200</cx:pt>
          <cx:pt idx="4898">200</cx:pt>
          <cx:pt idx="4899">200</cx:pt>
          <cx:pt idx="4900">200</cx:pt>
          <cx:pt idx="4901">200</cx:pt>
          <cx:pt idx="4902">200</cx:pt>
          <cx:pt idx="4903">200</cx:pt>
          <cx:pt idx="4904">200</cx:pt>
          <cx:pt idx="4905">174</cx:pt>
          <cx:pt idx="4906">174</cx:pt>
          <cx:pt idx="4907">174</cx:pt>
          <cx:pt idx="4908">174</cx:pt>
          <cx:pt idx="4909">174</cx:pt>
          <cx:pt idx="4910">174</cx:pt>
          <cx:pt idx="4911">174</cx:pt>
          <cx:pt idx="4912">174</cx:pt>
          <cx:pt idx="4913">174</cx:pt>
          <cx:pt idx="4914">199</cx:pt>
          <cx:pt idx="4915">199</cx:pt>
          <cx:pt idx="4916">199</cx:pt>
          <cx:pt idx="4917">199</cx:pt>
          <cx:pt idx="4918">199</cx:pt>
          <cx:pt idx="4919">199</cx:pt>
          <cx:pt idx="4920">193</cx:pt>
          <cx:pt idx="4921">201</cx:pt>
          <cx:pt idx="4922">193</cx:pt>
          <cx:pt idx="4923">201</cx:pt>
          <cx:pt idx="4924">201</cx:pt>
          <cx:pt idx="4925">201</cx:pt>
          <cx:pt idx="4926">201</cx:pt>
          <cx:pt idx="4927">201</cx:pt>
          <cx:pt idx="4928">203</cx:pt>
          <cx:pt idx="4929">203</cx:pt>
          <cx:pt idx="4930">203</cx:pt>
          <cx:pt idx="4931">203</cx:pt>
          <cx:pt idx="4932">203</cx:pt>
          <cx:pt idx="4933">203</cx:pt>
          <cx:pt idx="4934">203</cx:pt>
          <cx:pt idx="4935">203</cx:pt>
          <cx:pt idx="4936">203</cx:pt>
          <cx:pt idx="4937">203</cx:pt>
          <cx:pt idx="4938">203</cx:pt>
          <cx:pt idx="4939">203</cx:pt>
          <cx:pt idx="4940">203</cx:pt>
          <cx:pt idx="4941">203</cx:pt>
          <cx:pt idx="4942">203</cx:pt>
          <cx:pt idx="4943">203</cx:pt>
          <cx:pt idx="4944">261</cx:pt>
          <cx:pt idx="4945">152</cx:pt>
          <cx:pt idx="4946">261</cx:pt>
          <cx:pt idx="4947">261</cx:pt>
          <cx:pt idx="4948">261</cx:pt>
          <cx:pt idx="4949">261</cx:pt>
          <cx:pt idx="4950">261</cx:pt>
          <cx:pt idx="4951">261</cx:pt>
          <cx:pt idx="4952">152</cx:pt>
          <cx:pt idx="4953">261</cx:pt>
          <cx:pt idx="4954">152</cx:pt>
          <cx:pt idx="4955">261</cx:pt>
          <cx:pt idx="4956">261</cx:pt>
          <cx:pt idx="4957">261</cx:pt>
          <cx:pt idx="4958">261</cx:pt>
          <cx:pt idx="4959">152</cx:pt>
          <cx:pt idx="4960">261</cx:pt>
          <cx:pt idx="4961">261</cx:pt>
          <cx:pt idx="4962">261</cx:pt>
          <cx:pt idx="4963">261</cx:pt>
          <cx:pt idx="4964">261</cx:pt>
          <cx:pt idx="4965">261</cx:pt>
          <cx:pt idx="4966">261</cx:pt>
          <cx:pt idx="4967">261</cx:pt>
          <cx:pt idx="4968">261</cx:pt>
          <cx:pt idx="4969">261</cx:pt>
          <cx:pt idx="4970">261</cx:pt>
          <cx:pt idx="4971">261</cx:pt>
          <cx:pt idx="4972">261</cx:pt>
          <cx:pt idx="4973">261</cx:pt>
          <cx:pt idx="4974">261</cx:pt>
          <cx:pt idx="4975">261</cx:pt>
          <cx:pt idx="4976">261</cx:pt>
          <cx:pt idx="4977">261</cx:pt>
          <cx:pt idx="4978">261</cx:pt>
          <cx:pt idx="4979">261</cx:pt>
          <cx:pt idx="4980">261</cx:pt>
          <cx:pt idx="4981">261</cx:pt>
          <cx:pt idx="4982">261</cx:pt>
          <cx:pt idx="4983">261</cx:pt>
          <cx:pt idx="4984">261</cx:pt>
          <cx:pt idx="4985">261</cx:pt>
          <cx:pt idx="4986">261</cx:pt>
          <cx:pt idx="4987">261</cx:pt>
          <cx:pt idx="4988">261</cx:pt>
          <cx:pt idx="4989">261</cx:pt>
          <cx:pt idx="4990">152</cx:pt>
          <cx:pt idx="4991">152</cx:pt>
          <cx:pt idx="4992">261</cx:pt>
          <cx:pt idx="4993">261</cx:pt>
          <cx:pt idx="4994">261</cx:pt>
          <cx:pt idx="4995">261</cx:pt>
          <cx:pt idx="4996">152</cx:pt>
          <cx:pt idx="4997">152</cx:pt>
          <cx:pt idx="4998">261</cx:pt>
          <cx:pt idx="4999">261</cx:pt>
          <cx:pt idx="5000">261</cx:pt>
          <cx:pt idx="5001">261</cx:pt>
          <cx:pt idx="5002">261</cx:pt>
          <cx:pt idx="5003">261</cx:pt>
          <cx:pt idx="5004">152</cx:pt>
          <cx:pt idx="5005">152</cx:pt>
          <cx:pt idx="5006">261</cx:pt>
          <cx:pt idx="5007">261</cx:pt>
          <cx:pt idx="5008">261</cx:pt>
          <cx:pt idx="5009">261</cx:pt>
          <cx:pt idx="5010">261</cx:pt>
          <cx:pt idx="5011">152</cx:pt>
          <cx:pt idx="5012">261</cx:pt>
          <cx:pt idx="5013">261</cx:pt>
          <cx:pt idx="5014">261</cx:pt>
          <cx:pt idx="5015">261</cx:pt>
          <cx:pt idx="5016">261</cx:pt>
          <cx:pt idx="5017">261</cx:pt>
          <cx:pt idx="5018">261</cx:pt>
          <cx:pt idx="5019">152</cx:pt>
          <cx:pt idx="5020">188</cx:pt>
          <cx:pt idx="5021">188</cx:pt>
          <cx:pt idx="5022">188</cx:pt>
          <cx:pt idx="5023">188</cx:pt>
          <cx:pt idx="5024">188</cx:pt>
          <cx:pt idx="5025">188</cx:pt>
          <cx:pt idx="5026">188</cx:pt>
          <cx:pt idx="5027">188</cx:pt>
          <cx:pt idx="5028">188</cx:pt>
          <cx:pt idx="5029">188</cx:pt>
          <cx:pt idx="5030">231</cx:pt>
          <cx:pt idx="5031">231</cx:pt>
          <cx:pt idx="5032">175</cx:pt>
          <cx:pt idx="5033">231</cx:pt>
          <cx:pt idx="5034">175</cx:pt>
          <cx:pt idx="5035">231</cx:pt>
          <cx:pt idx="5036">175</cx:pt>
          <cx:pt idx="5037">175</cx:pt>
          <cx:pt idx="5038">231</cx:pt>
          <cx:pt idx="5039">231</cx:pt>
          <cx:pt idx="5040">231</cx:pt>
          <cx:pt idx="5041">231</cx:pt>
          <cx:pt idx="5042">231</cx:pt>
          <cx:pt idx="5043">175</cx:pt>
          <cx:pt idx="5044">175</cx:pt>
          <cx:pt idx="5045">231</cx:pt>
          <cx:pt idx="5046">231</cx:pt>
          <cx:pt idx="5047">275</cx:pt>
          <cx:pt idx="5048">275</cx:pt>
          <cx:pt idx="5049">303</cx:pt>
          <cx:pt idx="5050">303</cx:pt>
          <cx:pt idx="5051">303</cx:pt>
          <cx:pt idx="5052">303</cx:pt>
          <cx:pt idx="5053">320</cx:pt>
          <cx:pt idx="5054">320</cx:pt>
          <cx:pt idx="5055">320</cx:pt>
          <cx:pt idx="5056">390</cx:pt>
          <cx:pt idx="5057">390</cx:pt>
          <cx:pt idx="5058">303</cx:pt>
          <cx:pt idx="5059">303</cx:pt>
          <cx:pt idx="5060">390</cx:pt>
          <cx:pt idx="5061">303</cx:pt>
          <cx:pt idx="5062">390</cx:pt>
          <cx:pt idx="5063">303</cx:pt>
          <cx:pt idx="5064">303</cx:pt>
          <cx:pt idx="5065">325</cx:pt>
          <cx:pt idx="5066">325</cx:pt>
          <cx:pt idx="5067">390</cx:pt>
          <cx:pt idx="5068">325</cx:pt>
          <cx:pt idx="5069">382</cx:pt>
          <cx:pt idx="5070">536</cx:pt>
          <cx:pt idx="5071">416</cx:pt>
          <cx:pt idx="5072">563</cx:pt>
          <cx:pt idx="5073">621</cx:pt>
          <cx:pt idx="5074">325</cx:pt>
          <cx:pt idx="5075">325</cx:pt>
          <cx:pt idx="5076">325</cx:pt>
          <cx:pt idx="5077">325</cx:pt>
          <cx:pt idx="5078">325</cx:pt>
          <cx:pt idx="5079">343</cx:pt>
          <cx:pt idx="5080">325</cx:pt>
          <cx:pt idx="5081">325</cx:pt>
          <cx:pt idx="5082">330</cx:pt>
          <cx:pt idx="5083">330</cx:pt>
          <cx:pt idx="5084">348</cx:pt>
          <cx:pt idx="5085">330</cx:pt>
          <cx:pt idx="5086">348</cx:pt>
          <cx:pt idx="5087">330</cx:pt>
          <cx:pt idx="5088">348</cx:pt>
          <cx:pt idx="5089">330</cx:pt>
          <cx:pt idx="5090">348</cx:pt>
          <cx:pt idx="5091">330</cx:pt>
          <cx:pt idx="5092">330</cx:pt>
          <cx:pt idx="5093">330</cx:pt>
          <cx:pt idx="5094">330</cx:pt>
          <cx:pt idx="5095">330</cx:pt>
          <cx:pt idx="5096">330</cx:pt>
          <cx:pt idx="5097">348</cx:pt>
          <cx:pt idx="5098">348</cx:pt>
          <cx:pt idx="5099">328</cx:pt>
          <cx:pt idx="5100">328</cx:pt>
          <cx:pt idx="5101">328</cx:pt>
          <cx:pt idx="5102">328</cx:pt>
          <cx:pt idx="5103">328</cx:pt>
          <cx:pt idx="5104">218</cx:pt>
          <cx:pt idx="5105">328</cx:pt>
          <cx:pt idx="5106">218</cx:pt>
          <cx:pt idx="5107">218</cx:pt>
          <cx:pt idx="5108">328</cx:pt>
          <cx:pt idx="5109">328</cx:pt>
          <cx:pt idx="5110">328</cx:pt>
          <cx:pt idx="5111">218</cx:pt>
          <cx:pt idx="5112">328</cx:pt>
          <cx:pt idx="5113">328</cx:pt>
          <cx:pt idx="5114">328</cx:pt>
          <cx:pt idx="5115">328</cx:pt>
          <cx:pt idx="5116">218</cx:pt>
          <cx:pt idx="5117">328</cx:pt>
          <cx:pt idx="5118">218</cx:pt>
          <cx:pt idx="5119">328</cx:pt>
          <cx:pt idx="5120">328</cx:pt>
          <cx:pt idx="5121">328</cx:pt>
          <cx:pt idx="5122">145</cx:pt>
          <cx:pt idx="5123">145</cx:pt>
          <cx:pt idx="5124">145</cx:pt>
          <cx:pt idx="5125">145</cx:pt>
          <cx:pt idx="5126">145</cx:pt>
          <cx:pt idx="5127">145</cx:pt>
          <cx:pt idx="5128">145</cx:pt>
          <cx:pt idx="5129">145</cx:pt>
          <cx:pt idx="5130">280</cx:pt>
          <cx:pt idx="5131">298</cx:pt>
          <cx:pt idx="5132">280</cx:pt>
          <cx:pt idx="5133">280</cx:pt>
          <cx:pt idx="5134">298</cx:pt>
          <cx:pt idx="5135">275</cx:pt>
          <cx:pt idx="5136">306</cx:pt>
          <cx:pt idx="5137">306</cx:pt>
          <cx:pt idx="5138">293</cx:pt>
          <cx:pt idx="5139">306</cx:pt>
          <cx:pt idx="5140">306</cx:pt>
          <cx:pt idx="5141">306</cx:pt>
          <cx:pt idx="5142">306</cx:pt>
          <cx:pt idx="5143">306</cx:pt>
          <cx:pt idx="5144">306</cx:pt>
          <cx:pt idx="5145">306</cx:pt>
          <cx:pt idx="5146">325</cx:pt>
          <cx:pt idx="5147">325</cx:pt>
          <cx:pt idx="5148">325</cx:pt>
          <cx:pt idx="5149">330</cx:pt>
          <cx:pt idx="5150">330</cx:pt>
          <cx:pt idx="5151">330</cx:pt>
          <cx:pt idx="5152">330</cx:pt>
          <cx:pt idx="5153">330</cx:pt>
          <cx:pt idx="5154">328</cx:pt>
          <cx:pt idx="5155">328</cx:pt>
          <cx:pt idx="5156">328</cx:pt>
          <cx:pt idx="5157">328</cx:pt>
          <cx:pt idx="5158">328</cx:pt>
          <cx:pt idx="5159">328</cx:pt>
          <cx:pt idx="5160">330</cx:pt>
          <cx:pt idx="5161">330</cx:pt>
          <cx:pt idx="5162">330</cx:pt>
          <cx:pt idx="5163">328</cx:pt>
          <cx:pt idx="5164">328</cx:pt>
          <cx:pt idx="5165">328</cx:pt>
          <cx:pt idx="5166">325</cx:pt>
          <cx:pt idx="5167">328</cx:pt>
          <cx:pt idx="5168">330</cx:pt>
          <cx:pt idx="5169">330</cx:pt>
          <cx:pt idx="5170">330</cx:pt>
          <cx:pt idx="5171">325</cx:pt>
          <cx:pt idx="5172">330</cx:pt>
          <cx:pt idx="5173">106</cx:pt>
          <cx:pt idx="5174">148</cx:pt>
          <cx:pt idx="5175">173</cx:pt>
          <cx:pt idx="5176">171</cx:pt>
          <cx:pt idx="5177">148</cx:pt>
          <cx:pt idx="5178">155</cx:pt>
          <cx:pt idx="5179">155</cx:pt>
          <cx:pt idx="5180">217</cx:pt>
          <cx:pt idx="5181">252</cx:pt>
          <cx:pt idx="5182">219</cx:pt>
          <cx:pt idx="5183">252</cx:pt>
          <cx:pt idx="5184">164</cx:pt>
          <cx:pt idx="5185">164</cx:pt>
          <cx:pt idx="5186">219</cx:pt>
          <cx:pt idx="5187">252</cx:pt>
          <cx:pt idx="5188">164</cx:pt>
          <cx:pt idx="5189">221</cx:pt>
          <cx:pt idx="5190">252</cx:pt>
          <cx:pt idx="5191">219</cx:pt>
          <cx:pt idx="5192">164</cx:pt>
          <cx:pt idx="5193">217</cx:pt>
          <cx:pt idx="5194">164</cx:pt>
          <cx:pt idx="5195">164</cx:pt>
          <cx:pt idx="5196">252</cx:pt>
          <cx:pt idx="5197">221</cx:pt>
          <cx:pt idx="5198">252</cx:pt>
          <cx:pt idx="5199">219</cx:pt>
          <cx:pt idx="5200">221</cx:pt>
          <cx:pt idx="5201">164</cx:pt>
          <cx:pt idx="5202">311</cx:pt>
          <cx:pt idx="5203">420</cx:pt>
          <cx:pt idx="5204">311</cx:pt>
          <cx:pt idx="5205">361</cx:pt>
          <cx:pt idx="5206">256</cx:pt>
          <cx:pt idx="5207">355</cx:pt>
          <cx:pt idx="5208">256</cx:pt>
          <cx:pt idx="5209">415</cx:pt>
          <cx:pt idx="5210">160</cx:pt>
          <cx:pt idx="5211">160</cx:pt>
          <cx:pt idx="5212">160</cx:pt>
          <cx:pt idx="5213">160</cx:pt>
          <cx:pt idx="5214">160</cx:pt>
          <cx:pt idx="5215">160</cx:pt>
          <cx:pt idx="5216">570</cx:pt>
          <cx:pt idx="5217">560</cx:pt>
          <cx:pt idx="5218">550</cx:pt>
          <cx:pt idx="5219">570</cx:pt>
          <cx:pt idx="5220">550</cx:pt>
          <cx:pt idx="5221">560</cx:pt>
          <cx:pt idx="5222">560</cx:pt>
          <cx:pt idx="5223">560</cx:pt>
          <cx:pt idx="5224">570</cx:pt>
          <cx:pt idx="5225">550</cx:pt>
          <cx:pt idx="5226">570</cx:pt>
          <cx:pt idx="5227">550</cx:pt>
          <cx:pt idx="5228">550</cx:pt>
          <cx:pt idx="5229">550</cx:pt>
          <cx:pt idx="5230">570</cx:pt>
          <cx:pt idx="5231">550</cx:pt>
          <cx:pt idx="5232">560</cx:pt>
          <cx:pt idx="5233">570</cx:pt>
          <cx:pt idx="5234">560</cx:pt>
          <cx:pt idx="5235">570</cx:pt>
          <cx:pt idx="5236">570</cx:pt>
          <cx:pt idx="5237">570</cx:pt>
          <cx:pt idx="5238">560</cx:pt>
          <cx:pt idx="5239">560</cx:pt>
          <cx:pt idx="5240">560</cx:pt>
          <cx:pt idx="5241">348</cx:pt>
          <cx:pt idx="5242">348</cx:pt>
          <cx:pt idx="5243">274</cx:pt>
          <cx:pt idx="5244">348</cx:pt>
          <cx:pt idx="5245">348</cx:pt>
          <cx:pt idx="5246">274</cx:pt>
          <cx:pt idx="5247">348</cx:pt>
          <cx:pt idx="5248">274</cx:pt>
          <cx:pt idx="5249">348</cx:pt>
          <cx:pt idx="5250">348</cx:pt>
          <cx:pt idx="5251">348</cx:pt>
          <cx:pt idx="5252">348</cx:pt>
          <cx:pt idx="5253">348</cx:pt>
          <cx:pt idx="5254">348</cx:pt>
          <cx:pt idx="5255">348</cx:pt>
          <cx:pt idx="5256">348</cx:pt>
          <cx:pt idx="5257">348</cx:pt>
          <cx:pt idx="5258">348</cx:pt>
          <cx:pt idx="5259">333</cx:pt>
          <cx:pt idx="5260">429</cx:pt>
          <cx:pt idx="5261">420</cx:pt>
          <cx:pt idx="5262">311</cx:pt>
          <cx:pt idx="5263">311</cx:pt>
          <cx:pt idx="5264">311</cx:pt>
          <cx:pt idx="5265">311</cx:pt>
          <cx:pt idx="5266">420</cx:pt>
          <cx:pt idx="5267">404</cx:pt>
          <cx:pt idx="5268">345</cx:pt>
          <cx:pt idx="5269">404</cx:pt>
          <cx:pt idx="5270">345</cx:pt>
          <cx:pt idx="5271">404</cx:pt>
          <cx:pt idx="5272">404</cx:pt>
          <cx:pt idx="5273">404</cx:pt>
          <cx:pt idx="5274">345</cx:pt>
          <cx:pt idx="5275">563</cx:pt>
          <cx:pt idx="5276">563</cx:pt>
          <cx:pt idx="5277">563</cx:pt>
          <cx:pt idx="5278">563</cx:pt>
          <cx:pt idx="5279">563</cx:pt>
          <cx:pt idx="5280">563</cx:pt>
          <cx:pt idx="5281">563</cx:pt>
          <cx:pt idx="5282">563</cx:pt>
          <cx:pt idx="5283">563</cx:pt>
          <cx:pt idx="5284">563</cx:pt>
          <cx:pt idx="5285">240</cx:pt>
          <cx:pt idx="5286">362</cx:pt>
          <cx:pt idx="5287">429</cx:pt>
          <cx:pt idx="5288">550</cx:pt>
          <cx:pt idx="5289">550</cx:pt>
          <cx:pt idx="5290">429</cx:pt>
          <cx:pt idx="5291">362</cx:pt>
          <cx:pt idx="5292">240</cx:pt>
          <cx:pt idx="5293">429</cx:pt>
          <cx:pt idx="5294">240</cx:pt>
          <cx:pt idx="5295">362</cx:pt>
          <cx:pt idx="5296">550</cx:pt>
          <cx:pt idx="5297">208</cx:pt>
          <cx:pt idx="5298">208</cx:pt>
          <cx:pt idx="5299">355</cx:pt>
          <cx:pt idx="5300">375</cx:pt>
          <cx:pt idx="5301">208</cx:pt>
          <cx:pt idx="5302">208</cx:pt>
          <cx:pt idx="5303">375</cx:pt>
          <cx:pt idx="5304">208</cx:pt>
          <cx:pt idx="5305">208</cx:pt>
          <cx:pt idx="5306">241</cx:pt>
          <cx:pt idx="5307">241</cx:pt>
          <cx:pt idx="5308">241</cx:pt>
          <cx:pt idx="5309">241</cx:pt>
          <cx:pt idx="5310">362</cx:pt>
          <cx:pt idx="5311">577</cx:pt>
          <cx:pt idx="5312">362</cx:pt>
          <cx:pt idx="5313">577</cx:pt>
          <cx:pt idx="5314">329</cx:pt>
          <cx:pt idx="5315">550</cx:pt>
          <cx:pt idx="5316">302</cx:pt>
          <cx:pt idx="5317">577</cx:pt>
          <cx:pt idx="5318">201</cx:pt>
          <cx:pt idx="5319">302</cx:pt>
          <cx:pt idx="5320">577</cx:pt>
          <cx:pt idx="5321">550</cx:pt>
          <cx:pt idx="5322">329</cx:pt>
          <cx:pt idx="5323">302</cx:pt>
          <cx:pt idx="5324">302</cx:pt>
          <cx:pt idx="5325">200</cx:pt>
          <cx:pt idx="5326">200</cx:pt>
          <cx:pt idx="5327">200</cx:pt>
          <cx:pt idx="5328">200</cx:pt>
          <cx:pt idx="5329">200</cx:pt>
          <cx:pt idx="5330">200</cx:pt>
          <cx:pt idx="5331">200</cx:pt>
          <cx:pt idx="5332">200</cx:pt>
          <cx:pt idx="5333">200</cx:pt>
          <cx:pt idx="5334">200</cx:pt>
          <cx:pt idx="5335">200</cx:pt>
          <cx:pt idx="5336">200</cx:pt>
          <cx:pt idx="5337">200</cx:pt>
          <cx:pt idx="5338">200</cx:pt>
          <cx:pt idx="5339">200</cx:pt>
          <cx:pt idx="5340">200</cx:pt>
          <cx:pt idx="5341">200</cx:pt>
          <cx:pt idx="5342">200</cx:pt>
          <cx:pt idx="5343">200</cx:pt>
          <cx:pt idx="5344">200</cx:pt>
          <cx:pt idx="5345">200</cx:pt>
          <cx:pt idx="5346">200</cx:pt>
          <cx:pt idx="5347">302</cx:pt>
          <cx:pt idx="5348">302</cx:pt>
          <cx:pt idx="5349">200</cx:pt>
          <cx:pt idx="5350">200</cx:pt>
          <cx:pt idx="5351">302</cx:pt>
          <cx:pt idx="5352">302</cx:pt>
          <cx:pt idx="5353">302</cx:pt>
          <cx:pt idx="5354">302</cx:pt>
          <cx:pt idx="5355">200</cx:pt>
          <cx:pt idx="5356">577</cx:pt>
          <cx:pt idx="5357">449</cx:pt>
          <cx:pt idx="5358">362</cx:pt>
          <cx:pt idx="5359">170</cx:pt>
          <cx:pt idx="5360">170</cx:pt>
          <cx:pt idx="5361">170</cx:pt>
          <cx:pt idx="5362">170</cx:pt>
          <cx:pt idx="5363">170</cx:pt>
          <cx:pt idx="5364">220</cx:pt>
          <cx:pt idx="5365">220</cx:pt>
          <cx:pt idx="5366">210</cx:pt>
          <cx:pt idx="5367">210</cx:pt>
          <cx:pt idx="5368">220</cx:pt>
          <cx:pt idx="5369">210</cx:pt>
          <cx:pt idx="5370">220</cx:pt>
          <cx:pt idx="5371">220</cx:pt>
          <cx:pt idx="5372">220</cx:pt>
          <cx:pt idx="5373">220</cx:pt>
          <cx:pt idx="5374">220</cx:pt>
          <cx:pt idx="5375">210</cx:pt>
          <cx:pt idx="5376">220</cx:pt>
          <cx:pt idx="5377">210</cx:pt>
          <cx:pt idx="5378">210</cx:pt>
          <cx:pt idx="5379">220</cx:pt>
          <cx:pt idx="5380">210</cx:pt>
          <cx:pt idx="5381">210</cx:pt>
          <cx:pt idx="5382">210</cx:pt>
          <cx:pt idx="5383">210</cx:pt>
          <cx:pt idx="5384">220</cx:pt>
          <cx:pt idx="5385">210</cx:pt>
          <cx:pt idx="5386">210</cx:pt>
          <cx:pt idx="5387">210</cx:pt>
          <cx:pt idx="5388">220</cx:pt>
          <cx:pt idx="5389">220</cx:pt>
          <cx:pt idx="5390">220</cx:pt>
          <cx:pt idx="5391">220</cx:pt>
          <cx:pt idx="5392">210</cx:pt>
          <cx:pt idx="5393">210</cx:pt>
          <cx:pt idx="5394">210</cx:pt>
          <cx:pt idx="5395">220</cx:pt>
          <cx:pt idx="5396">210</cx:pt>
          <cx:pt idx="5397">210</cx:pt>
          <cx:pt idx="5398">220</cx:pt>
          <cx:pt idx="5399">220</cx:pt>
          <cx:pt idx="5400">210</cx:pt>
          <cx:pt idx="5401">210</cx:pt>
          <cx:pt idx="5402">220</cx:pt>
          <cx:pt idx="5403">220</cx:pt>
          <cx:pt idx="5404">220</cx:pt>
          <cx:pt idx="5405">210</cx:pt>
          <cx:pt idx="5406">220</cx:pt>
          <cx:pt idx="5407">220</cx:pt>
          <cx:pt idx="5408">210</cx:pt>
          <cx:pt idx="5409">210</cx:pt>
          <cx:pt idx="5410">220</cx:pt>
          <cx:pt idx="5411">220</cx:pt>
          <cx:pt idx="5412">210</cx:pt>
          <cx:pt idx="5413">220</cx:pt>
          <cx:pt idx="5414">292</cx:pt>
          <cx:pt idx="5415">292</cx:pt>
          <cx:pt idx="5416">292</cx:pt>
          <cx:pt idx="5417">292</cx:pt>
          <cx:pt idx="5418">292</cx:pt>
          <cx:pt idx="5419">292</cx:pt>
          <cx:pt idx="5420">292</cx:pt>
          <cx:pt idx="5421">292</cx:pt>
          <cx:pt idx="5422">292</cx:pt>
          <cx:pt idx="5423">292</cx:pt>
          <cx:pt idx="5424">150</cx:pt>
          <cx:pt idx="5425">170</cx:pt>
          <cx:pt idx="5426">150</cx:pt>
          <cx:pt idx="5427">170</cx:pt>
          <cx:pt idx="5428">170</cx:pt>
          <cx:pt idx="5429">170</cx:pt>
          <cx:pt idx="5430">150</cx:pt>
          <cx:pt idx="5431">150</cx:pt>
          <cx:pt idx="5432">150</cx:pt>
          <cx:pt idx="5433">150</cx:pt>
          <cx:pt idx="5434">170</cx:pt>
          <cx:pt idx="5435">170</cx:pt>
          <cx:pt idx="5436">170</cx:pt>
          <cx:pt idx="5437">170</cx:pt>
          <cx:pt idx="5438">170</cx:pt>
          <cx:pt idx="5439">170</cx:pt>
          <cx:pt idx="5440">170</cx:pt>
          <cx:pt idx="5441">170</cx:pt>
          <cx:pt idx="5442">170</cx:pt>
          <cx:pt idx="5443">150</cx:pt>
          <cx:pt idx="5444">170</cx:pt>
          <cx:pt idx="5445">150</cx:pt>
          <cx:pt idx="5446">170</cx:pt>
          <cx:pt idx="5447">170</cx:pt>
          <cx:pt idx="5448">150</cx:pt>
          <cx:pt idx="5449">170</cx:pt>
          <cx:pt idx="5450">170</cx:pt>
          <cx:pt idx="5451">150</cx:pt>
          <cx:pt idx="5452">170</cx:pt>
          <cx:pt idx="5453">150</cx:pt>
          <cx:pt idx="5454">150</cx:pt>
          <cx:pt idx="5455">170</cx:pt>
          <cx:pt idx="5456">170</cx:pt>
          <cx:pt idx="5457">170</cx:pt>
          <cx:pt idx="5458">170</cx:pt>
          <cx:pt idx="5459">170</cx:pt>
          <cx:pt idx="5460">170</cx:pt>
          <cx:pt idx="5461">170</cx:pt>
          <cx:pt idx="5462">170</cx:pt>
          <cx:pt idx="5463">170</cx:pt>
          <cx:pt idx="5464">170</cx:pt>
          <cx:pt idx="5465">170</cx:pt>
          <cx:pt idx="5466">170</cx:pt>
          <cx:pt idx="5467">170</cx:pt>
          <cx:pt idx="5468">170</cx:pt>
          <cx:pt idx="5469">170</cx:pt>
          <cx:pt idx="5470">175</cx:pt>
          <cx:pt idx="5471">175</cx:pt>
          <cx:pt idx="5472">140</cx:pt>
          <cx:pt idx="5473">170</cx:pt>
          <cx:pt idx="5474">175</cx:pt>
          <cx:pt idx="5475">175</cx:pt>
          <cx:pt idx="5476">140</cx:pt>
          <cx:pt idx="5477">140</cx:pt>
          <cx:pt idx="5478">175</cx:pt>
          <cx:pt idx="5479">175</cx:pt>
          <cx:pt idx="5480">175</cx:pt>
          <cx:pt idx="5481">170</cx:pt>
          <cx:pt idx="5482">140</cx:pt>
          <cx:pt idx="5483">175</cx:pt>
          <cx:pt idx="5484">175</cx:pt>
          <cx:pt idx="5485">175</cx:pt>
          <cx:pt idx="5486">140</cx:pt>
          <cx:pt idx="5487">283</cx:pt>
          <cx:pt idx="5488">283</cx:pt>
          <cx:pt idx="5489">283</cx:pt>
          <cx:pt idx="5490">283</cx:pt>
          <cx:pt idx="5491">283</cx:pt>
          <cx:pt idx="5492">283</cx:pt>
          <cx:pt idx="5493">283</cx:pt>
          <cx:pt idx="5494">283</cx:pt>
          <cx:pt idx="5495">283</cx:pt>
          <cx:pt idx="5496">283</cx:pt>
          <cx:pt idx="5497">283</cx:pt>
          <cx:pt idx="5498">283</cx:pt>
          <cx:pt idx="5499">283</cx:pt>
          <cx:pt idx="5500">283</cx:pt>
          <cx:pt idx="5501">283</cx:pt>
          <cx:pt idx="5502">283</cx:pt>
          <cx:pt idx="5503">260</cx:pt>
          <cx:pt idx="5504">303</cx:pt>
          <cx:pt idx="5505">200</cx:pt>
          <cx:pt idx="5506">303</cx:pt>
          <cx:pt idx="5507">260</cx:pt>
          <cx:pt idx="5508">200</cx:pt>
          <cx:pt idx="5509">200</cx:pt>
          <cx:pt idx="5510">303</cx:pt>
          <cx:pt idx="5511">166</cx:pt>
          <cx:pt idx="5512">166</cx:pt>
          <cx:pt idx="5513">166</cx:pt>
          <cx:pt idx="5514">166</cx:pt>
          <cx:pt idx="5515">166</cx:pt>
          <cx:pt idx="5516">166</cx:pt>
          <cx:pt idx="5517">166</cx:pt>
          <cx:pt idx="5518">166</cx:pt>
          <cx:pt idx="5519">166</cx:pt>
          <cx:pt idx="5520">166</cx:pt>
          <cx:pt idx="5521">166</cx:pt>
          <cx:pt idx="5522">166</cx:pt>
          <cx:pt idx="5523">166</cx:pt>
          <cx:pt idx="5524">166</cx:pt>
          <cx:pt idx="5525">166</cx:pt>
          <cx:pt idx="5526">166</cx:pt>
          <cx:pt idx="5527">166</cx:pt>
          <cx:pt idx="5528">166</cx:pt>
          <cx:pt idx="5529">158</cx:pt>
          <cx:pt idx="5530">158</cx:pt>
          <cx:pt idx="5531">150</cx:pt>
          <cx:pt idx="5532">150</cx:pt>
          <cx:pt idx="5533">150</cx:pt>
          <cx:pt idx="5534">158</cx:pt>
          <cx:pt idx="5535">158</cx:pt>
          <cx:pt idx="5536">158</cx:pt>
          <cx:pt idx="5537">158</cx:pt>
          <cx:pt idx="5538">158</cx:pt>
          <cx:pt idx="5539">395</cx:pt>
          <cx:pt idx="5540">401</cx:pt>
          <cx:pt idx="5541">401</cx:pt>
          <cx:pt idx="5542">401</cx:pt>
          <cx:pt idx="5543">454</cx:pt>
          <cx:pt idx="5544">454</cx:pt>
          <cx:pt idx="5545">444</cx:pt>
          <cx:pt idx="5546">454</cx:pt>
          <cx:pt idx="5547">454</cx:pt>
          <cx:pt idx="5548">454</cx:pt>
          <cx:pt idx="5549">444</cx:pt>
          <cx:pt idx="5550">454</cx:pt>
          <cx:pt idx="5551">454</cx:pt>
          <cx:pt idx="5552">444</cx:pt>
          <cx:pt idx="5553">454</cx:pt>
          <cx:pt idx="5554">454</cx:pt>
          <cx:pt idx="5555">454</cx:pt>
          <cx:pt idx="5556">454</cx:pt>
          <cx:pt idx="5557">454</cx:pt>
          <cx:pt idx="5558">454</cx:pt>
          <cx:pt idx="5559">454</cx:pt>
          <cx:pt idx="5560">454</cx:pt>
          <cx:pt idx="5561">454</cx:pt>
          <cx:pt idx="5562">241</cx:pt>
          <cx:pt idx="5563">241</cx:pt>
          <cx:pt idx="5564">241</cx:pt>
          <cx:pt idx="5565">241</cx:pt>
          <cx:pt idx="5566">220</cx:pt>
          <cx:pt idx="5567">220</cx:pt>
          <cx:pt idx="5568">245</cx:pt>
          <cx:pt idx="5569">245</cx:pt>
          <cx:pt idx="5570">306</cx:pt>
          <cx:pt idx="5571">306</cx:pt>
          <cx:pt idx="5572">306</cx:pt>
          <cx:pt idx="5573">306</cx:pt>
          <cx:pt idx="5574">311</cx:pt>
          <cx:pt idx="5575">311</cx:pt>
          <cx:pt idx="5576">311</cx:pt>
          <cx:pt idx="5577">311</cx:pt>
          <cx:pt idx="5578">311</cx:pt>
          <cx:pt idx="5579">311</cx:pt>
          <cx:pt idx="5580">311</cx:pt>
          <cx:pt idx="5581">300</cx:pt>
          <cx:pt idx="5582">300</cx:pt>
          <cx:pt idx="5583">300</cx:pt>
          <cx:pt idx="5584">300</cx:pt>
          <cx:pt idx="5585">300</cx:pt>
          <cx:pt idx="5586">290</cx:pt>
          <cx:pt idx="5587">338</cx:pt>
          <cx:pt idx="5588">338</cx:pt>
          <cx:pt idx="5589">338</cx:pt>
          <cx:pt idx="5590">342</cx:pt>
          <cx:pt idx="5591">342</cx:pt>
          <cx:pt idx="5592">342</cx:pt>
          <cx:pt idx="5593">467</cx:pt>
          <cx:pt idx="5594">545</cx:pt>
          <cx:pt idx="5595">545</cx:pt>
          <cx:pt idx="5596">545</cx:pt>
          <cx:pt idx="5597">600</cx:pt>
          <cx:pt idx="5598">545</cx:pt>
          <cx:pt idx="5599">600</cx:pt>
          <cx:pt idx="5600">545</cx:pt>
          <cx:pt idx="5601">565</cx:pt>
          <cx:pt idx="5602">550</cx:pt>
          <cx:pt idx="5603">550</cx:pt>
          <cx:pt idx="5604">200</cx:pt>
          <cx:pt idx="5605">200</cx:pt>
          <cx:pt idx="5606">200</cx:pt>
          <cx:pt idx="5607">200</cx:pt>
          <cx:pt idx="5608">200</cx:pt>
          <cx:pt idx="5609">200</cx:pt>
          <cx:pt idx="5610">200</cx:pt>
          <cx:pt idx="5611">200</cx:pt>
          <cx:pt idx="5612">200</cx:pt>
          <cx:pt idx="5613">200</cx:pt>
          <cx:pt idx="5614">200</cx:pt>
          <cx:pt idx="5615">200</cx:pt>
          <cx:pt idx="5616">200</cx:pt>
          <cx:pt idx="5617">200</cx:pt>
          <cx:pt idx="5618">200</cx:pt>
          <cx:pt idx="5619">200</cx:pt>
          <cx:pt idx="5620">200</cx:pt>
          <cx:pt idx="5621">200</cx:pt>
          <cx:pt idx="5622">200</cx:pt>
          <cx:pt idx="5623">200</cx:pt>
          <cx:pt idx="5624">200</cx:pt>
          <cx:pt idx="5625">200</cx:pt>
          <cx:pt idx="5626">200</cx:pt>
          <cx:pt idx="5627">200</cx:pt>
          <cx:pt idx="5628">200</cx:pt>
          <cx:pt idx="5629">200</cx:pt>
          <cx:pt idx="5630">200</cx:pt>
          <cx:pt idx="5631">200</cx:pt>
          <cx:pt idx="5632">200</cx:pt>
          <cx:pt idx="5633">200</cx:pt>
          <cx:pt idx="5634">200</cx:pt>
          <cx:pt idx="5635">200</cx:pt>
          <cx:pt idx="5636">200</cx:pt>
          <cx:pt idx="5637">200</cx:pt>
          <cx:pt idx="5638">200</cx:pt>
          <cx:pt idx="5639">200</cx:pt>
          <cx:pt idx="5640">200</cx:pt>
          <cx:pt idx="5641">200</cx:pt>
          <cx:pt idx="5642">200</cx:pt>
          <cx:pt idx="5643">200</cx:pt>
          <cx:pt idx="5644">200</cx:pt>
          <cx:pt idx="5645">200</cx:pt>
          <cx:pt idx="5646">200</cx:pt>
          <cx:pt idx="5647">200</cx:pt>
          <cx:pt idx="5648">200</cx:pt>
          <cx:pt idx="5649">200</cx:pt>
          <cx:pt idx="5650">200</cx:pt>
          <cx:pt idx="5651">200</cx:pt>
          <cx:pt idx="5652">200</cx:pt>
          <cx:pt idx="5653">200</cx:pt>
          <cx:pt idx="5654">200</cx:pt>
          <cx:pt idx="5655">200</cx:pt>
          <cx:pt idx="5656">200</cx:pt>
          <cx:pt idx="5657">200</cx:pt>
          <cx:pt idx="5658">200</cx:pt>
          <cx:pt idx="5659">200</cx:pt>
          <cx:pt idx="5660">200</cx:pt>
          <cx:pt idx="5661">200</cx:pt>
          <cx:pt idx="5662">200</cx:pt>
          <cx:pt idx="5663">200</cx:pt>
          <cx:pt idx="5664">200</cx:pt>
          <cx:pt idx="5665">200</cx:pt>
          <cx:pt idx="5666">200</cx:pt>
          <cx:pt idx="5667">200</cx:pt>
          <cx:pt idx="5668">200</cx:pt>
          <cx:pt idx="5669">200</cx:pt>
          <cx:pt idx="5670">200</cx:pt>
          <cx:pt idx="5671">200</cx:pt>
          <cx:pt idx="5672">200</cx:pt>
          <cx:pt idx="5673">200</cx:pt>
          <cx:pt idx="5674">200</cx:pt>
          <cx:pt idx="5675">200</cx:pt>
          <cx:pt idx="5676">200</cx:pt>
          <cx:pt idx="5677">200</cx:pt>
          <cx:pt idx="5678">200</cx:pt>
          <cx:pt idx="5679">200</cx:pt>
          <cx:pt idx="5680">350</cx:pt>
          <cx:pt idx="5681">400</cx:pt>
          <cx:pt idx="5682">400</cx:pt>
          <cx:pt idx="5683">301</cx:pt>
          <cx:pt idx="5684">301</cx:pt>
          <cx:pt idx="5685">301</cx:pt>
          <cx:pt idx="5686">301</cx:pt>
          <cx:pt idx="5687">301</cx:pt>
          <cx:pt idx="5688">301</cx:pt>
          <cx:pt idx="5689">263</cx:pt>
          <cx:pt idx="5690">263</cx:pt>
          <cx:pt idx="5691">263</cx:pt>
          <cx:pt idx="5692">242</cx:pt>
          <cx:pt idx="5693">242</cx:pt>
          <cx:pt idx="5694">300</cx:pt>
          <cx:pt idx="5695">242</cx:pt>
          <cx:pt idx="5696">242</cx:pt>
          <cx:pt idx="5697">300</cx:pt>
          <cx:pt idx="5698">300</cx:pt>
          <cx:pt idx="5699">239</cx:pt>
          <cx:pt idx="5700">239</cx:pt>
          <cx:pt idx="5701">239</cx:pt>
          <cx:pt idx="5702">239</cx:pt>
          <cx:pt idx="5703">300</cx:pt>
          <cx:pt idx="5704">300</cx:pt>
          <cx:pt idx="5705">239</cx:pt>
          <cx:pt idx="5706">239</cx:pt>
          <cx:pt idx="5707">300</cx:pt>
          <cx:pt idx="5708">239</cx:pt>
          <cx:pt idx="5709">155</cx:pt>
          <cx:pt idx="5710">260</cx:pt>
          <cx:pt idx="5711">155</cx:pt>
          <cx:pt idx="5712">260</cx:pt>
          <cx:pt idx="5713">155</cx:pt>
          <cx:pt idx="5714">155</cx:pt>
          <cx:pt idx="5715">155</cx:pt>
          <cx:pt idx="5716">155</cx:pt>
          <cx:pt idx="5717">260</cx:pt>
          <cx:pt idx="5718">155</cx:pt>
          <cx:pt idx="5719">155</cx:pt>
          <cx:pt idx="5720">155</cx:pt>
          <cx:pt idx="5721">155</cx:pt>
          <cx:pt idx="5722">155</cx:pt>
          <cx:pt idx="5723">280</cx:pt>
          <cx:pt idx="5724">280</cx:pt>
          <cx:pt idx="5725">280</cx:pt>
          <cx:pt idx="5726">280</cx:pt>
          <cx:pt idx="5727">280</cx:pt>
          <cx:pt idx="5728">280</cx:pt>
          <cx:pt idx="5729">270</cx:pt>
          <cx:pt idx="5730">270</cx:pt>
          <cx:pt idx="5731">270</cx:pt>
          <cx:pt idx="5732">270</cx:pt>
          <cx:pt idx="5733">270</cx:pt>
          <cx:pt idx="5734">270</cx:pt>
          <cx:pt idx="5735">270</cx:pt>
          <cx:pt idx="5736">185</cx:pt>
          <cx:pt idx="5737">270</cx:pt>
          <cx:pt idx="5738">270</cx:pt>
          <cx:pt idx="5739">270</cx:pt>
          <cx:pt idx="5740">270</cx:pt>
          <cx:pt idx="5741">270</cx:pt>
          <cx:pt idx="5742">185</cx:pt>
          <cx:pt idx="5743">270</cx:pt>
          <cx:pt idx="5744">270</cx:pt>
          <cx:pt idx="5745">270</cx:pt>
          <cx:pt idx="5746">270</cx:pt>
          <cx:pt idx="5747">270</cx:pt>
          <cx:pt idx="5748">270</cx:pt>
          <cx:pt idx="5749">270</cx:pt>
          <cx:pt idx="5750">270</cx:pt>
          <cx:pt idx="5751">93</cx:pt>
          <cx:pt idx="5752">141</cx:pt>
          <cx:pt idx="5753">141</cx:pt>
          <cx:pt idx="5754">141</cx:pt>
          <cx:pt idx="5755">141</cx:pt>
          <cx:pt idx="5756">141</cx:pt>
          <cx:pt idx="5757">141</cx:pt>
          <cx:pt idx="5758">141</cx:pt>
          <cx:pt idx="5759">141</cx:pt>
          <cx:pt idx="5760">141</cx:pt>
          <cx:pt idx="5761">141</cx:pt>
          <cx:pt idx="5762">141</cx:pt>
          <cx:pt idx="5763">141</cx:pt>
          <cx:pt idx="5764">141</cx:pt>
          <cx:pt idx="5765">141</cx:pt>
          <cx:pt idx="5766">141</cx:pt>
          <cx:pt idx="5767">141</cx:pt>
          <cx:pt idx="5768">187</cx:pt>
          <cx:pt idx="5769">187</cx:pt>
          <cx:pt idx="5770">187</cx:pt>
          <cx:pt idx="5771">187</cx:pt>
          <cx:pt idx="5772">187</cx:pt>
          <cx:pt idx="5773">187</cx:pt>
          <cx:pt idx="5774">610</cx:pt>
          <cx:pt idx="5775">610</cx:pt>
          <cx:pt idx="5776">610</cx:pt>
          <cx:pt idx="5777">580</cx:pt>
          <cx:pt idx="5778">66</cx:pt>
          <cx:pt idx="5779">66</cx:pt>
          <cx:pt idx="5780">66</cx:pt>
          <cx:pt idx="5781">190</cx:pt>
          <cx:pt idx="5782">190</cx:pt>
          <cx:pt idx="5783">227</cx:pt>
          <cx:pt idx="5784">227</cx:pt>
          <cx:pt idx="5785">227</cx:pt>
          <cx:pt idx="5786">227</cx:pt>
          <cx:pt idx="5787">255</cx:pt>
          <cx:pt idx="5788">255</cx:pt>
          <cx:pt idx="5789">255</cx:pt>
          <cx:pt idx="5790">170</cx:pt>
          <cx:pt idx="5791">170</cx:pt>
          <cx:pt idx="5792">170</cx:pt>
          <cx:pt idx="5793">170</cx:pt>
          <cx:pt idx="5794">106</cx:pt>
          <cx:pt idx="5795">106</cx:pt>
          <cx:pt idx="5796">111</cx:pt>
          <cx:pt idx="5797">111</cx:pt>
          <cx:pt idx="5798">201</cx:pt>
          <cx:pt idx="5799">150</cx:pt>
          <cx:pt idx="5800">150</cx:pt>
          <cx:pt idx="5801">150</cx:pt>
          <cx:pt idx="5802">201</cx:pt>
          <cx:pt idx="5803">201</cx:pt>
          <cx:pt idx="5804">201</cx:pt>
          <cx:pt idx="5805">201</cx:pt>
          <cx:pt idx="5806">201</cx:pt>
          <cx:pt idx="5807">201</cx:pt>
          <cx:pt idx="5808">201</cx:pt>
          <cx:pt idx="5809">201</cx:pt>
          <cx:pt idx="5810">201</cx:pt>
          <cx:pt idx="5811">201</cx:pt>
          <cx:pt idx="5812">201</cx:pt>
          <cx:pt idx="5813">201</cx:pt>
          <cx:pt idx="5814">300</cx:pt>
          <cx:pt idx="5815">300</cx:pt>
          <cx:pt idx="5816">300</cx:pt>
          <cx:pt idx="5817">300</cx:pt>
          <cx:pt idx="5818">300</cx:pt>
          <cx:pt idx="5819">300</cx:pt>
          <cx:pt idx="5820">300</cx:pt>
          <cx:pt idx="5821">300</cx:pt>
          <cx:pt idx="5822">300</cx:pt>
          <cx:pt idx="5823">195</cx:pt>
          <cx:pt idx="5824">195</cx:pt>
          <cx:pt idx="5825">240.83333333333334</cx:pt>
          <cx:pt idx="5826">305</cx:pt>
          <cx:pt idx="5827">305</cx:pt>
          <cx:pt idx="5828">195</cx:pt>
          <cx:pt idx="5829">195</cx:pt>
          <cx:pt idx="5830">240.83333333333334</cx:pt>
          <cx:pt idx="5831">240.83333333333334</cx:pt>
          <cx:pt idx="5832">305</cx:pt>
          <cx:pt idx="5833">240.83333333333334</cx:pt>
          <cx:pt idx="5834">305</cx:pt>
          <cx:pt idx="5835">195</cx:pt>
          <cx:pt idx="5836">195</cx:pt>
          <cx:pt idx="5837">195</cx:pt>
          <cx:pt idx="5838">305</cx:pt>
          <cx:pt idx="5839">240.83333333333334</cx:pt>
          <cx:pt idx="5840">240.83333333333334</cx:pt>
          <cx:pt idx="5841">150</cx:pt>
          <cx:pt idx="5842">150</cx:pt>
          <cx:pt idx="5843">150</cx:pt>
          <cx:pt idx="5844">265</cx:pt>
          <cx:pt idx="5845">265</cx:pt>
          <cx:pt idx="5846">305</cx:pt>
          <cx:pt idx="5847">305</cx:pt>
          <cx:pt idx="5848">305</cx:pt>
          <cx:pt idx="5849">265</cx:pt>
          <cx:pt idx="5850">265</cx:pt>
          <cx:pt idx="5851">265</cx:pt>
          <cx:pt idx="5852">265</cx:pt>
          <cx:pt idx="5853">265</cx:pt>
          <cx:pt idx="5854">265</cx:pt>
          <cx:pt idx="5855">305</cx:pt>
          <cx:pt idx="5856">265</cx:pt>
          <cx:pt idx="5857">305</cx:pt>
          <cx:pt idx="5858">265</cx:pt>
          <cx:pt idx="5859">305</cx:pt>
          <cx:pt idx="5860">265</cx:pt>
          <cx:pt idx="5861">265</cx:pt>
          <cx:pt idx="5862">148</cx:pt>
          <cx:pt idx="5863">148</cx:pt>
          <cx:pt idx="5864">148</cx:pt>
          <cx:pt idx="5865">148</cx:pt>
          <cx:pt idx="5866">148</cx:pt>
          <cx:pt idx="5867">148</cx:pt>
          <cx:pt idx="5868">148</cx:pt>
          <cx:pt idx="5869">148</cx:pt>
          <cx:pt idx="5870">148</cx:pt>
          <cx:pt idx="5871">148</cx:pt>
          <cx:pt idx="5872">148</cx:pt>
          <cx:pt idx="5873">148</cx:pt>
          <cx:pt idx="5874">148</cx:pt>
          <cx:pt idx="5875">148</cx:pt>
          <cx:pt idx="5876">148</cx:pt>
          <cx:pt idx="5877">148</cx:pt>
          <cx:pt idx="5878">148</cx:pt>
          <cx:pt idx="5879">148</cx:pt>
          <cx:pt idx="5880">148</cx:pt>
          <cx:pt idx="5881">148</cx:pt>
          <cx:pt idx="5882">148</cx:pt>
          <cx:pt idx="5883">148</cx:pt>
          <cx:pt idx="5884">152</cx:pt>
          <cx:pt idx="5885">152</cx:pt>
          <cx:pt idx="5886">152</cx:pt>
          <cx:pt idx="5887">152</cx:pt>
          <cx:pt idx="5888">152</cx:pt>
          <cx:pt idx="5889">152</cx:pt>
          <cx:pt idx="5890">152</cx:pt>
          <cx:pt idx="5891">152</cx:pt>
          <cx:pt idx="5892">152</cx:pt>
          <cx:pt idx="5893">152</cx:pt>
          <cx:pt idx="5894">152</cx:pt>
          <cx:pt idx="5895">152</cx:pt>
          <cx:pt idx="5896">137</cx:pt>
          <cx:pt idx="5897">137</cx:pt>
          <cx:pt idx="5898">98</cx:pt>
          <cx:pt idx="5899">98</cx:pt>
          <cx:pt idx="5900">98</cx:pt>
          <cx:pt idx="5901">98</cx:pt>
          <cx:pt idx="5902">98</cx:pt>
          <cx:pt idx="5903">98</cx:pt>
          <cx:pt idx="5904">98</cx:pt>
          <cx:pt idx="5905">98</cx:pt>
          <cx:pt idx="5906">98</cx:pt>
          <cx:pt idx="5907">98</cx:pt>
          <cx:pt idx="5908">98</cx:pt>
          <cx:pt idx="5909">98</cx:pt>
          <cx:pt idx="5910">98</cx:pt>
          <cx:pt idx="5911">98</cx:pt>
          <cx:pt idx="5912">98</cx:pt>
          <cx:pt idx="5913">98</cx:pt>
          <cx:pt idx="5914">98</cx:pt>
          <cx:pt idx="5915">98</cx:pt>
          <cx:pt idx="5916">98</cx:pt>
          <cx:pt idx="5917">98</cx:pt>
          <cx:pt idx="5918">140</cx:pt>
          <cx:pt idx="5919">140</cx:pt>
          <cx:pt idx="5920">140</cx:pt>
          <cx:pt idx="5921">170</cx:pt>
          <cx:pt idx="5922">170</cx:pt>
          <cx:pt idx="5923">140</cx:pt>
          <cx:pt idx="5924">140</cx:pt>
          <cx:pt idx="5925">140</cx:pt>
          <cx:pt idx="5926">170</cx:pt>
          <cx:pt idx="5927">170</cx:pt>
          <cx:pt idx="5928">140</cx:pt>
          <cx:pt idx="5929">195</cx:pt>
          <cx:pt idx="5930">140</cx:pt>
          <cx:pt idx="5931">170</cx:pt>
          <cx:pt idx="5932">140</cx:pt>
          <cx:pt idx="5933">140</cx:pt>
          <cx:pt idx="5934">140</cx:pt>
          <cx:pt idx="5935">140</cx:pt>
          <cx:pt idx="5936">140</cx:pt>
          <cx:pt idx="5937">140</cx:pt>
          <cx:pt idx="5938">140</cx:pt>
          <cx:pt idx="5939">195</cx:pt>
          <cx:pt idx="5940">140</cx:pt>
          <cx:pt idx="5941">170</cx:pt>
          <cx:pt idx="5942">244</cx:pt>
          <cx:pt idx="5943">200</cx:pt>
          <cx:pt idx="5944">234</cx:pt>
          <cx:pt idx="5945">244</cx:pt>
          <cx:pt idx="5946">200</cx:pt>
          <cx:pt idx="5947">234</cx:pt>
          <cx:pt idx="5948">244</cx:pt>
          <cx:pt idx="5949">200</cx:pt>
          <cx:pt idx="5950">215</cx:pt>
          <cx:pt idx="5951">215</cx:pt>
          <cx:pt idx="5952">215</cx:pt>
          <cx:pt idx="5953">215</cx:pt>
          <cx:pt idx="5954">215</cx:pt>
          <cx:pt idx="5955">215</cx:pt>
          <cx:pt idx="5956">215</cx:pt>
          <cx:pt idx="5957">215</cx:pt>
          <cx:pt idx="5958">215</cx:pt>
          <cx:pt idx="5959">94</cx:pt>
          <cx:pt idx="5960">94</cx:pt>
          <cx:pt idx="5961">94</cx:pt>
          <cx:pt idx="5962">94</cx:pt>
          <cx:pt idx="5963">241</cx:pt>
          <cx:pt idx="5964">241</cx:pt>
          <cx:pt idx="5965">204</cx:pt>
          <cx:pt idx="5966">204</cx:pt>
          <cx:pt idx="5967">204</cx:pt>
          <cx:pt idx="5968">204</cx:pt>
          <cx:pt idx="5969">204</cx:pt>
          <cx:pt idx="5970">204</cx:pt>
          <cx:pt idx="5971">204</cx:pt>
          <cx:pt idx="5972">204</cx:pt>
          <cx:pt idx="5973">204</cx:pt>
          <cx:pt idx="5974">204</cx:pt>
          <cx:pt idx="5975">204</cx:pt>
          <cx:pt idx="5976">215</cx:pt>
          <cx:pt idx="5977">215</cx:pt>
          <cx:pt idx="5978">215</cx:pt>
          <cx:pt idx="5979">255</cx:pt>
          <cx:pt idx="5980">255</cx:pt>
          <cx:pt idx="5981">306</cx:pt>
          <cx:pt idx="5982">306</cx:pt>
          <cx:pt idx="5983">306</cx:pt>
          <cx:pt idx="5984">306</cx:pt>
          <cx:pt idx="5985">306</cx:pt>
          <cx:pt idx="5986">306</cx:pt>
          <cx:pt idx="5987">306</cx:pt>
          <cx:pt idx="5988">306</cx:pt>
          <cx:pt idx="5989">306</cx:pt>
          <cx:pt idx="5990">416</cx:pt>
          <cx:pt idx="5991">416</cx:pt>
          <cx:pt idx="5992">416</cx:pt>
          <cx:pt idx="5993">210</cx:pt>
          <cx:pt idx="5994">210</cx:pt>
          <cx:pt idx="5995">210</cx:pt>
          <cx:pt idx="5996">210</cx:pt>
          <cx:pt idx="5997">210</cx:pt>
          <cx:pt idx="5998">210</cx:pt>
          <cx:pt idx="5999">210</cx:pt>
          <cx:pt idx="6000">210</cx:pt>
          <cx:pt idx="6001">200</cx:pt>
          <cx:pt idx="6002">210</cx:pt>
          <cx:pt idx="6003">210</cx:pt>
          <cx:pt idx="6004">200</cx:pt>
          <cx:pt idx="6005">200</cx:pt>
          <cx:pt idx="6006">200</cx:pt>
          <cx:pt idx="6007">210</cx:pt>
          <cx:pt idx="6008">210</cx:pt>
          <cx:pt idx="6009">210</cx:pt>
          <cx:pt idx="6010">200</cx:pt>
          <cx:pt idx="6011">200</cx:pt>
          <cx:pt idx="6012">200</cx:pt>
          <cx:pt idx="6013">200</cx:pt>
          <cx:pt idx="6014">210</cx:pt>
          <cx:pt idx="6015">200</cx:pt>
          <cx:pt idx="6016">200</cx:pt>
          <cx:pt idx="6017">210</cx:pt>
          <cx:pt idx="6018">210</cx:pt>
          <cx:pt idx="6019">200</cx:pt>
          <cx:pt idx="6020">200</cx:pt>
          <cx:pt idx="6021">210</cx:pt>
          <cx:pt idx="6022">210</cx:pt>
          <cx:pt idx="6023">210</cx:pt>
          <cx:pt idx="6024">210</cx:pt>
          <cx:pt idx="6025">210</cx:pt>
          <cx:pt idx="6026">210</cx:pt>
          <cx:pt idx="6027">210</cx:pt>
          <cx:pt idx="6028">210</cx:pt>
          <cx:pt idx="6029">210</cx:pt>
          <cx:pt idx="6030">210</cx:pt>
          <cx:pt idx="6031">210</cx:pt>
          <cx:pt idx="6032">210</cx:pt>
          <cx:pt idx="6033">210</cx:pt>
          <cx:pt idx="6034">210</cx:pt>
          <cx:pt idx="6035">210</cx:pt>
          <cx:pt idx="6036">210</cx:pt>
          <cx:pt idx="6037">210</cx:pt>
          <cx:pt idx="6038">210</cx:pt>
          <cx:pt idx="6039">210</cx:pt>
          <cx:pt idx="6040">210</cx:pt>
          <cx:pt idx="6041">210</cx:pt>
          <cx:pt idx="6042">210</cx:pt>
          <cx:pt idx="6043">210</cx:pt>
          <cx:pt idx="6044">170</cx:pt>
          <cx:pt idx="6045">170</cx:pt>
          <cx:pt idx="6046">170</cx:pt>
          <cx:pt idx="6047">170</cx:pt>
          <cx:pt idx="6048">170</cx:pt>
          <cx:pt idx="6049">170</cx:pt>
          <cx:pt idx="6050">170</cx:pt>
          <cx:pt idx="6051">170</cx:pt>
          <cx:pt idx="6052">170</cx:pt>
          <cx:pt idx="6053">170</cx:pt>
          <cx:pt idx="6054">140</cx:pt>
          <cx:pt idx="6055">170</cx:pt>
          <cx:pt idx="6056">170</cx:pt>
          <cx:pt idx="6057">170</cx:pt>
          <cx:pt idx="6058">170</cx:pt>
          <cx:pt idx="6059">140</cx:pt>
          <cx:pt idx="6060">140</cx:pt>
          <cx:pt idx="6061">170</cx:pt>
          <cx:pt idx="6062">140</cx:pt>
          <cx:pt idx="6063">170</cx:pt>
          <cx:pt idx="6064">140</cx:pt>
          <cx:pt idx="6065">140</cx:pt>
          <cx:pt idx="6066">170</cx:pt>
          <cx:pt idx="6067">170</cx:pt>
          <cx:pt idx="6068">140</cx:pt>
          <cx:pt idx="6069">170</cx:pt>
          <cx:pt idx="6070">140</cx:pt>
          <cx:pt idx="6071">140</cx:pt>
          <cx:pt idx="6072">170</cx:pt>
          <cx:pt idx="6073">140</cx:pt>
          <cx:pt idx="6074">170</cx:pt>
          <cx:pt idx="6075">170</cx:pt>
          <cx:pt idx="6076">170</cx:pt>
          <cx:pt idx="6077">170</cx:pt>
          <cx:pt idx="6078">140</cx:pt>
          <cx:pt idx="6079">140</cx:pt>
          <cx:pt idx="6080">170</cx:pt>
          <cx:pt idx="6081">140</cx:pt>
          <cx:pt idx="6082">140</cx:pt>
          <cx:pt idx="6083">140</cx:pt>
          <cx:pt idx="6084">170</cx:pt>
          <cx:pt idx="6085">170</cx:pt>
          <cx:pt idx="6086">170</cx:pt>
          <cx:pt idx="6087">170</cx:pt>
          <cx:pt idx="6088">170</cx:pt>
          <cx:pt idx="6089">140</cx:pt>
          <cx:pt idx="6090">170</cx:pt>
          <cx:pt idx="6091">170</cx:pt>
          <cx:pt idx="6092">140</cx:pt>
          <cx:pt idx="6093">140</cx:pt>
          <cx:pt idx="6094">170</cx:pt>
          <cx:pt idx="6095">210</cx:pt>
          <cx:pt idx="6096">170</cx:pt>
          <cx:pt idx="6097">170</cx:pt>
          <cx:pt idx="6098">150</cx:pt>
          <cx:pt idx="6099">210</cx:pt>
          <cx:pt idx="6100">170</cx:pt>
          <cx:pt idx="6101">150</cx:pt>
          <cx:pt idx="6102">210</cx:pt>
          <cx:pt idx="6103">210</cx:pt>
          <cx:pt idx="6104">150</cx:pt>
          <cx:pt idx="6105">210</cx:pt>
          <cx:pt idx="6106">210</cx:pt>
          <cx:pt idx="6107">150</cx:pt>
          <cx:pt idx="6108">210</cx:pt>
          <cx:pt idx="6109">115</cx:pt>
          <cx:pt idx="6110">210</cx:pt>
          <cx:pt idx="6111">115</cx:pt>
          <cx:pt idx="6112">170</cx:pt>
          <cx:pt idx="6113">170</cx:pt>
          <cx:pt idx="6114">170</cx:pt>
          <cx:pt idx="6115">150</cx:pt>
          <cx:pt idx="6116">170</cx:pt>
          <cx:pt idx="6117">170</cx:pt>
          <cx:pt idx="6118">170</cx:pt>
          <cx:pt idx="6119">170</cx:pt>
          <cx:pt idx="6120">115</cx:pt>
          <cx:pt idx="6121">150</cx:pt>
          <cx:pt idx="6122">115</cx:pt>
          <cx:pt idx="6123">115</cx:pt>
          <cx:pt idx="6124">170</cx:pt>
          <cx:pt idx="6125">170</cx:pt>
          <cx:pt idx="6126">150</cx:pt>
          <cx:pt idx="6127">170</cx:pt>
          <cx:pt idx="6128">210</cx:pt>
          <cx:pt idx="6129">150</cx:pt>
          <cx:pt idx="6130">170</cx:pt>
          <cx:pt idx="6131">210</cx:pt>
          <cx:pt idx="6132">210</cx:pt>
          <cx:pt idx="6133">150</cx:pt>
          <cx:pt idx="6134">210</cx:pt>
          <cx:pt idx="6135">170</cx:pt>
          <cx:pt idx="6136">170</cx:pt>
          <cx:pt idx="6137">150</cx:pt>
          <cx:pt idx="6138">150</cx:pt>
          <cx:pt idx="6139">170</cx:pt>
          <cx:pt idx="6140">170</cx:pt>
          <cx:pt idx="6141">150</cx:pt>
          <cx:pt idx="6142">210</cx:pt>
          <cx:pt idx="6143">150</cx:pt>
          <cx:pt idx="6144">210</cx:pt>
          <cx:pt idx="6145">210</cx:pt>
          <cx:pt idx="6146">210</cx:pt>
          <cx:pt idx="6147">170</cx:pt>
          <cx:pt idx="6148">210</cx:pt>
          <cx:pt idx="6149">150</cx:pt>
          <cx:pt idx="6150">150</cx:pt>
          <cx:pt idx="6151">150</cx:pt>
          <cx:pt idx="6152">150</cx:pt>
          <cx:pt idx="6153">170</cx:pt>
          <cx:pt idx="6154">210</cx:pt>
          <cx:pt idx="6155">190</cx:pt>
          <cx:pt idx="6156">190</cx:pt>
          <cx:pt idx="6157">190</cx:pt>
          <cx:pt idx="6158">190</cx:pt>
          <cx:pt idx="6159">190</cx:pt>
          <cx:pt idx="6160">190</cx:pt>
          <cx:pt idx="6161">190</cx:pt>
          <cx:pt idx="6162">190</cx:pt>
          <cx:pt idx="6163">190</cx:pt>
          <cx:pt idx="6164">190</cx:pt>
          <cx:pt idx="6165">190</cx:pt>
          <cx:pt idx="6166">190</cx:pt>
          <cx:pt idx="6167">190</cx:pt>
          <cx:pt idx="6168">190</cx:pt>
          <cx:pt idx="6169">190</cx:pt>
          <cx:pt idx="6170">190</cx:pt>
          <cx:pt idx="6171">190</cx:pt>
          <cx:pt idx="6172">190</cx:pt>
          <cx:pt idx="6173">190</cx:pt>
          <cx:pt idx="6174">190</cx:pt>
          <cx:pt idx="6175">190</cx:pt>
          <cx:pt idx="6176">190</cx:pt>
          <cx:pt idx="6177">190</cx:pt>
          <cx:pt idx="6178">190</cx:pt>
          <cx:pt idx="6179">190</cx:pt>
          <cx:pt idx="6180">190</cx:pt>
          <cx:pt idx="6181">190</cx:pt>
          <cx:pt idx="6182">190</cx:pt>
          <cx:pt idx="6183">190</cx:pt>
          <cx:pt idx="6184">190</cx:pt>
          <cx:pt idx="6185">190</cx:pt>
          <cx:pt idx="6186">283</cx:pt>
          <cx:pt idx="6187">283</cx:pt>
          <cx:pt idx="6188">283</cx:pt>
          <cx:pt idx="6189">283</cx:pt>
          <cx:pt idx="6190">173</cx:pt>
          <cx:pt idx="6191">173</cx:pt>
          <cx:pt idx="6192">283</cx:pt>
          <cx:pt idx="6193">173</cx:pt>
          <cx:pt idx="6194">173</cx:pt>
          <cx:pt idx="6195">283</cx:pt>
          <cx:pt idx="6196">283</cx:pt>
          <cx:pt idx="6197">173</cx:pt>
          <cx:pt idx="6198">173</cx:pt>
          <cx:pt idx="6199">283</cx:pt>
          <cx:pt idx="6200">283</cx:pt>
          <cx:pt idx="6201">283</cx:pt>
          <cx:pt idx="6202">283</cx:pt>
          <cx:pt idx="6203">283</cx:pt>
          <cx:pt idx="6204">173</cx:pt>
          <cx:pt idx="6205">173</cx:pt>
          <cx:pt idx="6206">283</cx:pt>
          <cx:pt idx="6207">173</cx:pt>
          <cx:pt idx="6208">283</cx:pt>
          <cx:pt idx="6209">173</cx:pt>
          <cx:pt idx="6210">283</cx:pt>
          <cx:pt idx="6211">283</cx:pt>
          <cx:pt idx="6212">283</cx:pt>
          <cx:pt idx="6213">283</cx:pt>
          <cx:pt idx="6214">173</cx:pt>
          <cx:pt idx="6215">283</cx:pt>
          <cx:pt idx="6216">173</cx:pt>
          <cx:pt idx="6217">188</cx:pt>
          <cx:pt idx="6218">215</cx:pt>
          <cx:pt idx="6219">211</cx:pt>
          <cx:pt idx="6220">188</cx:pt>
          <cx:pt idx="6221">188</cx:pt>
          <cx:pt idx="6222">188</cx:pt>
          <cx:pt idx="6223">188</cx:pt>
          <cx:pt idx="6224">188</cx:pt>
          <cx:pt idx="6225">188</cx:pt>
          <cx:pt idx="6226">188</cx:pt>
          <cx:pt idx="6227">188</cx:pt>
          <cx:pt idx="6228">188</cx:pt>
          <cx:pt idx="6229">211</cx:pt>
          <cx:pt idx="6230">188</cx:pt>
          <cx:pt idx="6231">188</cx:pt>
          <cx:pt idx="6232">188</cx:pt>
          <cx:pt idx="6233">215</cx:pt>
          <cx:pt idx="6234">188</cx:pt>
          <cx:pt idx="6235">188</cx:pt>
          <cx:pt idx="6236">188</cx:pt>
          <cx:pt idx="6237">215</cx:pt>
          <cx:pt idx="6238">188</cx:pt>
          <cx:pt idx="6239">211</cx:pt>
          <cx:pt idx="6240">188</cx:pt>
          <cx:pt idx="6241">188</cx:pt>
          <cx:pt idx="6242">188</cx:pt>
          <cx:pt idx="6243">188</cx:pt>
          <cx:pt idx="6244">188</cx:pt>
          <cx:pt idx="6245">188</cx:pt>
          <cx:pt idx="6246">188</cx:pt>
          <cx:pt idx="6247">73</cx:pt>
          <cx:pt idx="6248">73</cx:pt>
          <cx:pt idx="6249">66</cx:pt>
          <cx:pt idx="6250">73</cx:pt>
          <cx:pt idx="6251">73</cx:pt>
          <cx:pt idx="6252">73</cx:pt>
          <cx:pt idx="6253">73</cx:pt>
          <cx:pt idx="6254">73</cx:pt>
          <cx:pt idx="6255">73</cx:pt>
          <cx:pt idx="6256">73</cx:pt>
          <cx:pt idx="6257">265</cx:pt>
          <cx:pt idx="6258">265</cx:pt>
          <cx:pt idx="6259">420</cx:pt>
          <cx:pt idx="6260">420</cx:pt>
          <cx:pt idx="6261">311</cx:pt>
          <cx:pt idx="6262">420</cx:pt>
          <cx:pt idx="6263">311</cx:pt>
          <cx:pt idx="6264">180</cx:pt>
          <cx:pt idx="6265">180</cx:pt>
          <cx:pt idx="6266">180</cx:pt>
          <cx:pt idx="6267">180</cx:pt>
          <cx:pt idx="6268">180</cx:pt>
          <cx:pt idx="6269">185</cx:pt>
          <cx:pt idx="6270">185</cx:pt>
          <cx:pt idx="6271">180</cx:pt>
          <cx:pt idx="6272">180</cx:pt>
          <cx:pt idx="6273">180</cx:pt>
          <cx:pt idx="6274">185</cx:pt>
          <cx:pt idx="6275">180</cx:pt>
          <cx:pt idx="6276">180</cx:pt>
          <cx:pt idx="6277">180</cx:pt>
          <cx:pt idx="6278">180</cx:pt>
          <cx:pt idx="6279">180</cx:pt>
          <cx:pt idx="6280">180</cx:pt>
          <cx:pt idx="6281">180</cx:pt>
          <cx:pt idx="6282">185</cx:pt>
          <cx:pt idx="6283">180</cx:pt>
          <cx:pt idx="6284">185</cx:pt>
          <cx:pt idx="6285">180</cx:pt>
          <cx:pt idx="6286">185</cx:pt>
          <cx:pt idx="6287">180</cx:pt>
          <cx:pt idx="6288">180</cx:pt>
          <cx:pt idx="6289">180</cx:pt>
          <cx:pt idx="6290">180</cx:pt>
          <cx:pt idx="6291">180</cx:pt>
          <cx:pt idx="6292">180</cx:pt>
          <cx:pt idx="6293">180</cx:pt>
          <cx:pt idx="6294">185</cx:pt>
          <cx:pt idx="6295">180</cx:pt>
          <cx:pt idx="6296">182</cx:pt>
          <cx:pt idx="6297">304</cx:pt>
          <cx:pt idx="6298">304</cx:pt>
          <cx:pt idx="6299">304</cx:pt>
          <cx:pt idx="6300">182</cx:pt>
          <cx:pt idx="6301">304</cx:pt>
          <cx:pt idx="6302">304</cx:pt>
          <cx:pt idx="6303">304</cx:pt>
          <cx:pt idx="6304">304</cx:pt>
          <cx:pt idx="6305">304</cx:pt>
          <cx:pt idx="6306">304</cx:pt>
          <cx:pt idx="6307">304</cx:pt>
          <cx:pt idx="6308">304</cx:pt>
          <cx:pt idx="6309">304</cx:pt>
          <cx:pt idx="6310">304</cx:pt>
          <cx:pt idx="6311">310</cx:pt>
          <cx:pt idx="6312">310</cx:pt>
          <cx:pt idx="6313">310</cx:pt>
          <cx:pt idx="6314">310</cx:pt>
          <cx:pt idx="6315">310</cx:pt>
          <cx:pt idx="6316">291</cx:pt>
          <cx:pt idx="6317">291</cx:pt>
          <cx:pt idx="6318">291</cx:pt>
          <cx:pt idx="6319">291</cx:pt>
          <cx:pt idx="6320">303</cx:pt>
          <cx:pt idx="6321">291</cx:pt>
          <cx:pt idx="6322">291</cx:pt>
          <cx:pt idx="6323">168</cx:pt>
          <cx:pt idx="6324">148</cx:pt>
          <cx:pt idx="6325">148</cx:pt>
          <cx:pt idx="6326">168</cx:pt>
          <cx:pt idx="6327">168</cx:pt>
          <cx:pt idx="6328">148</cx:pt>
          <cx:pt idx="6329">148</cx:pt>
          <cx:pt idx="6330">237</cx:pt>
          <cx:pt idx="6331">168</cx:pt>
          <cx:pt idx="6332">168</cx:pt>
          <cx:pt idx="6333">168</cx:pt>
          <cx:pt idx="6334">148</cx:pt>
          <cx:pt idx="6335">148</cx:pt>
          <cx:pt idx="6336">168</cx:pt>
          <cx:pt idx="6337">148</cx:pt>
          <cx:pt idx="6338">168</cx:pt>
          <cx:pt idx="6339">168</cx:pt>
          <cx:pt idx="6340">168</cx:pt>
          <cx:pt idx="6341">168</cx:pt>
          <cx:pt idx="6342">168</cx:pt>
          <cx:pt idx="6343">168</cx:pt>
          <cx:pt idx="6344">148</cx:pt>
          <cx:pt idx="6345">148</cx:pt>
          <cx:pt idx="6346">168</cx:pt>
          <cx:pt idx="6347">381</cx:pt>
          <cx:pt idx="6348">381</cx:pt>
          <cx:pt idx="6349">381</cx:pt>
          <cx:pt idx="6350">620</cx:pt>
          <cx:pt idx="6351">620</cx:pt>
          <cx:pt idx="6352">92</cx:pt>
          <cx:pt idx="6353">135</cx:pt>
          <cx:pt idx="6354">195</cx:pt>
          <cx:pt idx="6355">195</cx:pt>
          <cx:pt idx="6356">195</cx:pt>
          <cx:pt idx="6357">195</cx:pt>
          <cx:pt idx="6358">92</cx:pt>
          <cx:pt idx="6359">135</cx:pt>
          <cx:pt idx="6360">195</cx:pt>
          <cx:pt idx="6361">92</cx:pt>
          <cx:pt idx="6362">195</cx:pt>
          <cx:pt idx="6363">135</cx:pt>
          <cx:pt idx="6364">141</cx:pt>
          <cx:pt idx="6365">141</cx:pt>
          <cx:pt idx="6366">100</cx:pt>
          <cx:pt idx="6367">141</cx:pt>
          <cx:pt idx="6368">100</cx:pt>
          <cx:pt idx="6369">141</cx:pt>
          <cx:pt idx="6370">100</cx:pt>
          <cx:pt idx="6371">141</cx:pt>
          <cx:pt idx="6372">141</cx:pt>
          <cx:pt idx="6373">142</cx:pt>
          <cx:pt idx="6374">142</cx:pt>
          <cx:pt idx="6375">141</cx:pt>
          <cx:pt idx="6376">74</cx:pt>
          <cx:pt idx="6377">74</cx:pt>
          <cx:pt idx="6378">74</cx:pt>
          <cx:pt idx="6379">74</cx:pt>
          <cx:pt idx="6380">74</cx:pt>
          <cx:pt idx="6381">74</cx:pt>
          <cx:pt idx="6382">74</cx:pt>
          <cx:pt idx="6383">74</cx:pt>
          <cx:pt idx="6384">74</cx:pt>
          <cx:pt idx="6385">107</cx:pt>
          <cx:pt idx="6386">107</cx:pt>
          <cx:pt idx="6387">107</cx:pt>
          <cx:pt idx="6388">107</cx:pt>
          <cx:pt idx="6389">107</cx:pt>
          <cx:pt idx="6390">107</cx:pt>
          <cx:pt idx="6391">107</cx:pt>
          <cx:pt idx="6392">107</cx:pt>
          <cx:pt idx="6393">107</cx:pt>
          <cx:pt idx="6394">107</cx:pt>
          <cx:pt idx="6395">175</cx:pt>
          <cx:pt idx="6396">256</cx:pt>
          <cx:pt idx="6397">175</cx:pt>
          <cx:pt idx="6398">175</cx:pt>
          <cx:pt idx="6399">175</cx:pt>
          <cx:pt idx="6400">175</cx:pt>
          <cx:pt idx="6401">175</cx:pt>
          <cx:pt idx="6402">175</cx:pt>
          <cx:pt idx="6403">175</cx:pt>
          <cx:pt idx="6404">256</cx:pt>
          <cx:pt idx="6405">175</cx:pt>
          <cx:pt idx="6406">175</cx:pt>
          <cx:pt idx="6407">175</cx:pt>
          <cx:pt idx="6408">175</cx:pt>
          <cx:pt idx="6409">256</cx:pt>
          <cx:pt idx="6410">175</cx:pt>
          <cx:pt idx="6411">175</cx:pt>
          <cx:pt idx="6412">175</cx:pt>
          <cx:pt idx="6413">175</cx:pt>
          <cx:pt idx="6414">200</cx:pt>
          <cx:pt idx="6415">200</cx:pt>
          <cx:pt idx="6416">230</cx:pt>
          <cx:pt idx="6417">200</cx:pt>
          <cx:pt idx="6418">230</cx:pt>
          <cx:pt idx="6419">230</cx:pt>
          <cx:pt idx="6420">200</cx:pt>
          <cx:pt idx="6421">200</cx:pt>
          <cx:pt idx="6422">230</cx:pt>
          <cx:pt idx="6423">230</cx:pt>
          <cx:pt idx="6424">200</cx:pt>
          <cx:pt idx="6425">230</cx:pt>
          <cx:pt idx="6426">230</cx:pt>
          <cx:pt idx="6427">200</cx:pt>
          <cx:pt idx="6428">200</cx:pt>
          <cx:pt idx="6429">230</cx:pt>
          <cx:pt idx="6430">205</cx:pt>
          <cx:pt idx="6431">205</cx:pt>
          <cx:pt idx="6432">205</cx:pt>
          <cx:pt idx="6433">205</cx:pt>
          <cx:pt idx="6434">205</cx:pt>
          <cx:pt idx="6435">205</cx:pt>
          <cx:pt idx="6436">424</cx:pt>
          <cx:pt idx="6437">345</cx:pt>
          <cx:pt idx="6438">552</cx:pt>
          <cx:pt idx="6439">253</cx:pt>
          <cx:pt idx="6440">253</cx:pt>
          <cx:pt idx="6441">253</cx:pt>
          <cx:pt idx="6442">90</cx:pt>
          <cx:pt idx="6443">90</cx:pt>
          <cx:pt idx="6444">90</cx:pt>
          <cx:pt idx="6445">90</cx:pt>
          <cx:pt idx="6446">90</cx:pt>
          <cx:pt idx="6447">90</cx:pt>
          <cx:pt idx="6448">90</cx:pt>
          <cx:pt idx="6449">90</cx:pt>
          <cx:pt idx="6450">90</cx:pt>
          <cx:pt idx="6451">240</cx:pt>
          <cx:pt idx="6452">240</cx:pt>
          <cx:pt idx="6453">240</cx:pt>
          <cx:pt idx="6454">240</cx:pt>
          <cx:pt idx="6455">240</cx:pt>
          <cx:pt idx="6456">240</cx:pt>
          <cx:pt idx="6457">240</cx:pt>
          <cx:pt idx="6458">240</cx:pt>
          <cx:pt idx="6459">240</cx:pt>
          <cx:pt idx="6460">300</cx:pt>
          <cx:pt idx="6461">300</cx:pt>
          <cx:pt idx="6462">300</cx:pt>
          <cx:pt idx="6463">340</cx:pt>
          <cx:pt idx="6464">340</cx:pt>
          <cx:pt idx="6465">340</cx:pt>
          <cx:pt idx="6466">340</cx:pt>
          <cx:pt idx="6467">340</cx:pt>
          <cx:pt idx="6468">340</cx:pt>
          <cx:pt idx="6469">340</cx:pt>
          <cx:pt idx="6470">340</cx:pt>
          <cx:pt idx="6471">340</cx:pt>
          <cx:pt idx="6472">340</cx:pt>
          <cx:pt idx="6473">290</cx:pt>
          <cx:pt idx="6474">290</cx:pt>
          <cx:pt idx="6475">290</cx:pt>
          <cx:pt idx="6476">290</cx:pt>
          <cx:pt idx="6477">290</cx:pt>
          <cx:pt idx="6478">278</cx:pt>
          <cx:pt idx="6479">360</cx:pt>
          <cx:pt idx="6480">386</cx:pt>
          <cx:pt idx="6481">386</cx:pt>
          <cx:pt idx="6482">386</cx:pt>
          <cx:pt idx="6483">360</cx:pt>
          <cx:pt idx="6484">360</cx:pt>
          <cx:pt idx="6485">360</cx:pt>
          <cx:pt idx="6486">386</cx:pt>
          <cx:pt idx="6487">386</cx:pt>
          <cx:pt idx="6488">360</cx:pt>
          <cx:pt idx="6489">359</cx:pt>
          <cx:pt idx="6490">386</cx:pt>
          <cx:pt idx="6491">386</cx:pt>
          <cx:pt idx="6492">359</cx:pt>
          <cx:pt idx="6493">438</cx:pt>
          <cx:pt idx="6494">438</cx:pt>
          <cx:pt idx="6495">438</cx:pt>
          <cx:pt idx="6496">232</cx:pt>
          <cx:pt idx="6497">280</cx:pt>
          <cx:pt idx="6498">232</cx:pt>
          <cx:pt idx="6499">280</cx:pt>
          <cx:pt idx="6500">232</cx:pt>
          <cx:pt idx="6501">280</cx:pt>
          <cx:pt idx="6502">232</cx:pt>
          <cx:pt idx="6503">232</cx:pt>
          <cx:pt idx="6504">232</cx:pt>
          <cx:pt idx="6505">280</cx:pt>
          <cx:pt idx="6506">280</cx:pt>
          <cx:pt idx="6507">240</cx:pt>
          <cx:pt idx="6508">205</cx:pt>
          <cx:pt idx="6509">195</cx:pt>
          <cx:pt idx="6510">240</cx:pt>
          <cx:pt idx="6511">240</cx:pt>
          <cx:pt idx="6512">205</cx:pt>
          <cx:pt idx="6513">150</cx:pt>
          <cx:pt idx="6514">150</cx:pt>
          <cx:pt idx="6515">150</cx:pt>
          <cx:pt idx="6516">150</cx:pt>
          <cx:pt idx="6517">150</cx:pt>
          <cx:pt idx="6518">150</cx:pt>
          <cx:pt idx="6519">150</cx:pt>
          <cx:pt idx="6520">150</cx:pt>
          <cx:pt idx="6521">150</cx:pt>
          <cx:pt idx="6522">150</cx:pt>
          <cx:pt idx="6523">150</cx:pt>
          <cx:pt idx="6524">150</cx:pt>
          <cx:pt idx="6525">150</cx:pt>
          <cx:pt idx="6526">292</cx:pt>
          <cx:pt idx="6527">227</cx:pt>
          <cx:pt idx="6528">227</cx:pt>
          <cx:pt idx="6529">227</cx:pt>
          <cx:pt idx="6530">227</cx:pt>
          <cx:pt idx="6531">227</cx:pt>
          <cx:pt idx="6532">227</cx:pt>
          <cx:pt idx="6533">227</cx:pt>
          <cx:pt idx="6534">227</cx:pt>
          <cx:pt idx="6535">227</cx:pt>
          <cx:pt idx="6536">227</cx:pt>
          <cx:pt idx="6537">227</cx:pt>
          <cx:pt idx="6538">227</cx:pt>
          <cx:pt idx="6539">292</cx:pt>
          <cx:pt idx="6540">227</cx:pt>
          <cx:pt idx="6541">227</cx:pt>
          <cx:pt idx="6542">227</cx:pt>
          <cx:pt idx="6543">227</cx:pt>
          <cx:pt idx="6544">227</cx:pt>
          <cx:pt idx="6545">227</cx:pt>
          <cx:pt idx="6546">292</cx:pt>
          <cx:pt idx="6547">120</cx:pt>
          <cx:pt idx="6548">120</cx:pt>
          <cx:pt idx="6549">120</cx:pt>
          <cx:pt idx="6550">120</cx:pt>
          <cx:pt idx="6551">180</cx:pt>
          <cx:pt idx="6552">180</cx:pt>
          <cx:pt idx="6553">160</cx:pt>
          <cx:pt idx="6554">160</cx:pt>
          <cx:pt idx="6555">200</cx:pt>
          <cx:pt idx="6556">175</cx:pt>
          <cx:pt idx="6557">175</cx:pt>
          <cx:pt idx="6558">212</cx:pt>
          <cx:pt idx="6559">212</cx:pt>
          <cx:pt idx="6560">235</cx:pt>
          <cx:pt idx="6561">275</cx:pt>
          <cx:pt idx="6562">268</cx:pt>
          <cx:pt idx="6563">383</cx:pt>
          <cx:pt idx="6564">383</cx:pt>
          <cx:pt idx="6565">383</cx:pt>
          <cx:pt idx="6566">240</cx:pt>
          <cx:pt idx="6567">518</cx:pt>
          <cx:pt idx="6568">402</cx:pt>
          <cx:pt idx="6569">302</cx:pt>
          <cx:pt idx="6570">302</cx:pt>
          <cx:pt idx="6571">518</cx:pt>
          <cx:pt idx="6572">240</cx:pt>
          <cx:pt idx="6573">302</cx:pt>
          <cx:pt idx="6574">402</cx:pt>
          <cx:pt idx="6575">302</cx:pt>
          <cx:pt idx="6576">329</cx:pt>
          <cx:pt idx="6577">302</cx:pt>
          <cx:pt idx="6578">355.64285714285717</cx:pt>
          <cx:pt idx="6579">518</cx:pt>
          <cx:pt idx="6580">302</cx:pt>
          <cx:pt idx="6581">365</cx:pt>
          <cx:pt idx="6582">365</cx:pt>
          <cx:pt idx="6583">162</cx:pt>
          <cx:pt idx="6584">162</cx:pt>
          <cx:pt idx="6585">162</cx:pt>
          <cx:pt idx="6586">162</cx:pt>
          <cx:pt idx="6587">162</cx:pt>
          <cx:pt idx="6588">275</cx:pt>
          <cx:pt idx="6589">275</cx:pt>
          <cx:pt idx="6590">303</cx:pt>
          <cx:pt idx="6591">275</cx:pt>
          <cx:pt idx="6592">303</cx:pt>
          <cx:pt idx="6593">303</cx:pt>
          <cx:pt idx="6594">330</cx:pt>
          <cx:pt idx="6595">330</cx:pt>
          <cx:pt idx="6596">425</cx:pt>
          <cx:pt idx="6597">425</cx:pt>
          <cx:pt idx="6598">425</cx:pt>
          <cx:pt idx="6599">493</cx:pt>
          <cx:pt idx="6600">325</cx:pt>
          <cx:pt idx="6601">325</cx:pt>
          <cx:pt idx="6602">325</cx:pt>
          <cx:pt idx="6603">325</cx:pt>
          <cx:pt idx="6604">325</cx:pt>
          <cx:pt idx="6605">325</cx:pt>
          <cx:pt idx="6606">425</cx:pt>
          <cx:pt idx="6607">425</cx:pt>
          <cx:pt idx="6608">425</cx:pt>
          <cx:pt idx="6609">425</cx:pt>
          <cx:pt idx="6610">425</cx:pt>
          <cx:pt idx="6611">425</cx:pt>
          <cx:pt idx="6612">420</cx:pt>
          <cx:pt idx="6613">420</cx:pt>
          <cx:pt idx="6614">552</cx:pt>
          <cx:pt idx="6615">560</cx:pt>
          <cx:pt idx="6616">560</cx:pt>
          <cx:pt idx="6617">560</cx:pt>
          <cx:pt idx="6618">552</cx:pt>
          <cx:pt idx="6619">560</cx:pt>
          <cx:pt idx="6620">560</cx:pt>
          <cx:pt idx="6621">560</cx:pt>
          <cx:pt idx="6622">552</cx:pt>
          <cx:pt idx="6623">552</cx:pt>
          <cx:pt idx="6624">560</cx:pt>
          <cx:pt idx="6625">560</cx:pt>
          <cx:pt idx="6626">400</cx:pt>
          <cx:pt idx="6627">340</cx:pt>
          <cx:pt idx="6628">340</cx:pt>
          <cx:pt idx="6629">400</cx:pt>
          <cx:pt idx="6630">360</cx:pt>
          <cx:pt idx="6631">340</cx:pt>
          <cx:pt idx="6632">400</cx:pt>
          <cx:pt idx="6633">252</cx:pt>
          <cx:pt idx="6634">340</cx:pt>
          <cx:pt idx="6635">340</cx:pt>
          <cx:pt idx="6636">190</cx:pt>
          <cx:pt idx="6637">250</cx:pt>
          <cx:pt idx="6638">425</cx:pt>
          <cx:pt idx="6639">250</cx:pt>
          <cx:pt idx="6640">190</cx:pt>
          <cx:pt idx="6641">340</cx:pt>
          <cx:pt idx="6642">340</cx:pt>
          <cx:pt idx="6643">425</cx:pt>
          <cx:pt idx="6644">425</cx:pt>
          <cx:pt idx="6645">340</cx:pt>
          <cx:pt idx="6646">250</cx:pt>
          <cx:pt idx="6647">250</cx:pt>
          <cx:pt idx="6648">340</cx:pt>
          <cx:pt idx="6649">178</cx:pt>
          <cx:pt idx="6650">219</cx:pt>
          <cx:pt idx="6651">145</cx:pt>
          <cx:pt idx="6652">219</cx:pt>
          <cx:pt idx="6653">164</cx:pt>
          <cx:pt idx="6654">164</cx:pt>
          <cx:pt idx="6655">164</cx:pt>
          <cx:pt idx="6656">197</cx:pt>
          <cx:pt idx="6657">197</cx:pt>
          <cx:pt idx="6658">197</cx:pt>
          <cx:pt idx="6659">197</cx:pt>
          <cx:pt idx="6660">200</cx:pt>
          <cx:pt idx="6661">200</cx:pt>
          <cx:pt idx="6662">200</cx:pt>
          <cx:pt idx="6663">201</cx:pt>
          <cx:pt idx="6664">201</cx:pt>
          <cx:pt idx="6665">240</cx:pt>
          <cx:pt idx="6666">201</cx:pt>
          <cx:pt idx="6667">217</cx:pt>
          <cx:pt idx="6668">217</cx:pt>
          <cx:pt idx="6669">240</cx:pt>
          <cx:pt idx="6670">217</cx:pt>
          <cx:pt idx="6671">196</cx:pt>
          <cx:pt idx="6672">196</cx:pt>
          <cx:pt idx="6673">259</cx:pt>
          <cx:pt idx="6674">196</cx:pt>
          <cx:pt idx="6675">259</cx:pt>
          <cx:pt idx="6676">196</cx:pt>
          <cx:pt idx="6677">196</cx:pt>
          <cx:pt idx="6678">160</cx:pt>
          <cx:pt idx="6679">250</cx:pt>
          <cx:pt idx="6680">182</cx:pt>
          <cx:pt idx="6681">250</cx:pt>
          <cx:pt idx="6682">160</cx:pt>
          <cx:pt idx="6683">160</cx:pt>
          <cx:pt idx="6684">160</cx:pt>
          <cx:pt idx="6685">160</cx:pt>
          <cx:pt idx="6686">182</cx:pt>
          <cx:pt idx="6687">160</cx:pt>
          <cx:pt idx="6688">250</cx:pt>
          <cx:pt idx="6689">160</cx:pt>
          <cx:pt idx="6690">300</cx:pt>
          <cx:pt idx="6691">300</cx:pt>
          <cx:pt idx="6692">300</cx:pt>
          <cx:pt idx="6693">300</cx:pt>
          <cx:pt idx="6694">300</cx:pt>
          <cx:pt idx="6695">300</cx:pt>
          <cx:pt idx="6696">300</cx:pt>
          <cx:pt idx="6697">300</cx:pt>
          <cx:pt idx="6698">300</cx:pt>
          <cx:pt idx="6699">300</cx:pt>
          <cx:pt idx="6700">280</cx:pt>
          <cx:pt idx="6701">280</cx:pt>
          <cx:pt idx="6702">280</cx:pt>
          <cx:pt idx="6703">280</cx:pt>
          <cx:pt idx="6704">280</cx:pt>
          <cx:pt idx="6705">290</cx:pt>
          <cx:pt idx="6706">225</cx:pt>
          <cx:pt idx="6707">225</cx:pt>
          <cx:pt idx="6708">225</cx:pt>
          <cx:pt idx="6709">225</cx:pt>
          <cx:pt idx="6710">225</cx:pt>
          <cx:pt idx="6711">225</cx:pt>
          <cx:pt idx="6712">132</cx:pt>
          <cx:pt idx="6713">158</cx:pt>
          <cx:pt idx="6714">158</cx:pt>
          <cx:pt idx="6715">158</cx:pt>
          <cx:pt idx="6716">132</cx:pt>
          <cx:pt idx="6717">158</cx:pt>
          <cx:pt idx="6718">132</cx:pt>
          <cx:pt idx="6719">158</cx:pt>
          <cx:pt idx="6720">132</cx:pt>
          <cx:pt idx="6721">158</cx:pt>
          <cx:pt idx="6722">132</cx:pt>
          <cx:pt idx="6723">158</cx:pt>
          <cx:pt idx="6724">158</cx:pt>
          <cx:pt idx="6725">158</cx:pt>
          <cx:pt idx="6726">132</cx:pt>
          <cx:pt idx="6727">290</cx:pt>
          <cx:pt idx="6728">290</cx:pt>
          <cx:pt idx="6729">300</cx:pt>
          <cx:pt idx="6730">300</cx:pt>
          <cx:pt idx="6731">300</cx:pt>
          <cx:pt idx="6732">300</cx:pt>
          <cx:pt idx="6733">300</cx:pt>
          <cx:pt idx="6734">300</cx:pt>
          <cx:pt idx="6735">300</cx:pt>
          <cx:pt idx="6736">300</cx:pt>
          <cx:pt idx="6737">300</cx:pt>
          <cx:pt idx="6738">300</cx:pt>
          <cx:pt idx="6739">523</cx:pt>
          <cx:pt idx="6740">523</cx:pt>
          <cx:pt idx="6741">263</cx:pt>
          <cx:pt idx="6742">263</cx:pt>
          <cx:pt idx="6743">263</cx:pt>
          <cx:pt idx="6744">274</cx:pt>
          <cx:pt idx="6745">274</cx:pt>
          <cx:pt idx="6746">274</cx:pt>
          <cx:pt idx="6747">274</cx:pt>
          <cx:pt idx="6748">178</cx:pt>
          <cx:pt idx="6749">178</cx:pt>
          <cx:pt idx="6750">178</cx:pt>
          <cx:pt idx="6751">170</cx:pt>
          <cx:pt idx="6752">170</cx:pt>
          <cx:pt idx="6753">315</cx:pt>
          <cx:pt idx="6754">315</cx:pt>
          <cx:pt idx="6755">315</cx:pt>
          <cx:pt idx="6756">330</cx:pt>
          <cx:pt idx="6757">330</cx:pt>
          <cx:pt idx="6758">290</cx:pt>
          <cx:pt idx="6759">290</cx:pt>
          <cx:pt idx="6760">290</cx:pt>
          <cx:pt idx="6761">290</cx:pt>
          <cx:pt idx="6762">290</cx:pt>
          <cx:pt idx="6763">290</cx:pt>
          <cx:pt idx="6764">290</cx:pt>
          <cx:pt idx="6765">290</cx:pt>
          <cx:pt idx="6766">290</cx:pt>
          <cx:pt idx="6767">290</cx:pt>
          <cx:pt idx="6768">290</cx:pt>
          <cx:pt idx="6769">290</cx:pt>
          <cx:pt idx="6770">290</cx:pt>
          <cx:pt idx="6771">290</cx:pt>
          <cx:pt idx="6772">290</cx:pt>
          <cx:pt idx="6773">290</cx:pt>
          <cx:pt idx="6774">290</cx:pt>
          <cx:pt idx="6775">290</cx:pt>
          <cx:pt idx="6776">290</cx:pt>
          <cx:pt idx="6777">290</cx:pt>
          <cx:pt idx="6778">290</cx:pt>
          <cx:pt idx="6779">290</cx:pt>
          <cx:pt idx="6780">290</cx:pt>
          <cx:pt idx="6781">290</cx:pt>
          <cx:pt idx="6782">290</cx:pt>
          <cx:pt idx="6783">290</cx:pt>
          <cx:pt idx="6784">290</cx:pt>
          <cx:pt idx="6785">290</cx:pt>
          <cx:pt idx="6786">290</cx:pt>
          <cx:pt idx="6787">290</cx:pt>
          <cx:pt idx="6788">290</cx:pt>
          <cx:pt idx="6789">290</cx:pt>
          <cx:pt idx="6790">290</cx:pt>
          <cx:pt idx="6791">290</cx:pt>
          <cx:pt idx="6792">208</cx:pt>
          <cx:pt idx="6793">208</cx:pt>
          <cx:pt idx="6794">55</cx:pt>
          <cx:pt idx="6795">79</cx:pt>
          <cx:pt idx="6796">79</cx:pt>
          <cx:pt idx="6797">79</cx:pt>
          <cx:pt idx="6798">55</cx:pt>
          <cx:pt idx="6799">79</cx:pt>
          <cx:pt idx="6800">79</cx:pt>
          <cx:pt idx="6801">116</cx:pt>
          <cx:pt idx="6802">116</cx:pt>
          <cx:pt idx="6803">151</cx:pt>
          <cx:pt idx="6804">116</cx:pt>
          <cx:pt idx="6805">116</cx:pt>
          <cx:pt idx="6806">210</cx:pt>
          <cx:pt idx="6807">210</cx:pt>
          <cx:pt idx="6808">170</cx:pt>
          <cx:pt idx="6809">210</cx:pt>
          <cx:pt idx="6810">170</cx:pt>
          <cx:pt idx="6811">170</cx:pt>
          <cx:pt idx="6812">210</cx:pt>
          <cx:pt idx="6813">210</cx:pt>
          <cx:pt idx="6814">170</cx:pt>
          <cx:pt idx="6815">330</cx:pt>
          <cx:pt idx="6816">330</cx:pt>
          <cx:pt idx="6817">360</cx:pt>
          <cx:pt idx="6818">420</cx:pt>
          <cx:pt idx="6819">420</cx:pt>
          <cx:pt idx="6820">420</cx:pt>
          <cx:pt idx="6821">360</cx:pt>
          <cx:pt idx="6822">330</cx:pt>
          <cx:pt idx="6823">420</cx:pt>
          <cx:pt idx="6824">330</cx:pt>
          <cx:pt idx="6825">78</cx:pt>
          <cx:pt idx="6826">78</cx:pt>
          <cx:pt idx="6827">78</cx:pt>
          <cx:pt idx="6828">74</cx:pt>
          <cx:pt idx="6829">74</cx:pt>
          <cx:pt idx="6830">74</cx:pt>
          <cx:pt idx="6831">74</cx:pt>
          <cx:pt idx="6832">74</cx:pt>
          <cx:pt idx="6833">74</cx:pt>
          <cx:pt idx="6834">74</cx:pt>
          <cx:pt idx="6835">74</cx:pt>
          <cx:pt idx="6836">74</cx:pt>
          <cx:pt idx="6837">78</cx:pt>
          <cx:pt idx="6838">78</cx:pt>
          <cx:pt idx="6839">78</cx:pt>
          <cx:pt idx="6840">78</cx:pt>
          <cx:pt idx="6841">78</cx:pt>
          <cx:pt idx="6842">240</cx:pt>
          <cx:pt idx="6843">240</cx:pt>
          <cx:pt idx="6844">240</cx:pt>
          <cx:pt idx="6845">240</cx:pt>
          <cx:pt idx="6846">240</cx:pt>
          <cx:pt idx="6847">240</cx:pt>
          <cx:pt idx="6848">240</cx:pt>
          <cx:pt idx="6849">240</cx:pt>
          <cx:pt idx="6850">240</cx:pt>
          <cx:pt idx="6851">240</cx:pt>
          <cx:pt idx="6852">240</cx:pt>
          <cx:pt idx="6853">240</cx:pt>
          <cx:pt idx="6854">240</cx:pt>
          <cx:pt idx="6855">240</cx:pt>
          <cx:pt idx="6856">240</cx:pt>
          <cx:pt idx="6857">240</cx:pt>
          <cx:pt idx="6858">240</cx:pt>
          <cx:pt idx="6859">240</cx:pt>
          <cx:pt idx="6860">240</cx:pt>
          <cx:pt idx="6861">240</cx:pt>
          <cx:pt idx="6862">304</cx:pt>
          <cx:pt idx="6863">304</cx:pt>
          <cx:pt idx="6864">365</cx:pt>
          <cx:pt idx="6865">365</cx:pt>
          <cx:pt idx="6866">305</cx:pt>
          <cx:pt idx="6867">305</cx:pt>
          <cx:pt idx="6868">350</cx:pt>
          <cx:pt idx="6869">350</cx:pt>
          <cx:pt idx="6870">365</cx:pt>
          <cx:pt idx="6871">365</cx:pt>
          <cx:pt idx="6872">303</cx:pt>
          <cx:pt idx="6873">303</cx:pt>
          <cx:pt idx="6874">365</cx:pt>
          <cx:pt idx="6875">303</cx:pt>
          <cx:pt idx="6876">365</cx:pt>
          <cx:pt idx="6877">305</cx:pt>
          <cx:pt idx="6878">305</cx:pt>
          <cx:pt idx="6879">303</cx:pt>
          <cx:pt idx="6880">303</cx:pt>
          <cx:pt idx="6881">303</cx:pt>
          <cx:pt idx="6882">303</cx:pt>
          <cx:pt idx="6883">303</cx:pt>
          <cx:pt idx="6884">303</cx:pt>
          <cx:pt idx="6885">303</cx:pt>
          <cx:pt idx="6886">303</cx:pt>
          <cx:pt idx="6887">303</cx:pt>
          <cx:pt idx="6888">303</cx:pt>
          <cx:pt idx="6889">303</cx:pt>
          <cx:pt idx="6890">303</cx:pt>
          <cx:pt idx="6891">303</cx:pt>
          <cx:pt idx="6892">303</cx:pt>
          <cx:pt idx="6893">303</cx:pt>
          <cx:pt idx="6894">303</cx:pt>
          <cx:pt idx="6895">191</cx:pt>
          <cx:pt idx="6896">231</cx:pt>
          <cx:pt idx="6897">231</cx:pt>
          <cx:pt idx="6898">188</cx:pt>
          <cx:pt idx="6899">231</cx:pt>
          <cx:pt idx="6900">188</cx:pt>
          <cx:pt idx="6901">231</cx:pt>
          <cx:pt idx="6902">231</cx:pt>
          <cx:pt idx="6903">188</cx:pt>
          <cx:pt idx="6904">231</cx:pt>
          <cx:pt idx="6905">231</cx:pt>
          <cx:pt idx="6906">188</cx:pt>
          <cx:pt idx="6907">231</cx:pt>
          <cx:pt idx="6908">228</cx:pt>
          <cx:pt idx="6909">245</cx:pt>
          <cx:pt idx="6910">228</cx:pt>
          <cx:pt idx="6911">245</cx:pt>
          <cx:pt idx="6912">245</cx:pt>
          <cx:pt idx="6913">245</cx:pt>
          <cx:pt idx="6914">245</cx:pt>
          <cx:pt idx="6915">245</cx:pt>
          <cx:pt idx="6916">228</cx:pt>
          <cx:pt idx="6917">245</cx:pt>
          <cx:pt idx="6918">228</cx:pt>
          <cx:pt idx="6919">245</cx:pt>
          <cx:pt idx="6920">342</cx:pt>
          <cx:pt idx="6921">1000</cx:pt>
          <cx:pt idx="6922">1000</cx:pt>
          <cx:pt idx="6923">1000</cx:pt>
          <cx:pt idx="6924">1000</cx:pt>
          <cx:pt idx="6925">1000</cx:pt>
          <cx:pt idx="6926">1000</cx:pt>
          <cx:pt idx="6927">1000</cx:pt>
          <cx:pt idx="6928">1000</cx:pt>
          <cx:pt idx="6929">1000</cx:pt>
          <cx:pt idx="6930">1000</cx:pt>
          <cx:pt idx="6931">1000</cx:pt>
          <cx:pt idx="6932">1000</cx:pt>
          <cx:pt idx="6933">1000</cx:pt>
          <cx:pt idx="6934">1000</cx:pt>
          <cx:pt idx="6935">1000</cx:pt>
          <cx:pt idx="6936">1000</cx:pt>
          <cx:pt idx="6937">1000</cx:pt>
          <cx:pt idx="6938">1000</cx:pt>
          <cx:pt idx="6939">150</cx:pt>
          <cx:pt idx="6940">150</cx:pt>
          <cx:pt idx="6941">150</cx:pt>
          <cx:pt idx="6942">150</cx:pt>
          <cx:pt idx="6943">150</cx:pt>
          <cx:pt idx="6944">150</cx:pt>
          <cx:pt idx="6945">201</cx:pt>
          <cx:pt idx="6946">196</cx:pt>
          <cx:pt idx="6947">185</cx:pt>
          <cx:pt idx="6948">185</cx:pt>
          <cx:pt idx="6949">185</cx:pt>
          <cx:pt idx="6950">185</cx:pt>
          <cx:pt idx="6951">185</cx:pt>
          <cx:pt idx="6952">185</cx:pt>
          <cx:pt idx="6953">185</cx:pt>
          <cx:pt idx="6954">185</cx:pt>
          <cx:pt idx="6955">185</cx:pt>
          <cx:pt idx="6956">185</cx:pt>
          <cx:pt idx="6957">185</cx:pt>
          <cx:pt idx="6958">200</cx:pt>
          <cx:pt idx="6959">185</cx:pt>
          <cx:pt idx="6960">200</cx:pt>
          <cx:pt idx="6961">200</cx:pt>
          <cx:pt idx="6962">185</cx:pt>
          <cx:pt idx="6963">200</cx:pt>
          <cx:pt idx="6964">180</cx:pt>
          <cx:pt idx="6965">200</cx:pt>
          <cx:pt idx="6966">240</cx:pt>
          <cx:pt idx="6967">242</cx:pt>
          <cx:pt idx="6968">211</cx:pt>
          <cx:pt idx="6969">303</cx:pt>
          <cx:pt idx="6970">211</cx:pt>
          <cx:pt idx="6971">242</cx:pt>
          <cx:pt idx="6972">303</cx:pt>
          <cx:pt idx="6973">211</cx:pt>
          <cx:pt idx="6974">211</cx:pt>
          <cx:pt idx="6975">197</cx:pt>
          <cx:pt idx="6976">165</cx:pt>
          <cx:pt idx="6977">197</cx:pt>
          <cx:pt idx="6978">165</cx:pt>
          <cx:pt idx="6979">197</cx:pt>
          <cx:pt idx="6980">197</cx:pt>
          <cx:pt idx="6981">165</cx:pt>
          <cx:pt idx="6982">165</cx:pt>
          <cx:pt idx="6983">165</cx:pt>
          <cx:pt idx="6984">165</cx:pt>
          <cx:pt idx="6985">197</cx:pt>
          <cx:pt idx="6986">165</cx:pt>
          <cx:pt idx="6987">197</cx:pt>
          <cx:pt idx="6988">197</cx:pt>
          <cx:pt idx="6989">165</cx:pt>
          <cx:pt idx="6990">197</cx:pt>
          <cx:pt idx="6991">197</cx:pt>
          <cx:pt idx="6992">197</cx:pt>
          <cx:pt idx="6993">197</cx:pt>
          <cx:pt idx="6994">197</cx:pt>
          <cx:pt idx="6995">215</cx:pt>
          <cx:pt idx="6996">215</cx:pt>
          <cx:pt idx="6997">215</cx:pt>
          <cx:pt idx="6998">592</cx:pt>
          <cx:pt idx="6999">616</cx:pt>
          <cx:pt idx="7000">200</cx:pt>
          <cx:pt idx="7001">200</cx:pt>
          <cx:pt idx="7002">200</cx:pt>
          <cx:pt idx="7003">200</cx:pt>
          <cx:pt idx="7004">200</cx:pt>
          <cx:pt idx="7005">200</cx:pt>
          <cx:pt idx="7006">200</cx:pt>
          <cx:pt idx="7007">200</cx:pt>
          <cx:pt idx="7008">138</cx:pt>
          <cx:pt idx="7009">138</cx:pt>
          <cx:pt idx="7010">138</cx:pt>
          <cx:pt idx="7011">138</cx:pt>
          <cx:pt idx="7012">138</cx:pt>
          <cx:pt idx="7013">138</cx:pt>
          <cx:pt idx="7014">135</cx:pt>
          <cx:pt idx="7015">200</cx:pt>
          <cx:pt idx="7016">200</cx:pt>
          <cx:pt idx="7017">135</cx:pt>
          <cx:pt idx="7018">135</cx:pt>
          <cx:pt idx="7019">200</cx:pt>
          <cx:pt idx="7020">505</cx:pt>
          <cx:pt idx="7021">505</cx:pt>
          <cx:pt idx="7022">505</cx:pt>
          <cx:pt idx="7023">530</cx:pt>
          <cx:pt idx="7024">265</cx:pt>
          <cx:pt idx="7025">265</cx:pt>
          <cx:pt idx="7026">265</cx:pt>
          <cx:pt idx="7027">260</cx:pt>
          <cx:pt idx="7028">260</cx:pt>
          <cx:pt idx="7029">260</cx:pt>
          <cx:pt idx="7030">260</cx:pt>
          <cx:pt idx="7031">260</cx:pt>
          <cx:pt idx="7032">260</cx:pt>
          <cx:pt idx="7033">260</cx:pt>
          <cx:pt idx="7034">260</cx:pt>
          <cx:pt idx="7035">260</cx:pt>
          <cx:pt idx="7036">260</cx:pt>
          <cx:pt idx="7037">250</cx:pt>
          <cx:pt idx="7038">260</cx:pt>
          <cx:pt idx="7039">260</cx:pt>
          <cx:pt idx="7040">260</cx:pt>
          <cx:pt idx="7041">260</cx:pt>
          <cx:pt idx="7042">260</cx:pt>
          <cx:pt idx="7043">250</cx:pt>
          <cx:pt idx="7044">260</cx:pt>
          <cx:pt idx="7045">250</cx:pt>
          <cx:pt idx="7046">250</cx:pt>
          <cx:pt idx="7047">260</cx:pt>
          <cx:pt idx="7048">260</cx:pt>
          <cx:pt idx="7049">260</cx:pt>
          <cx:pt idx="7050">260</cx:pt>
          <cx:pt idx="7051">260</cx:pt>
          <cx:pt idx="7052">260</cx:pt>
          <cx:pt idx="7053">260</cx:pt>
          <cx:pt idx="7054">260</cx:pt>
          <cx:pt idx="7055">632</cx:pt>
          <cx:pt idx="7056">632</cx:pt>
          <cx:pt idx="7057">632</cx:pt>
          <cx:pt idx="7058">632</cx:pt>
          <cx:pt idx="7059">631</cx:pt>
          <cx:pt idx="7060">631</cx:pt>
          <cx:pt idx="7061">631</cx:pt>
          <cx:pt idx="7062">631</cx:pt>
          <cx:pt idx="7063">670</cx:pt>
          <cx:pt idx="7064">305</cx:pt>
          <cx:pt idx="7065">305</cx:pt>
          <cx:pt idx="7066">305</cx:pt>
          <cx:pt idx="7067">305</cx:pt>
          <cx:pt idx="7068">320</cx:pt>
          <cx:pt idx="7069">320</cx:pt>
          <cx:pt idx="7070">435</cx:pt>
          <cx:pt idx="7071">300</cx:pt>
          <cx:pt idx="7072">310</cx:pt>
          <cx:pt idx="7073">310</cx:pt>
          <cx:pt idx="7074">435</cx:pt>
          <cx:pt idx="7075">435</cx:pt>
          <cx:pt idx="7076">300</cx:pt>
          <cx:pt idx="7077">310</cx:pt>
          <cx:pt idx="7078">435</cx:pt>
          <cx:pt idx="7079">435</cx:pt>
          <cx:pt idx="7080">435</cx:pt>
          <cx:pt idx="7081">300</cx:pt>
          <cx:pt idx="7082">310</cx:pt>
          <cx:pt idx="7083">310</cx:pt>
          <cx:pt idx="7084">435</cx:pt>
          <cx:pt idx="7085">300</cx:pt>
          <cx:pt idx="7086">310</cx:pt>
          <cx:pt idx="7087">310</cx:pt>
          <cx:pt idx="7088">300</cx:pt>
          <cx:pt idx="7089">310</cx:pt>
          <cx:pt idx="7090">435</cx:pt>
          <cx:pt idx="7091">435</cx:pt>
          <cx:pt idx="7092">310</cx:pt>
          <cx:pt idx="7093">435</cx:pt>
          <cx:pt idx="7094">130</cx:pt>
          <cx:pt idx="7095">88</cx:pt>
          <cx:pt idx="7096">130</cx:pt>
          <cx:pt idx="7097">130</cx:pt>
          <cx:pt idx="7098">88</cx:pt>
          <cx:pt idx="7099">88</cx:pt>
          <cx:pt idx="7100">158</cx:pt>
          <cx:pt idx="7101">158</cx:pt>
          <cx:pt idx="7102">158</cx:pt>
          <cx:pt idx="7103">167</cx:pt>
          <cx:pt idx="7104">167</cx:pt>
          <cx:pt idx="7105">158</cx:pt>
          <cx:pt idx="7106">167</cx:pt>
          <cx:pt idx="7107">167</cx:pt>
          <cx:pt idx="7108">158</cx:pt>
          <cx:pt idx="7109">167</cx:pt>
          <cx:pt idx="7110">158</cx:pt>
          <cx:pt idx="7111">167</cx:pt>
          <cx:pt idx="7112">158</cx:pt>
          <cx:pt idx="7113">167</cx:pt>
          <cx:pt idx="7114">167</cx:pt>
          <cx:pt idx="7115">158</cx:pt>
          <cx:pt idx="7116">158</cx:pt>
          <cx:pt idx="7117">167</cx:pt>
          <cx:pt idx="7118">158</cx:pt>
          <cx:pt idx="7119">167</cx:pt>
          <cx:pt idx="7120">158</cx:pt>
          <cx:pt idx="7121">167</cx:pt>
          <cx:pt idx="7122">155</cx:pt>
          <cx:pt idx="7123">155</cx:pt>
          <cx:pt idx="7124">155</cx:pt>
          <cx:pt idx="7125">155</cx:pt>
          <cx:pt idx="7126">155</cx:pt>
          <cx:pt idx="7127">155</cx:pt>
          <cx:pt idx="7128">164</cx:pt>
          <cx:pt idx="7129">118</cx:pt>
          <cx:pt idx="7130">164</cx:pt>
          <cx:pt idx="7131">118</cx:pt>
          <cx:pt idx="7132">164</cx:pt>
          <cx:pt idx="7133">164</cx:pt>
          <cx:pt idx="7134">114</cx:pt>
          <cx:pt idx="7135">155</cx:pt>
          <cx:pt idx="7136">155</cx:pt>
          <cx:pt idx="7137">155</cx:pt>
          <cx:pt idx="7138">155</cx:pt>
          <cx:pt idx="7139">160</cx:pt>
          <cx:pt idx="7140">160</cx:pt>
          <cx:pt idx="7141">160</cx:pt>
          <cx:pt idx="7142">160</cx:pt>
          <cx:pt idx="7143">160</cx:pt>
          <cx:pt idx="7144">160</cx:pt>
          <cx:pt idx="7145">160</cx:pt>
          <cx:pt idx="7146">160</cx:pt>
          <cx:pt idx="7147">365</cx:pt>
          <cx:pt idx="7148">365</cx:pt>
          <cx:pt idx="7149">365</cx:pt>
          <cx:pt idx="7150">365</cx:pt>
          <cx:pt idx="7151">380</cx:pt>
          <cx:pt idx="7152">380</cx:pt>
          <cx:pt idx="7153">380</cx:pt>
          <cx:pt idx="7154">380</cx:pt>
          <cx:pt idx="7155">380</cx:pt>
          <cx:pt idx="7156">380</cx:pt>
          <cx:pt idx="7157">380</cx:pt>
          <cx:pt idx="7158">380</cx:pt>
          <cx:pt idx="7159">380</cx:pt>
          <cx:pt idx="7160">380</cx:pt>
          <cx:pt idx="7161">380</cx:pt>
          <cx:pt idx="7162">380</cx:pt>
          <cx:pt idx="7163">380</cx:pt>
          <cx:pt idx="7164">380</cx:pt>
          <cx:pt idx="7165">380</cx:pt>
          <cx:pt idx="7166">380</cx:pt>
          <cx:pt idx="7167">215</cx:pt>
          <cx:pt idx="7168">132</cx:pt>
          <cx:pt idx="7169">150</cx:pt>
          <cx:pt idx="7170">132</cx:pt>
          <cx:pt idx="7171">132</cx:pt>
          <cx:pt idx="7172">150</cx:pt>
          <cx:pt idx="7173">132</cx:pt>
          <cx:pt idx="7174">225</cx:pt>
          <cx:pt idx="7175">132</cx:pt>
          <cx:pt idx="7176">132</cx:pt>
          <cx:pt idx="7177">132</cx:pt>
          <cx:pt idx="7178">132</cx:pt>
          <cx:pt idx="7179">220</cx:pt>
          <cx:pt idx="7180">132</cx:pt>
          <cx:pt idx="7181">150</cx:pt>
          <cx:pt idx="7182">132</cx:pt>
          <cx:pt idx="7183">150</cx:pt>
          <cx:pt idx="7184">132</cx:pt>
          <cx:pt idx="7185">150</cx:pt>
          <cx:pt idx="7186">132</cx:pt>
          <cx:pt idx="7187">132</cx:pt>
          <cx:pt idx="7188">132</cx:pt>
          <cx:pt idx="7189">150</cx:pt>
          <cx:pt idx="7190">150</cx:pt>
          <cx:pt idx="7191">150</cx:pt>
          <cx:pt idx="7192">150</cx:pt>
          <cx:pt idx="7193">150</cx:pt>
          <cx:pt idx="7194">150</cx:pt>
          <cx:pt idx="7195">150</cx:pt>
          <cx:pt idx="7196">150</cx:pt>
          <cx:pt idx="7197">150</cx:pt>
          <cx:pt idx="7198">150</cx:pt>
          <cx:pt idx="7199">150</cx:pt>
          <cx:pt idx="7200">150</cx:pt>
          <cx:pt idx="7201">150</cx:pt>
          <cx:pt idx="7202">150</cx:pt>
          <cx:pt idx="7203">150</cx:pt>
          <cx:pt idx="7204">150</cx:pt>
          <cx:pt idx="7205">150</cx:pt>
          <cx:pt idx="7206">150</cx:pt>
          <cx:pt idx="7207">150</cx:pt>
          <cx:pt idx="7208">150</cx:pt>
          <cx:pt idx="7209">150</cx:pt>
          <cx:pt idx="7210">150</cx:pt>
          <cx:pt idx="7211">150</cx:pt>
          <cx:pt idx="7212">150</cx:pt>
          <cx:pt idx="7213">150</cx:pt>
          <cx:pt idx="7214">150</cx:pt>
          <cx:pt idx="7215">150</cx:pt>
          <cx:pt idx="7216">150</cx:pt>
          <cx:pt idx="7217">150</cx:pt>
          <cx:pt idx="7218">150</cx:pt>
          <cx:pt idx="7219">150</cx:pt>
          <cx:pt idx="7220">150</cx:pt>
          <cx:pt idx="7221">150</cx:pt>
          <cx:pt idx="7222">150</cx:pt>
          <cx:pt idx="7223">150</cx:pt>
          <cx:pt idx="7224">150</cx:pt>
          <cx:pt idx="7225">214</cx:pt>
          <cx:pt idx="7226">214</cx:pt>
          <cx:pt idx="7227">214</cx:pt>
          <cx:pt idx="7228">170</cx:pt>
          <cx:pt idx="7229">170</cx:pt>
          <cx:pt idx="7230">225</cx:pt>
          <cx:pt idx="7231">170</cx:pt>
          <cx:pt idx="7232">205</cx:pt>
          <cx:pt idx="7233">225</cx:pt>
          <cx:pt idx="7234">205</cx:pt>
          <cx:pt idx="7235">210</cx:pt>
          <cx:pt idx="7236">210</cx:pt>
          <cx:pt idx="7237">210</cx:pt>
          <cx:pt idx="7238">210</cx:pt>
          <cx:pt idx="7239">210</cx:pt>
          <cx:pt idx="7240">260</cx:pt>
          <cx:pt idx="7241">210</cx:pt>
          <cx:pt idx="7242">260</cx:pt>
          <cx:pt idx="7243">210</cx:pt>
          <cx:pt idx="7244">260</cx:pt>
          <cx:pt idx="7245">260</cx:pt>
          <cx:pt idx="7246">210</cx:pt>
          <cx:pt idx="7247">210</cx:pt>
          <cx:pt idx="7248">210</cx:pt>
          <cx:pt idx="7249">260</cx:pt>
          <cx:pt idx="7250">260</cx:pt>
          <cx:pt idx="7251">260</cx:pt>
          <cx:pt idx="7252">210</cx:pt>
          <cx:pt idx="7253">210</cx:pt>
          <cx:pt idx="7254">260</cx:pt>
          <cx:pt idx="7255">210</cx:pt>
          <cx:pt idx="7256">210</cx:pt>
          <cx:pt idx="7257">210</cx:pt>
          <cx:pt idx="7258">210</cx:pt>
          <cx:pt idx="7259">290</cx:pt>
          <cx:pt idx="7260">252</cx:pt>
          <cx:pt idx="7261">290</cx:pt>
          <cx:pt idx="7262">252</cx:pt>
          <cx:pt idx="7263">573</cx:pt>
          <cx:pt idx="7264">131</cx:pt>
          <cx:pt idx="7265">131</cx:pt>
          <cx:pt idx="7266">131</cx:pt>
          <cx:pt idx="7267">131</cx:pt>
          <cx:pt idx="7268">131</cx:pt>
          <cx:pt idx="7269">131</cx:pt>
          <cx:pt idx="7270">235</cx:pt>
          <cx:pt idx="7271">235</cx:pt>
          <cx:pt idx="7272">235</cx:pt>
          <cx:pt idx="7273">235</cx:pt>
          <cx:pt idx="7274">235</cx:pt>
          <cx:pt idx="7275">235</cx:pt>
          <cx:pt idx="7276">235</cx:pt>
          <cx:pt idx="7277">235</cx:pt>
          <cx:pt idx="7278">235</cx:pt>
          <cx:pt idx="7279">235</cx:pt>
          <cx:pt idx="7280">235</cx:pt>
          <cx:pt idx="7281">235</cx:pt>
          <cx:pt idx="7282">194</cx:pt>
          <cx:pt idx="7283">194</cx:pt>
          <cx:pt idx="7284">194</cx:pt>
          <cx:pt idx="7285">194</cx:pt>
          <cx:pt idx="7286">194</cx:pt>
          <cx:pt idx="7287">140</cx:pt>
          <cx:pt idx="7288">110</cx:pt>
          <cx:pt idx="7289">110</cx:pt>
          <cx:pt idx="7290">140</cx:pt>
          <cx:pt idx="7291">140</cx:pt>
          <cx:pt idx="7292">110</cx:pt>
          <cx:pt idx="7293">248</cx:pt>
          <cx:pt idx="7294">248</cx:pt>
          <cx:pt idx="7295">248</cx:pt>
          <cx:pt idx="7296">248</cx:pt>
          <cx:pt idx="7297">248</cx:pt>
          <cx:pt idx="7298">248</cx:pt>
          <cx:pt idx="7299">248</cx:pt>
          <cx:pt idx="7300">248</cx:pt>
          <cx:pt idx="7301">248</cx:pt>
          <cx:pt idx="7302">248</cx:pt>
          <cx:pt idx="7303">248</cx:pt>
          <cx:pt idx="7304">248</cx:pt>
          <cx:pt idx="7305">248</cx:pt>
          <cx:pt idx="7306">248</cx:pt>
          <cx:pt idx="7307">248</cx:pt>
          <cx:pt idx="7308">93</cx:pt>
          <cx:pt idx="7309">199</cx:pt>
          <cx:pt idx="7310">199</cx:pt>
          <cx:pt idx="7311">199</cx:pt>
          <cx:pt idx="7312">199</cx:pt>
          <cx:pt idx="7313">192</cx:pt>
          <cx:pt idx="7314">192</cx:pt>
          <cx:pt idx="7315">199</cx:pt>
          <cx:pt idx="7316">274</cx:pt>
          <cx:pt idx="7317">192</cx:pt>
          <cx:pt idx="7318">192</cx:pt>
          <cx:pt idx="7319">199</cx:pt>
          <cx:pt idx="7320">274</cx:pt>
          <cx:pt idx="7321">192</cx:pt>
          <cx:pt idx="7322">192</cx:pt>
          <cx:pt idx="7323">192</cx:pt>
          <cx:pt idx="7324">274</cx:pt>
          <cx:pt idx="7325">274</cx:pt>
          <cx:pt idx="7326">192</cx:pt>
          <cx:pt idx="7327">245</cx:pt>
          <cx:pt idx="7328">178</cx:pt>
          <cx:pt idx="7329">185</cx:pt>
          <cx:pt idx="7330">185</cx:pt>
          <cx:pt idx="7331">245</cx:pt>
          <cx:pt idx="7332">175</cx:pt>
          <cx:pt idx="7333">175</cx:pt>
          <cx:pt idx="7334">175</cx:pt>
          <cx:pt idx="7335">175</cx:pt>
          <cx:pt idx="7336">256</cx:pt>
          <cx:pt idx="7337">175</cx:pt>
          <cx:pt idx="7338">175</cx:pt>
          <cx:pt idx="7339">175</cx:pt>
          <cx:pt idx="7340">256</cx:pt>
          <cx:pt idx="7341">175</cx:pt>
          <cx:pt idx="7342">175</cx:pt>
          <cx:pt idx="7343">175</cx:pt>
          <cx:pt idx="7344">175</cx:pt>
          <cx:pt idx="7345">175</cx:pt>
          <cx:pt idx="7346">175</cx:pt>
          <cx:pt idx="7347">175</cx:pt>
          <cx:pt idx="7348">256</cx:pt>
          <cx:pt idx="7349">175</cx:pt>
          <cx:pt idx="7350">256</cx:pt>
          <cx:pt idx="7351">175</cx:pt>
          <cx:pt idx="7352">148</cx:pt>
          <cx:pt idx="7353">168</cx:pt>
          <cx:pt idx="7354">168</cx:pt>
          <cx:pt idx="7355">168</cx:pt>
          <cx:pt idx="7356">148</cx:pt>
          <cx:pt idx="7357">148</cx:pt>
          <cx:pt idx="7358">148</cx:pt>
          <cx:pt idx="7359">148</cx:pt>
          <cx:pt idx="7360">168</cx:pt>
          <cx:pt idx="7361">168</cx:pt>
          <cx:pt idx="7362">148</cx:pt>
          <cx:pt idx="7363">168</cx:pt>
          <cx:pt idx="7364">168</cx:pt>
          <cx:pt idx="7365">168</cx:pt>
          <cx:pt idx="7366">168</cx:pt>
          <cx:pt idx="7367">168</cx:pt>
          <cx:pt idx="7368">148</cx:pt>
          <cx:pt idx="7369">148</cx:pt>
          <cx:pt idx="7370">168</cx:pt>
          <cx:pt idx="7371">168</cx:pt>
          <cx:pt idx="7372">168</cx:pt>
          <cx:pt idx="7373">148</cx:pt>
          <cx:pt idx="7374">168</cx:pt>
          <cx:pt idx="7375">148</cx:pt>
          <cx:pt idx="7376">168</cx:pt>
          <cx:pt idx="7377">168</cx:pt>
          <cx:pt idx="7378">168</cx:pt>
          <cx:pt idx="7379">148</cx:pt>
          <cx:pt idx="7380">166</cx:pt>
          <cx:pt idx="7381">166</cx:pt>
          <cx:pt idx="7382">224</cx:pt>
          <cx:pt idx="7383">166</cx:pt>
          <cx:pt idx="7384">224</cx:pt>
          <cx:pt idx="7385">166</cx:pt>
          <cx:pt idx="7386">166</cx:pt>
          <cx:pt idx="7387">166</cx:pt>
          <cx:pt idx="7388">166</cx:pt>
          <cx:pt idx="7389">166</cx:pt>
          <cx:pt idx="7390">166</cx:pt>
          <cx:pt idx="7391">224</cx:pt>
          <cx:pt idx="7392">166</cx:pt>
          <cx:pt idx="7393">166</cx:pt>
          <cx:pt idx="7394">166</cx:pt>
          <cx:pt idx="7395">166</cx:pt>
          <cx:pt idx="7396">166</cx:pt>
          <cx:pt idx="7397">166</cx:pt>
          <cx:pt idx="7398">200</cx:pt>
          <cx:pt idx="7399">255</cx:pt>
          <cx:pt idx="7400">255</cx:pt>
          <cx:pt idx="7401">255</cx:pt>
          <cx:pt idx="7402">255</cx:pt>
          <cx:pt idx="7403">255</cx:pt>
          <cx:pt idx="7404">253</cx:pt>
          <cx:pt idx="7405">253</cx:pt>
          <cx:pt idx="7406">253</cx:pt>
          <cx:pt idx="7407">253</cx:pt>
          <cx:pt idx="7408">253</cx:pt>
          <cx:pt idx="7409">200</cx:pt>
          <cx:pt idx="7410">287</cx:pt>
          <cx:pt idx="7411">287</cx:pt>
          <cx:pt idx="7412">287</cx:pt>
          <cx:pt idx="7413">287</cx:pt>
          <cx:pt idx="7414">287</cx:pt>
          <cx:pt idx="7415">570</cx:pt>
          <cx:pt idx="7416">310</cx:pt>
          <cx:pt idx="7417">420</cx:pt>
          <cx:pt idx="7418">420</cx:pt>
          <cx:pt idx="7419">420</cx:pt>
          <cx:pt idx="7420">520</cx:pt>
          <cx:pt idx="7421">520</cx:pt>
          <cx:pt idx="7422">570</cx:pt>
          <cx:pt idx="7423">440</cx:pt>
          <cx:pt idx="7424">310</cx:pt>
          <cx:pt idx="7425">520</cx:pt>
          <cx:pt idx="7426">310</cx:pt>
          <cx:pt idx="7427">520</cx:pt>
          <cx:pt idx="7428">570</cx:pt>
          <cx:pt idx="7429">310</cx:pt>
          <cx:pt idx="7430">570</cx:pt>
          <cx:pt idx="7431">310</cx:pt>
          <cx:pt idx="7432">440</cx:pt>
          <cx:pt idx="7433">310</cx:pt>
          <cx:pt idx="7434">420</cx:pt>
          <cx:pt idx="7435">420</cx:pt>
          <cx:pt idx="7436">420</cx:pt>
          <cx:pt idx="7437">240</cx:pt>
          <cx:pt idx="7438">205</cx:pt>
          <cx:pt idx="7439">240</cx:pt>
          <cx:pt idx="7440">205</cx:pt>
          <cx:pt idx="7441">240</cx:pt>
          <cx:pt idx="7442">205</cx:pt>
          <cx:pt idx="7443">322</cx:pt>
          <cx:pt idx="7444">322</cx:pt>
          <cx:pt idx="7445">100</cx:pt>
          <cx:pt idx="7446">93</cx:pt>
          <cx:pt idx="7447">93</cx:pt>
          <cx:pt idx="7448">93</cx:pt>
          <cx:pt idx="7449">170</cx:pt>
          <cx:pt idx="7450">150</cx:pt>
          <cx:pt idx="7451">170</cx:pt>
          <cx:pt idx="7452">170</cx:pt>
          <cx:pt idx="7453">170</cx:pt>
          <cx:pt idx="7454">150</cx:pt>
          <cx:pt idx="7455">170</cx:pt>
          <cx:pt idx="7456">170</cx:pt>
          <cx:pt idx="7457">170</cx:pt>
          <cx:pt idx="7458">170</cx:pt>
          <cx:pt idx="7459">170</cx:pt>
          <cx:pt idx="7460">150</cx:pt>
          <cx:pt idx="7461">170</cx:pt>
          <cx:pt idx="7462">170</cx:pt>
          <cx:pt idx="7463">170</cx:pt>
          <cx:pt idx="7464">150</cx:pt>
          <cx:pt idx="7465">170</cx:pt>
          <cx:pt idx="7466">170</cx:pt>
          <cx:pt idx="7467">280</cx:pt>
          <cx:pt idx="7468">170</cx:pt>
          <cx:pt idx="7469">170</cx:pt>
          <cx:pt idx="7470">170</cx:pt>
          <cx:pt idx="7471">170</cx:pt>
          <cx:pt idx="7472">170</cx:pt>
          <cx:pt idx="7473">170</cx:pt>
          <cx:pt idx="7474">170</cx:pt>
          <cx:pt idx="7475">170</cx:pt>
          <cx:pt idx="7476">170</cx:pt>
          <cx:pt idx="7477">170</cx:pt>
          <cx:pt idx="7478">170</cx:pt>
          <cx:pt idx="7479">280</cx:pt>
          <cx:pt idx="7480">170</cx:pt>
          <cx:pt idx="7481">170</cx:pt>
          <cx:pt idx="7482">170</cx:pt>
          <cx:pt idx="7483">170</cx:pt>
          <cx:pt idx="7484">170</cx:pt>
          <cx:pt idx="7485">170</cx:pt>
          <cx:pt idx="7486">170</cx:pt>
          <cx:pt idx="7487">280</cx:pt>
          <cx:pt idx="7488">170</cx:pt>
          <cx:pt idx="7489">170</cx:pt>
          <cx:pt idx="7490">170</cx:pt>
          <cx:pt idx="7491">170</cx:pt>
          <cx:pt idx="7492">170</cx:pt>
          <cx:pt idx="7493">280</cx:pt>
          <cx:pt idx="7494">205</cx:pt>
          <cx:pt idx="7495">205</cx:pt>
          <cx:pt idx="7496">205</cx:pt>
          <cx:pt idx="7497">205</cx:pt>
          <cx:pt idx="7498">205</cx:pt>
          <cx:pt idx="7499">205</cx:pt>
          <cx:pt idx="7500">205</cx:pt>
          <cx:pt idx="7501">205</cx:pt>
          <cx:pt idx="7502">205</cx:pt>
          <cx:pt idx="7503">205</cx:pt>
          <cx:pt idx="7504">205</cx:pt>
          <cx:pt idx="7505">205</cx:pt>
          <cx:pt idx="7506">205</cx:pt>
          <cx:pt idx="7507">205</cx:pt>
          <cx:pt idx="7508">205</cx:pt>
          <cx:pt idx="7509">205</cx:pt>
          <cx:pt idx="7510">205</cx:pt>
          <cx:pt idx="7511">205</cx:pt>
          <cx:pt idx="7512">205</cx:pt>
          <cx:pt idx="7513">205</cx:pt>
          <cx:pt idx="7514">260</cx:pt>
          <cx:pt idx="7515">260</cx:pt>
          <cx:pt idx="7516">260</cx:pt>
          <cx:pt idx="7517">260</cx:pt>
          <cx:pt idx="7518">260</cx:pt>
          <cx:pt idx="7519">260</cx:pt>
          <cx:pt idx="7520">260</cx:pt>
          <cx:pt idx="7521">260</cx:pt>
          <cx:pt idx="7522">260</cx:pt>
          <cx:pt idx="7523">260</cx:pt>
          <cx:pt idx="7524">260</cx:pt>
          <cx:pt idx="7525">260</cx:pt>
          <cx:pt idx="7526">260</cx:pt>
          <cx:pt idx="7527">260</cx:pt>
          <cx:pt idx="7528">260</cx:pt>
          <cx:pt idx="7529">260</cx:pt>
          <cx:pt idx="7530">260</cx:pt>
          <cx:pt idx="7531">260</cx:pt>
          <cx:pt idx="7532">260</cx:pt>
          <cx:pt idx="7533">260</cx:pt>
          <cx:pt idx="7534">284</cx:pt>
          <cx:pt idx="7535">284</cx:pt>
          <cx:pt idx="7536">284</cx:pt>
          <cx:pt idx="7537">284</cx:pt>
          <cx:pt idx="7538">284</cx:pt>
          <cx:pt idx="7539">284</cx:pt>
          <cx:pt idx="7540">284</cx:pt>
          <cx:pt idx="7541">284</cx:pt>
          <cx:pt idx="7542">335</cx:pt>
          <cx:pt idx="7543">420</cx:pt>
          <cx:pt idx="7544">420</cx:pt>
          <cx:pt idx="7545">335</cx:pt>
          <cx:pt idx="7546">420</cx:pt>
          <cx:pt idx="7547">335</cx:pt>
          <cx:pt idx="7548">420</cx:pt>
          <cx:pt idx="7549">444</cx:pt>
          <cx:pt idx="7550">444</cx:pt>
          <cx:pt idx="7551">335</cx:pt>
          <cx:pt idx="7552">335</cx:pt>
          <cx:pt idx="7553">453</cx:pt>
          <cx:pt idx="7554">453</cx:pt>
          <cx:pt idx="7555">453</cx:pt>
          <cx:pt idx="7556">453</cx:pt>
          <cx:pt idx="7557">453</cx:pt>
          <cx:pt idx="7558">453</cx:pt>
          <cx:pt idx="7559">453</cx:pt>
          <cx:pt idx="7560">453</cx:pt>
          <cx:pt idx="7561">453</cx:pt>
          <cx:pt idx="7562">453</cx:pt>
          <cx:pt idx="7563">453</cx:pt>
          <cx:pt idx="7564">453</cx:pt>
          <cx:pt idx="7565">150</cx:pt>
          <cx:pt idx="7566">150</cx:pt>
          <cx:pt idx="7567">150</cx:pt>
          <cx:pt idx="7568">150</cx:pt>
          <cx:pt idx="7569">116</cx:pt>
          <cx:pt idx="7570">116</cx:pt>
          <cx:pt idx="7571">116</cx:pt>
          <cx:pt idx="7572">150</cx:pt>
          <cx:pt idx="7573">116</cx:pt>
          <cx:pt idx="7574">116</cx:pt>
          <cx:pt idx="7575">116</cx:pt>
          <cx:pt idx="7576">116</cx:pt>
          <cx:pt idx="7577">150</cx:pt>
          <cx:pt idx="7578">150</cx:pt>
          <cx:pt idx="7579">150</cx:pt>
          <cx:pt idx="7580">150</cx:pt>
          <cx:pt idx="7581">150</cx:pt>
          <cx:pt idx="7582">150</cx:pt>
          <cx:pt idx="7583">116</cx:pt>
          <cx:pt idx="7584">116</cx:pt>
          <cx:pt idx="7585">116</cx:pt>
          <cx:pt idx="7586">150</cx:pt>
          <cx:pt idx="7587">116</cx:pt>
          <cx:pt idx="7588">150</cx:pt>
          <cx:pt idx="7589">150</cx:pt>
          <cx:pt idx="7590">116</cx:pt>
          <cx:pt idx="7591">250</cx:pt>
          <cx:pt idx="7592">250</cx:pt>
          <cx:pt idx="7593">250</cx:pt>
          <cx:pt idx="7594">250</cx:pt>
          <cx:pt idx="7595">250</cx:pt>
          <cx:pt idx="7596">250</cx:pt>
          <cx:pt idx="7597">250</cx:pt>
          <cx:pt idx="7598">250</cx:pt>
          <cx:pt idx="7599">250</cx:pt>
          <cx:pt idx="7600">250</cx:pt>
          <cx:pt idx="7601">250</cx:pt>
          <cx:pt idx="7602">250</cx:pt>
          <cx:pt idx="7603">250</cx:pt>
          <cx:pt idx="7604">250</cx:pt>
          <cx:pt idx="7605">280</cx:pt>
          <cx:pt idx="7606">280</cx:pt>
          <cx:pt idx="7607">280</cx:pt>
          <cx:pt idx="7608">280</cx:pt>
          <cx:pt idx="7609">280</cx:pt>
          <cx:pt idx="7610">280</cx:pt>
          <cx:pt idx="7611">280</cx:pt>
          <cx:pt idx="7612">280</cx:pt>
          <cx:pt idx="7613">280</cx:pt>
          <cx:pt idx="7614">280</cx:pt>
          <cx:pt idx="7615">280</cx:pt>
          <cx:pt idx="7616">280</cx:pt>
          <cx:pt idx="7617">280</cx:pt>
          <cx:pt idx="7618">280</cx:pt>
          <cx:pt idx="7619">280</cx:pt>
          <cx:pt idx="7620">280</cx:pt>
          <cx:pt idx="7621">280</cx:pt>
          <cx:pt idx="7622">280</cx:pt>
          <cx:pt idx="7623">280</cx:pt>
          <cx:pt idx="7624">280</cx:pt>
          <cx:pt idx="7625">280</cx:pt>
          <cx:pt idx="7626">280</cx:pt>
          <cx:pt idx="7627">280</cx:pt>
          <cx:pt idx="7628">280</cx:pt>
          <cx:pt idx="7629">280</cx:pt>
          <cx:pt idx="7630">280</cx:pt>
          <cx:pt idx="7631">280</cx:pt>
          <cx:pt idx="7632">280</cx:pt>
          <cx:pt idx="7633">280</cx:pt>
          <cx:pt idx="7634">280</cx:pt>
          <cx:pt idx="7635">280</cx:pt>
          <cx:pt idx="7636">280</cx:pt>
          <cx:pt idx="7637">280</cx:pt>
          <cx:pt idx="7638">280</cx:pt>
          <cx:pt idx="7639">81</cx:pt>
          <cx:pt idx="7640">200</cx:pt>
          <cx:pt idx="7641">200</cx:pt>
          <cx:pt idx="7642">200</cx:pt>
          <cx:pt idx="7643">200</cx:pt>
          <cx:pt idx="7644">200</cx:pt>
          <cx:pt idx="7645">200</cx:pt>
          <cx:pt idx="7646">195</cx:pt>
          <cx:pt idx="7647">138</cx:pt>
          <cx:pt idx="7648">161</cx:pt>
          <cx:pt idx="7649">138</cx:pt>
          <cx:pt idx="7650">161</cx:pt>
          <cx:pt idx="7651">161</cx:pt>
          <cx:pt idx="7652">138</cx:pt>
          <cx:pt idx="7653">138</cx:pt>
          <cx:pt idx="7654">161</cx:pt>
          <cx:pt idx="7655">161</cx:pt>
          <cx:pt idx="7656">161</cx:pt>
          <cx:pt idx="7657">161</cx:pt>
          <cx:pt idx="7658">161</cx:pt>
          <cx:pt idx="7659">161</cx:pt>
          <cx:pt idx="7660">161</cx:pt>
          <cx:pt idx="7661">161</cx:pt>
          <cx:pt idx="7662">161</cx:pt>
          <cx:pt idx="7663">99</cx:pt>
          <cx:pt idx="7664">99</cx:pt>
          <cx:pt idx="7665">99</cx:pt>
          <cx:pt idx="7666">99</cx:pt>
          <cx:pt idx="7667">99</cx:pt>
          <cx:pt idx="7668">99</cx:pt>
          <cx:pt idx="7669">99</cx:pt>
          <cx:pt idx="7670">99</cx:pt>
          <cx:pt idx="7671">99</cx:pt>
          <cx:pt idx="7672">99</cx:pt>
          <cx:pt idx="7673">99</cx:pt>
          <cx:pt idx="7674">99</cx:pt>
          <cx:pt idx="7675">99</cx:pt>
          <cx:pt idx="7676">121</cx:pt>
          <cx:pt idx="7677">121</cx:pt>
          <cx:pt idx="7678">121</cx:pt>
          <cx:pt idx="7679">134</cx:pt>
          <cx:pt idx="7680">134</cx:pt>
          <cx:pt idx="7681">134</cx:pt>
          <cx:pt idx="7682">134</cx:pt>
          <cx:pt idx="7683">134</cx:pt>
          <cx:pt idx="7684">134</cx:pt>
          <cx:pt idx="7685">134</cx:pt>
          <cx:pt idx="7686">134</cx:pt>
          <cx:pt idx="7687">134</cx:pt>
          <cx:pt idx="7688">134</cx:pt>
          <cx:pt idx="7689">134</cx:pt>
          <cx:pt idx="7690">134</cx:pt>
          <cx:pt idx="7691">134</cx:pt>
          <cx:pt idx="7692">134</cx:pt>
          <cx:pt idx="7693">134</cx:pt>
          <cx:pt idx="7694">134</cx:pt>
          <cx:pt idx="7695">134</cx:pt>
          <cx:pt idx="7696">134</cx:pt>
          <cx:pt idx="7697">121</cx:pt>
          <cx:pt idx="7698">121</cx:pt>
          <cx:pt idx="7699">121</cx:pt>
          <cx:pt idx="7700">121</cx:pt>
          <cx:pt idx="7701">121</cx:pt>
          <cx:pt idx="7702">121</cx:pt>
          <cx:pt idx="7703">121</cx:pt>
          <cx:pt idx="7704">121</cx:pt>
          <cx:pt idx="7705">121</cx:pt>
          <cx:pt idx="7706">121</cx:pt>
          <cx:pt idx="7707">121</cx:pt>
          <cx:pt idx="7708">121</cx:pt>
          <cx:pt idx="7709">125</cx:pt>
          <cx:pt idx="7710">125</cx:pt>
          <cx:pt idx="7711">125</cx:pt>
          <cx:pt idx="7712">125</cx:pt>
          <cx:pt idx="7713">125</cx:pt>
          <cx:pt idx="7714">125</cx:pt>
          <cx:pt idx="7715">118</cx:pt>
          <cx:pt idx="7716">118</cx:pt>
          <cx:pt idx="7717">164</cx:pt>
          <cx:pt idx="7718">164</cx:pt>
          <cx:pt idx="7719">118</cx:pt>
          <cx:pt idx="7720">118</cx:pt>
          <cx:pt idx="7721">118</cx:pt>
          <cx:pt idx="7722">164</cx:pt>
          <cx:pt idx="7723">130</cx:pt>
          <cx:pt idx="7724">130</cx:pt>
          <cx:pt idx="7725">130</cx:pt>
          <cx:pt idx="7726">103</cx:pt>
          <cx:pt idx="7727">103</cx:pt>
          <cx:pt idx="7728">140</cx:pt>
          <cx:pt idx="7729">130</cx:pt>
          <cx:pt idx="7730">130</cx:pt>
          <cx:pt idx="7731">130</cx:pt>
          <cx:pt idx="7732">130</cx:pt>
          <cx:pt idx="7733">130</cx:pt>
          <cx:pt idx="7734">130</cx:pt>
          <cx:pt idx="7735">130</cx:pt>
          <cx:pt idx="7736">253</cx:pt>
          <cx:pt idx="7737">253</cx:pt>
          <cx:pt idx="7738">253</cx:pt>
          <cx:pt idx="7739">253</cx:pt>
          <cx:pt idx="7740">253</cx:pt>
          <cx:pt idx="7741">150</cx:pt>
          <cx:pt idx="7742">180</cx:pt>
          <cx:pt idx="7743">150</cx:pt>
          <cx:pt idx="7744">150</cx:pt>
          <cx:pt idx="7745">150</cx:pt>
          <cx:pt idx="7746">150</cx:pt>
          <cx:pt idx="7747">180</cx:pt>
          <cx:pt idx="7748">150</cx:pt>
          <cx:pt idx="7749">90</cx:pt>
          <cx:pt idx="7750">200</cx:pt>
          <cx:pt idx="7751">200</cx:pt>
          <cx:pt idx="7752">200</cx:pt>
          <cx:pt idx="7753">200</cx:pt>
          <cx:pt idx="7754">200</cx:pt>
          <cx:pt idx="7755">200</cx:pt>
          <cx:pt idx="7756">200</cx:pt>
          <cx:pt idx="7757">200</cx:pt>
          <cx:pt idx="7758">200</cx:pt>
          <cx:pt idx="7759">200</cx:pt>
          <cx:pt idx="7760">200</cx:pt>
          <cx:pt idx="7761">200</cx:pt>
          <cx:pt idx="7762">200</cx:pt>
          <cx:pt idx="7763">200</cx:pt>
          <cx:pt idx="7764">328</cx:pt>
          <cx:pt idx="7765">328</cx:pt>
          <cx:pt idx="7766">340</cx:pt>
          <cx:pt idx="7767">340</cx:pt>
          <cx:pt idx="7768">340</cx:pt>
          <cx:pt idx="7769">340</cx:pt>
          <cx:pt idx="7770">328</cx:pt>
          <cx:pt idx="7771">360</cx:pt>
          <cx:pt idx="7772">328</cx:pt>
          <cx:pt idx="7773">328</cx:pt>
          <cx:pt idx="7774">328</cx:pt>
          <cx:pt idx="7775">328</cx:pt>
          <cx:pt idx="7776">360</cx:pt>
          <cx:pt idx="7777">360</cx:pt>
          <cx:pt idx="7778">360</cx:pt>
          <cx:pt idx="7779">328</cx:pt>
          <cx:pt idx="7780">208</cx:pt>
          <cx:pt idx="7781">400</cx:pt>
          <cx:pt idx="7782">400</cx:pt>
          <cx:pt idx="7783">300</cx:pt>
          <cx:pt idx="7784">300</cx:pt>
          <cx:pt idx="7785">360</cx:pt>
          <cx:pt idx="7786">300</cx:pt>
          <cx:pt idx="7787">208</cx:pt>
          <cx:pt idx="7788">360</cx:pt>
          <cx:pt idx="7789">300</cx:pt>
          <cx:pt idx="7790">208</cx:pt>
          <cx:pt idx="7791">208</cx:pt>
          <cx:pt idx="7792">208</cx:pt>
          <cx:pt idx="7793">300</cx:pt>
          <cx:pt idx="7794">400</cx:pt>
          <cx:pt idx="7795">208</cx:pt>
          <cx:pt idx="7796">400</cx:pt>
          <cx:pt idx="7797">360</cx:pt>
          <cx:pt idx="7798">208</cx:pt>
          <cx:pt idx="7799">300</cx:pt>
          <cx:pt idx="7800">300</cx:pt>
          <cx:pt idx="7801">208</cx:pt>
          <cx:pt idx="7802">208</cx:pt>
          <cx:pt idx="7803">208</cx:pt>
          <cx:pt idx="7804">300</cx:pt>
          <cx:pt idx="7805">360</cx:pt>
          <cx:pt idx="7806">272</cx:pt>
          <cx:pt idx="7807">240</cx:pt>
          <cx:pt idx="7808">245</cx:pt>
          <cx:pt idx="7809">220</cx:pt>
          <cx:pt idx="7810">220</cx:pt>
          <cx:pt idx="7811">240</cx:pt>
          <cx:pt idx="7812">272</cx:pt>
          <cx:pt idx="7813">272</cx:pt>
          <cx:pt idx="7814">220</cx:pt>
          <cx:pt idx="7815">220</cx:pt>
          <cx:pt idx="7816">245</cx:pt>
          <cx:pt idx="7817">272</cx:pt>
          <cx:pt idx="7818">240</cx:pt>
          <cx:pt idx="7819">240</cx:pt>
          <cx:pt idx="7820">240</cx:pt>
          <cx:pt idx="7821">240</cx:pt>
          <cx:pt idx="7822">272</cx:pt>
          <cx:pt idx="7823">220</cx:pt>
          <cx:pt idx="7824">272</cx:pt>
          <cx:pt idx="7825">220</cx:pt>
          <cx:pt idx="7826">325</cx:pt>
          <cx:pt idx="7827">325</cx:pt>
          <cx:pt idx="7828">343</cx:pt>
          <cx:pt idx="7829">343</cx:pt>
          <cx:pt idx="7830">325</cx:pt>
          <cx:pt idx="7831">325</cx:pt>
          <cx:pt idx="7832">348</cx:pt>
          <cx:pt idx="7833">330</cx:pt>
          <cx:pt idx="7834">330</cx:pt>
          <cx:pt idx="7835">330</cx:pt>
          <cx:pt idx="7836">348</cx:pt>
          <cx:pt idx="7837">330</cx:pt>
          <cx:pt idx="7838">330</cx:pt>
          <cx:pt idx="7839">330</cx:pt>
          <cx:pt idx="7840">330</cx:pt>
          <cx:pt idx="7841">330</cx:pt>
          <cx:pt idx="7842">400</cx:pt>
          <cx:pt idx="7843">300</cx:pt>
          <cx:pt idx="7844">300</cx:pt>
          <cx:pt idx="7845">208</cx:pt>
          <cx:pt idx="7846">400</cx:pt>
          <cx:pt idx="7847">208</cx:pt>
          <cx:pt idx="7848">208</cx:pt>
          <cx:pt idx="7849">208</cx:pt>
          <cx:pt idx="7850">330</cx:pt>
          <cx:pt idx="7851">330</cx:pt>
          <cx:pt idx="7852">360</cx:pt>
          <cx:pt idx="7853">420</cx:pt>
          <cx:pt idx="7854">420</cx:pt>
          <cx:pt idx="7855">330</cx:pt>
          <cx:pt idx="7856">330</cx:pt>
          <cx:pt idx="7857">330</cx:pt>
          <cx:pt idx="7858">416</cx:pt>
          <cx:pt idx="7859">420</cx:pt>
          <cx:pt idx="7860">420</cx:pt>
          <cx:pt idx="7861">360</cx:pt>
          <cx:pt idx="7862">416</cx:pt>
          <cx:pt idx="7863">330</cx:pt>
          <cx:pt idx="7864">420</cx:pt>
          <cx:pt idx="7865">330</cx:pt>
          <cx:pt idx="7866">420</cx:pt>
          <cx:pt idx="7867">360</cx:pt>
          <cx:pt idx="7868">420</cx:pt>
          <cx:pt idx="7869">420</cx:pt>
          <cx:pt idx="7870">330</cx:pt>
          <cx:pt idx="7871">330</cx:pt>
          <cx:pt idx="7872">330</cx:pt>
          <cx:pt idx="7873">240</cx:pt>
          <cx:pt idx="7874">240</cx:pt>
          <cx:pt idx="7875">333</cx:pt>
          <cx:pt idx="7876">280</cx:pt>
          <cx:pt idx="7877">280</cx:pt>
          <cx:pt idx="7878">240</cx:pt>
          <cx:pt idx="7879">333</cx:pt>
          <cx:pt idx="7880">240</cx:pt>
          <cx:pt idx="7881">240</cx:pt>
          <cx:pt idx="7882">280</cx:pt>
          <cx:pt idx="7883">280</cx:pt>
          <cx:pt idx="7884">240</cx:pt>
          <cx:pt idx="7885">333</cx:pt>
          <cx:pt idx="7886">333</cx:pt>
          <cx:pt idx="7887">333</cx:pt>
          <cx:pt idx="7888">404</cx:pt>
          <cx:pt idx="7889">523</cx:pt>
          <cx:pt idx="7890">404</cx:pt>
          <cx:pt idx="7891">404</cx:pt>
          <cx:pt idx="7892">523</cx:pt>
          <cx:pt idx="7893">404</cx:pt>
          <cx:pt idx="7894">404</cx:pt>
          <cx:pt idx="7895">523</cx:pt>
          <cx:pt idx="7896">404</cx:pt>
          <cx:pt idx="7897">404</cx:pt>
          <cx:pt idx="7898">404</cx:pt>
          <cx:pt idx="7899">404</cx:pt>
          <cx:pt idx="7900">523</cx:pt>
          <cx:pt idx="7901">260</cx:pt>
          <cx:pt idx="7902">260</cx:pt>
          <cx:pt idx="7903">260</cx:pt>
          <cx:pt idx="7904">260</cx:pt>
          <cx:pt idx="7905">260</cx:pt>
          <cx:pt idx="7906">260</cx:pt>
          <cx:pt idx="7907">260</cx:pt>
          <cx:pt idx="7908">260</cx:pt>
          <cx:pt idx="7909">260</cx:pt>
          <cx:pt idx="7910">260</cx:pt>
          <cx:pt idx="7911">260</cx:pt>
          <cx:pt idx="7912">260</cx:pt>
          <cx:pt idx="7913">240</cx:pt>
          <cx:pt idx="7914">240</cx:pt>
          <cx:pt idx="7915">240</cx:pt>
          <cx:pt idx="7916">240</cx:pt>
          <cx:pt idx="7917">240</cx:pt>
          <cx:pt idx="7918">240</cx:pt>
          <cx:pt idx="7919">325</cx:pt>
          <cx:pt idx="7920">325</cx:pt>
          <cx:pt idx="7921">325</cx:pt>
          <cx:pt idx="7922">325</cx:pt>
          <cx:pt idx="7923">325</cx:pt>
          <cx:pt idx="7924">325</cx:pt>
          <cx:pt idx="7925">325</cx:pt>
          <cx:pt idx="7926">325</cx:pt>
          <cx:pt idx="7927">320</cx:pt>
          <cx:pt idx="7928">320</cx:pt>
          <cx:pt idx="7929">320</cx:pt>
          <cx:pt idx="7930">320</cx:pt>
          <cx:pt idx="7931">400</cx:pt>
          <cx:pt idx="7932">400</cx:pt>
          <cx:pt idx="7933">230</cx:pt>
          <cx:pt idx="7934">265</cx:pt>
          <cx:pt idx="7935">230</cx:pt>
          <cx:pt idx="7936">265</cx:pt>
          <cx:pt idx="7937">265</cx:pt>
          <cx:pt idx="7938">250</cx:pt>
          <cx:pt idx="7939">250</cx:pt>
          <cx:pt idx="7940">265</cx:pt>
          <cx:pt idx="7941">295</cx:pt>
          <cx:pt idx="7942">295</cx:pt>
          <cx:pt idx="7943">325</cx:pt>
          <cx:pt idx="7944">325</cx:pt>
          <cx:pt idx="7945">325</cx:pt>
          <cx:pt idx="7946">325</cx:pt>
          <cx:pt idx="7947">325</cx:pt>
          <cx:pt idx="7948">325</cx:pt>
          <cx:pt idx="7949">400</cx:pt>
          <cx:pt idx="7950">400</cx:pt>
          <cx:pt idx="7951">400</cx:pt>
          <cx:pt idx="7952">400</cx:pt>
          <cx:pt idx="7953">400</cx:pt>
          <cx:pt idx="7954">400</cx:pt>
          <cx:pt idx="7955">400</cx:pt>
          <cx:pt idx="7956">400</cx:pt>
          <cx:pt idx="7957">400</cx:pt>
          <cx:pt idx="7958">400</cx:pt>
          <cx:pt idx="7959">400</cx:pt>
          <cx:pt idx="7960">268</cx:pt>
          <cx:pt idx="7961">210</cx:pt>
          <cx:pt idx="7962">268</cx:pt>
          <cx:pt idx="7963">210</cx:pt>
          <cx:pt idx="7964">302</cx:pt>
          <cx:pt idx="7965">210</cx:pt>
          <cx:pt idx="7966">240</cx:pt>
          <cx:pt idx="7967">250</cx:pt>
          <cx:pt idx="7968">525</cx:pt>
          <cx:pt idx="7969">430</cx:pt>
          <cx:pt idx="7970">550</cx:pt>
          <cx:pt idx="7971">525</cx:pt>
          <cx:pt idx="7972">430</cx:pt>
          <cx:pt idx="7973">525</cx:pt>
          <cx:pt idx="7974">430</cx:pt>
          <cx:pt idx="7975">430</cx:pt>
          <cx:pt idx="7976">525</cx:pt>
          <cx:pt idx="7977">550</cx:pt>
          <cx:pt idx="7978">550</cx:pt>
          <cx:pt idx="7979">430</cx:pt>
          <cx:pt idx="7980">430</cx:pt>
          <cx:pt idx="7981">525</cx:pt>
          <cx:pt idx="7982">570</cx:pt>
          <cx:pt idx="7983">550</cx:pt>
          <cx:pt idx="7984">525</cx:pt>
          <cx:pt idx="7985">430</cx:pt>
          <cx:pt idx="7986">430</cx:pt>
          <cx:pt idx="7987">550</cx:pt>
          <cx:pt idx="7988">525</cx:pt>
          <cx:pt idx="7989">525</cx:pt>
          <cx:pt idx="7990">550</cx:pt>
          <cx:pt idx="7991">540</cx:pt>
          <cx:pt idx="7992">610</cx:pt>
          <cx:pt idx="7993">150</cx:pt>
          <cx:pt idx="7994">150</cx:pt>
          <cx:pt idx="7995">150</cx:pt>
          <cx:pt idx="7996">150</cx:pt>
          <cx:pt idx="7997">150</cx:pt>
          <cx:pt idx="7998">150</cx:pt>
          <cx:pt idx="7999">150</cx:pt>
          <cx:pt idx="8000">150</cx:pt>
          <cx:pt idx="8001">170</cx:pt>
          <cx:pt idx="8002">170</cx:pt>
          <cx:pt idx="8003">170</cx:pt>
          <cx:pt idx="8004">170</cx:pt>
          <cx:pt idx="8005">170</cx:pt>
          <cx:pt idx="8006">170</cx:pt>
          <cx:pt idx="8007">170</cx:pt>
          <cx:pt idx="8008">170</cx:pt>
          <cx:pt idx="8009">170</cx:pt>
          <cx:pt idx="8010">170</cx:pt>
          <cx:pt idx="8011">170</cx:pt>
          <cx:pt idx="8012">170</cx:pt>
          <cx:pt idx="8013">170</cx:pt>
          <cx:pt idx="8014">170</cx:pt>
          <cx:pt idx="8015">210</cx:pt>
          <cx:pt idx="8016">235</cx:pt>
          <cx:pt idx="8017">210</cx:pt>
          <cx:pt idx="8018">210</cx:pt>
          <cx:pt idx="8019">210</cx:pt>
          <cx:pt idx="8020">210</cx:pt>
          <cx:pt idx="8021">235</cx:pt>
          <cx:pt idx="8022">210</cx:pt>
          <cx:pt idx="8023">210</cx:pt>
          <cx:pt idx="8024">210</cx:pt>
          <cx:pt idx="8025">210</cx:pt>
          <cx:pt idx="8026">210</cx:pt>
          <cx:pt idx="8027">210</cx:pt>
          <cx:pt idx="8028">210</cx:pt>
          <cx:pt idx="8029">210</cx:pt>
          <cx:pt idx="8030">275</cx:pt>
          <cx:pt idx="8031">275</cx:pt>
          <cx:pt idx="8032">291</cx:pt>
          <cx:pt idx="8033">291</cx:pt>
          <cx:pt idx="8034">291</cx:pt>
          <cx:pt idx="8035">291</cx:pt>
          <cx:pt idx="8036">195</cx:pt>
          <cx:pt idx="8037">155</cx:pt>
          <cx:pt idx="8038">195</cx:pt>
          <cx:pt idx="8039">155</cx:pt>
          <cx:pt idx="8040">165</cx:pt>
          <cx:pt idx="8041">165</cx:pt>
          <cx:pt idx="8042">125</cx:pt>
          <cx:pt idx="8043">125</cx:pt>
          <cx:pt idx="8044">170</cx:pt>
          <cx:pt idx="8045">170</cx:pt>
          <cx:pt idx="8046">125</cx:pt>
          <cx:pt idx="8047">125</cx:pt>
          <cx:pt idx="8048">125</cx:pt>
          <cx:pt idx="8049">125</cx:pt>
          <cx:pt idx="8050">170</cx:pt>
          <cx:pt idx="8051">125</cx:pt>
          <cx:pt idx="8052">170</cx:pt>
          <cx:pt idx="8053">125</cx:pt>
          <cx:pt idx="8054">180</cx:pt>
          <cx:pt idx="8055">230</cx:pt>
          <cx:pt idx="8056">180</cx:pt>
          <cx:pt idx="8057">180</cx:pt>
          <cx:pt idx="8058">230</cx:pt>
          <cx:pt idx="8059">180</cx:pt>
          <cx:pt idx="8060">180</cx:pt>
          <cx:pt idx="8061">180</cx:pt>
          <cx:pt idx="8062">180</cx:pt>
          <cx:pt idx="8063">230</cx:pt>
          <cx:pt idx="8064">230</cx:pt>
          <cx:pt idx="8065">230</cx:pt>
          <cx:pt idx="8066">180</cx:pt>
          <cx:pt idx="8067">230</cx:pt>
          <cx:pt idx="8068">180</cx:pt>
          <cx:pt idx="8069">180</cx:pt>
          <cx:pt idx="8070">180</cx:pt>
          <cx:pt idx="8071">230</cx:pt>
          <cx:pt idx="8072">180</cx:pt>
          <cx:pt idx="8073">180</cx:pt>
          <cx:pt idx="8074">230</cx:pt>
          <cx:pt idx="8075">180</cx:pt>
          <cx:pt idx="8076">230</cx:pt>
          <cx:pt idx="8077">230</cx:pt>
          <cx:pt idx="8078">230</cx:pt>
          <cx:pt idx="8079">180</cx:pt>
          <cx:pt idx="8080">230</cx:pt>
          <cx:pt idx="8081">180</cx:pt>
          <cx:pt idx="8082">170</cx:pt>
          <cx:pt idx="8083">170</cx:pt>
          <cx:pt idx="8084">170</cx:pt>
          <cx:pt idx="8085">170</cx:pt>
          <cx:pt idx="8086">170</cx:pt>
          <cx:pt idx="8087">170</cx:pt>
          <cx:pt idx="8088">125</cx:pt>
          <cx:pt idx="8089">170</cx:pt>
          <cx:pt idx="8090">125</cx:pt>
          <cx:pt idx="8091">125</cx:pt>
          <cx:pt idx="8092">230</cx:pt>
          <cx:pt idx="8093">230</cx:pt>
          <cx:pt idx="8094">230</cx:pt>
          <cx:pt idx="8095">230</cx:pt>
          <cx:pt idx="8096">230</cx:pt>
          <cx:pt idx="8097">180</cx:pt>
          <cx:pt idx="8098">180</cx:pt>
          <cx:pt idx="8099">230</cx:pt>
          <cx:pt idx="8100">230</cx:pt>
          <cx:pt idx="8101">230</cx:pt>
          <cx:pt idx="8102">180</cx:pt>
          <cx:pt idx="8103">230</cx:pt>
          <cx:pt idx="8104">230</cx:pt>
          <cx:pt idx="8105">230</cx:pt>
          <cx:pt idx="8106">180</cx:pt>
          <cx:pt idx="8107">116</cx:pt>
          <cx:pt idx="8108">143</cx:pt>
          <cx:pt idx="8109">143</cx:pt>
          <cx:pt idx="8110">116</cx:pt>
          <cx:pt idx="8111">116</cx:pt>
          <cx:pt idx="8112">143</cx:pt>
          <cx:pt idx="8113">116</cx:pt>
          <cx:pt idx="8114">116</cx:pt>
          <cx:pt idx="8115">116</cx:pt>
          <cx:pt idx="8116">143</cx:pt>
          <cx:pt idx="8117">116</cx:pt>
          <cx:pt idx="8118">116</cx:pt>
          <cx:pt idx="8119">116</cx:pt>
          <cx:pt idx="8120">116</cx:pt>
          <cx:pt idx="8121">115</cx:pt>
          <cx:pt idx="8122">116</cx:pt>
          <cx:pt idx="8123">116</cx:pt>
          <cx:pt idx="8124">116</cx:pt>
          <cx:pt idx="8125">116</cx:pt>
          <cx:pt idx="8126">225</cx:pt>
          <cx:pt idx="8127">175</cx:pt>
          <cx:pt idx="8128">175</cx:pt>
          <cx:pt idx="8129">225</cx:pt>
          <cx:pt idx="8130">175</cx:pt>
          <cx:pt idx="8131">225</cx:pt>
          <cx:pt idx="8132">175</cx:pt>
          <cx:pt idx="8133">175</cx:pt>
          <cx:pt idx="8134">225</cx:pt>
          <cx:pt idx="8135">175</cx:pt>
          <cx:pt idx="8136">175</cx:pt>
          <cx:pt idx="8137">175</cx:pt>
          <cx:pt idx="8138">175</cx:pt>
          <cx:pt idx="8139">225</cx:pt>
          <cx:pt idx="8140">225</cx:pt>
          <cx:pt idx="8141">215</cx:pt>
          <cx:pt idx="8142">345</cx:pt>
          <cx:pt idx="8143">310</cx:pt>
          <cx:pt idx="8144">310</cx:pt>
          <cx:pt idx="8145">345</cx:pt>
          <cx:pt idx="8146">310</cx:pt>
          <cx:pt idx="8147">310</cx:pt>
          <cx:pt idx="8148">310</cx:pt>
          <cx:pt idx="8149">310</cx:pt>
          <cx:pt idx="8150">310</cx:pt>
          <cx:pt idx="8151">215</cx:pt>
          <cx:pt idx="8152">345</cx:pt>
          <cx:pt idx="8153">310</cx:pt>
          <cx:pt idx="8154">310</cx:pt>
          <cx:pt idx="8155">345</cx:pt>
          <cx:pt idx="8156">310</cx:pt>
          <cx:pt idx="8157">345</cx:pt>
          <cx:pt idx="8158">345</cx:pt>
          <cx:pt idx="8159">215</cx:pt>
          <cx:pt idx="8160">310</cx:pt>
          <cx:pt idx="8161">310</cx:pt>
          <cx:pt idx="8162">310</cx:pt>
          <cx:pt idx="8163">390</cx:pt>
          <cx:pt idx="8164">310</cx:pt>
          <cx:pt idx="8165">390</cx:pt>
          <cx:pt idx="8166">310</cx:pt>
          <cx:pt idx="8167">310</cx:pt>
          <cx:pt idx="8168">310</cx:pt>
          <cx:pt idx="8169">210</cx:pt>
          <cx:pt idx="8170">310</cx:pt>
          <cx:pt idx="8171">310</cx:pt>
          <cx:pt idx="8172">310</cx:pt>
          <cx:pt idx="8173">310</cx:pt>
          <cx:pt idx="8174">310</cx:pt>
          <cx:pt idx="8175">310</cx:pt>
          <cx:pt idx="8176">390</cx:pt>
          <cx:pt idx="8177">210</cx:pt>
          <cx:pt idx="8178">210</cx:pt>
          <cx:pt idx="8179">310</cx:pt>
          <cx:pt idx="8180">310</cx:pt>
          <cx:pt idx="8181">310</cx:pt>
          <cx:pt idx="8182">390</cx:pt>
          <cx:pt idx="8183">310</cx:pt>
          <cx:pt idx="8184">310</cx:pt>
          <cx:pt idx="8185">310</cx:pt>
          <cx:pt idx="8186">215</cx:pt>
          <cx:pt idx="8187">310</cx:pt>
          <cx:pt idx="8188">310</cx:pt>
          <cx:pt idx="8189">310</cx:pt>
          <cx:pt idx="8190">215</cx:pt>
          <cx:pt idx="8191">310</cx:pt>
          <cx:pt idx="8192">310</cx:pt>
          <cx:pt idx="8193">390</cx:pt>
          <cx:pt idx="8194">215</cx:pt>
          <cx:pt idx="8195">390</cx:pt>
          <cx:pt idx="8196">310</cx:pt>
          <cx:pt idx="8197">390</cx:pt>
          <cx:pt idx="8198">310</cx:pt>
          <cx:pt idx="8199">310</cx:pt>
          <cx:pt idx="8200">310</cx:pt>
          <cx:pt idx="8201">390</cx:pt>
          <cx:pt idx="8202">310</cx:pt>
          <cx:pt idx="8203">230</cx:pt>
          <cx:pt idx="8204">175</cx:pt>
          <cx:pt idx="8205">230</cx:pt>
          <cx:pt idx="8206">175</cx:pt>
          <cx:pt idx="8207">230</cx:pt>
          <cx:pt idx="8208">175</cx:pt>
          <cx:pt idx="8209">175</cx:pt>
          <cx:pt idx="8210">175</cx:pt>
          <cx:pt idx="8211">175</cx:pt>
          <cx:pt idx="8212">225</cx:pt>
          <cx:pt idx="8213">225</cx:pt>
          <cx:pt idx="8214">175</cx:pt>
          <cx:pt idx="8215">175</cx:pt>
          <cx:pt idx="8216">225</cx:pt>
          <cx:pt idx="8217">225</cx:pt>
          <cx:pt idx="8218">175</cx:pt>
          <cx:pt idx="8219">175</cx:pt>
          <cx:pt idx="8220">170</cx:pt>
          <cx:pt idx="8221">170</cx:pt>
          <cx:pt idx="8222">170</cx:pt>
          <cx:pt idx="8223">170</cx:pt>
          <cx:pt idx="8224">170</cx:pt>
          <cx:pt idx="8225">170</cx:pt>
          <cx:pt idx="8226">230</cx:pt>
          <cx:pt idx="8227">230</cx:pt>
          <cx:pt idx="8228">230</cx:pt>
          <cx:pt idx="8229">230</cx:pt>
          <cx:pt idx="8230">230</cx:pt>
          <cx:pt idx="8231">230</cx:pt>
          <cx:pt idx="8232">230</cx:pt>
          <cx:pt idx="8233">230</cx:pt>
          <cx:pt idx="8234">230</cx:pt>
          <cx:pt idx="8235">230</cx:pt>
          <cx:pt idx="8236">230</cx:pt>
          <cx:pt idx="8237">230</cx:pt>
          <cx:pt idx="8238">230</cx:pt>
          <cx:pt idx="8239">230</cx:pt>
          <cx:pt idx="8240">230</cx:pt>
          <cx:pt idx="8241">230</cx:pt>
          <cx:pt idx="8242">240</cx:pt>
          <cx:pt idx="8243">240</cx:pt>
          <cx:pt idx="8244">240</cx:pt>
          <cx:pt idx="8245">240</cx:pt>
          <cx:pt idx="8246">240</cx:pt>
          <cx:pt idx="8247">240</cx:pt>
          <cx:pt idx="8248">240</cx:pt>
          <cx:pt idx="8249">240</cx:pt>
          <cx:pt idx="8250">240</cx:pt>
          <cx:pt idx="8251">240</cx:pt>
          <cx:pt idx="8252">240</cx:pt>
          <cx:pt idx="8253">240</cx:pt>
          <cx:pt idx="8254">240</cx:pt>
          <cx:pt idx="8255">240</cx:pt>
          <cx:pt idx="8256">240</cx:pt>
          <cx:pt idx="8257">240</cx:pt>
          <cx:pt idx="8258">240</cx:pt>
          <cx:pt idx="8259">240</cx:pt>
          <cx:pt idx="8260">240</cx:pt>
          <cx:pt idx="8261">240</cx:pt>
          <cx:pt idx="8262">240</cx:pt>
          <cx:pt idx="8263">240</cx:pt>
          <cx:pt idx="8264">240</cx:pt>
          <cx:pt idx="8265">240</cx:pt>
          <cx:pt idx="8266">240</cx:pt>
          <cx:pt idx="8267">240</cx:pt>
          <cx:pt idx="8268">240</cx:pt>
          <cx:pt idx="8269">240</cx:pt>
          <cx:pt idx="8270">510</cx:pt>
          <cx:pt idx="8271">340</cx:pt>
          <cx:pt idx="8272">340</cx:pt>
          <cx:pt idx="8273">510</cx:pt>
          <cx:pt idx="8274">510</cx:pt>
          <cx:pt idx="8275">510</cx:pt>
          <cx:pt idx="8276">340</cx:pt>
          <cx:pt idx="8277">340</cx:pt>
          <cx:pt idx="8278">340</cx:pt>
          <cx:pt idx="8279">340</cx:pt>
          <cx:pt idx="8280">510</cx:pt>
          <cx:pt idx="8281">550</cx:pt>
          <cx:pt idx="8282">510</cx:pt>
          <cx:pt idx="8283">510</cx:pt>
          <cx:pt idx="8284">340</cx:pt>
          <cx:pt idx="8285">510</cx:pt>
          <cx:pt idx="8286">510</cx:pt>
          <cx:pt idx="8287">510</cx:pt>
          <cx:pt idx="8288">550</cx:pt>
          <cx:pt idx="8289">340</cx:pt>
          <cx:pt idx="8290">254</cx:pt>
          <cx:pt idx="8291">340</cx:pt>
          <cx:pt idx="8292">254</cx:pt>
          <cx:pt idx="8293">510</cx:pt>
          <cx:pt idx="8294">510</cx:pt>
          <cx:pt idx="8295">510</cx:pt>
          <cx:pt idx="8296">510</cx:pt>
          <cx:pt idx="8297">340</cx:pt>
          <cx:pt idx="8298">510</cx:pt>
          <cx:pt idx="8299">510</cx:pt>
          <cx:pt idx="8300">510</cx:pt>
          <cx:pt idx="8301">340</cx:pt>
          <cx:pt idx="8302">510</cx:pt>
          <cx:pt idx="8303">510</cx:pt>
          <cx:pt idx="8304">510</cx:pt>
          <cx:pt idx="8305">340</cx:pt>
          <cx:pt idx="8306">510</cx:pt>
          <cx:pt idx="8307">510</cx:pt>
          <cx:pt idx="8308">340</cx:pt>
          <cx:pt idx="8309">340</cx:pt>
          <cx:pt idx="8310">510</cx:pt>
          <cx:pt idx="8311">510</cx:pt>
          <cx:pt idx="8312">510</cx:pt>
          <cx:pt idx="8313">510</cx:pt>
          <cx:pt idx="8314">340</cx:pt>
          <cx:pt idx="8315">340</cx:pt>
          <cx:pt idx="8316">340</cx:pt>
          <cx:pt idx="8317">510</cx:pt>
          <cx:pt idx="8318">510</cx:pt>
          <cx:pt idx="8319">510</cx:pt>
          <cx:pt idx="8320">254</cx:pt>
          <cx:pt idx="8321">510</cx:pt>
          <cx:pt idx="8322">510</cx:pt>
          <cx:pt idx="8323">510</cx:pt>
          <cx:pt idx="8324">340</cx:pt>
          <cx:pt idx="8325">550</cx:pt>
          <cx:pt idx="8326">510</cx:pt>
          <cx:pt idx="8327">380</cx:pt>
          <cx:pt idx="8328">254</cx:pt>
          <cx:pt idx="8329">143</cx:pt>
          <cx:pt idx="8330">143</cx:pt>
          <cx:pt idx="8331">207</cx:pt>
          <cx:pt idx="8332">207</cx:pt>
          <cx:pt idx="8333">207</cx:pt>
          <cx:pt idx="8334">143</cx:pt>
          <cx:pt idx="8335">207</cx:pt>
          <cx:pt idx="8336">143</cx:pt>
          <cx:pt idx="8337">207</cx:pt>
          <cx:pt idx="8338">207</cx:pt>
          <cx:pt idx="8339">207</cx:pt>
          <cx:pt idx="8340">143</cx:pt>
          <cx:pt idx="8341">207</cx:pt>
          <cx:pt idx="8342">207</cx:pt>
          <cx:pt idx="8343">143</cx:pt>
          <cx:pt idx="8344">207</cx:pt>
          <cx:pt idx="8345">143</cx:pt>
          <cx:pt idx="8346">143</cx:pt>
          <cx:pt idx="8347">207</cx:pt>
          <cx:pt idx="8348">207</cx:pt>
          <cx:pt idx="8349">207</cx:pt>
          <cx:pt idx="8350">207</cx:pt>
          <cx:pt idx="8351">143</cx:pt>
          <cx:pt idx="8352">143</cx:pt>
          <cx:pt idx="8353">207</cx:pt>
          <cx:pt idx="8354">143</cx:pt>
          <cx:pt idx="8355">143</cx:pt>
          <cx:pt idx="8356">207</cx:pt>
          <cx:pt idx="8357">143</cx:pt>
          <cx:pt idx="8358">207</cx:pt>
          <cx:pt idx="8359">207</cx:pt>
          <cx:pt idx="8360">143</cx:pt>
          <cx:pt idx="8361">207</cx:pt>
          <cx:pt idx="8362">143</cx:pt>
          <cx:pt idx="8363">207</cx:pt>
          <cx:pt idx="8364">207</cx:pt>
          <cx:pt idx="8365">143</cx:pt>
          <cx:pt idx="8366">550</cx:pt>
          <cx:pt idx="8367">552</cx:pt>
          <cx:pt idx="8368">552</cx:pt>
          <cx:pt idx="8369">470</cx:pt>
          <cx:pt idx="8370">470</cx:pt>
          <cx:pt idx="8371">470</cx:pt>
          <cx:pt idx="8372">470</cx:pt>
          <cx:pt idx="8373">154</cx:pt>
          <cx:pt idx="8374">154</cx:pt>
          <cx:pt idx="8375">154</cx:pt>
          <cx:pt idx="8376">194</cx:pt>
          <cx:pt idx="8377">194</cx:pt>
          <cx:pt idx="8378">194</cx:pt>
          <cx:pt idx="8379">194</cx:pt>
          <cx:pt idx="8380">194</cx:pt>
          <cx:pt idx="8381">176</cx:pt>
          <cx:pt idx="8382">176</cx:pt>
          <cx:pt idx="8383">176</cx:pt>
          <cx:pt idx="8384">176</cx:pt>
          <cx:pt idx="8385">176</cx:pt>
          <cx:pt idx="8386">176</cx:pt>
          <cx:pt idx="8387">176</cx:pt>
          <cx:pt idx="8388">176</cx:pt>
          <cx:pt idx="8389">176</cx:pt>
          <cx:pt idx="8390">176</cx:pt>
          <cx:pt idx="8391">176</cx:pt>
          <cx:pt idx="8392">176</cx:pt>
          <cx:pt idx="8393">176</cx:pt>
          <cx:pt idx="8394">176</cx:pt>
          <cx:pt idx="8395">176</cx:pt>
          <cx:pt idx="8396">176</cx:pt>
          <cx:pt idx="8397">176</cx:pt>
          <cx:pt idx="8398">176</cx:pt>
          <cx:pt idx="8399">176</cx:pt>
          <cx:pt idx="8400">176</cx:pt>
          <cx:pt idx="8401">176</cx:pt>
          <cx:pt idx="8402">176</cx:pt>
          <cx:pt idx="8403">176</cx:pt>
          <cx:pt idx="8404">176</cx:pt>
          <cx:pt idx="8405">241</cx:pt>
          <cx:pt idx="8406">241</cx:pt>
          <cx:pt idx="8407">255</cx:pt>
          <cx:pt idx="8408">255</cx:pt>
          <cx:pt idx="8409">306</cx:pt>
          <cx:pt idx="8410">306</cx:pt>
          <cx:pt idx="8411">306</cx:pt>
          <cx:pt idx="8412">306</cx:pt>
          <cx:pt idx="8413">306</cx:pt>
          <cx:pt idx="8414">306</cx:pt>
          <cx:pt idx="8415">467</cx:pt>
          <cx:pt idx="8416">467</cx:pt>
          <cx:pt idx="8417">467</cx:pt>
          <cx:pt idx="8418">273</cx:pt>
          <cx:pt idx="8419">273</cx:pt>
          <cx:pt idx="8420">273</cx:pt>
          <cx:pt idx="8421">273</cx:pt>
          <cx:pt idx="8422">279</cx:pt>
          <cx:pt idx="8423">279</cx:pt>
          <cx:pt idx="8424">279</cx:pt>
          <cx:pt idx="8425">279</cx:pt>
          <cx:pt idx="8426">279</cx:pt>
          <cx:pt idx="8427">279</cx:pt>
          <cx:pt idx="8428">279</cx:pt>
          <cx:pt idx="8429">279</cx:pt>
          <cx:pt idx="8430">279</cx:pt>
          <cx:pt idx="8431">279</cx:pt>
          <cx:pt idx="8432">279</cx:pt>
          <cx:pt idx="8433">279</cx:pt>
          <cx:pt idx="8434">279</cx:pt>
          <cx:pt idx="8435">279</cx:pt>
          <cx:pt idx="8436">279</cx:pt>
          <cx:pt idx="8437">279</cx:pt>
          <cx:pt idx="8438">279</cx:pt>
          <cx:pt idx="8439">279</cx:pt>
          <cx:pt idx="8440">279</cx:pt>
          <cx:pt idx="8441">279</cx:pt>
          <cx:pt idx="8442">165</cx:pt>
          <cx:pt idx="8443">165</cx:pt>
          <cx:pt idx="8444">170</cx:pt>
          <cx:pt idx="8445">170</cx:pt>
          <cx:pt idx="8446">259</cx:pt>
          <cx:pt idx="8447">259</cx:pt>
          <cx:pt idx="8448">259</cx:pt>
          <cx:pt idx="8449">259</cx:pt>
          <cx:pt idx="8450">259</cx:pt>
          <cx:pt idx="8451">259</cx:pt>
          <cx:pt idx="8452">259</cx:pt>
          <cx:pt idx="8453">182</cx:pt>
          <cx:pt idx="8454">259</cx:pt>
          <cx:pt idx="8455">259</cx:pt>
          <cx:pt idx="8456">259</cx:pt>
          <cx:pt idx="8457">259</cx:pt>
          <cx:pt idx="8458">259</cx:pt>
          <cx:pt idx="8459">259</cx:pt>
          <cx:pt idx="8460">259</cx:pt>
          <cx:pt idx="8461">182</cx:pt>
          <cx:pt idx="8462">259</cx:pt>
          <cx:pt idx="8463">205</cx:pt>
          <cx:pt idx="8464">205</cx:pt>
          <cx:pt idx="8465">185</cx:pt>
          <cx:pt idx="8466">185</cx:pt>
          <cx:pt idx="8467">195</cx:pt>
          <cx:pt idx="8468">195</cx:pt>
          <cx:pt idx="8469">196</cx:pt>
          <cx:pt idx="8470">196</cx:pt>
          <cx:pt idx="8471">126</cx:pt>
          <cx:pt idx="8472">126</cx:pt>
          <cx:pt idx="8473">126</cx:pt>
          <cx:pt idx="8474">126</cx:pt>
          <cx:pt idx="8475">126</cx:pt>
          <cx:pt idx="8476">126</cx:pt>
          <cx:pt idx="8477">127</cx:pt>
          <cx:pt idx="8478">127</cx:pt>
          <cx:pt idx="8479">127</cx:pt>
          <cx:pt idx="8480">127</cx:pt>
          <cx:pt idx="8481">127</cx:pt>
          <cx:pt idx="8482">127</cx:pt>
          <cx:pt idx="8483">127</cx:pt>
          <cx:pt idx="8484">127</cx:pt>
          <cx:pt idx="8485">127</cx:pt>
          <cx:pt idx="8486">650</cx:pt>
          <cx:pt idx="8487">250</cx:pt>
          <cx:pt idx="8488">250</cx:pt>
          <cx:pt idx="8489">250</cx:pt>
          <cx:pt idx="8490">250</cx:pt>
          <cx:pt idx="8491">250</cx:pt>
          <cx:pt idx="8492">250</cx:pt>
          <cx:pt idx="8493">250</cx:pt>
          <cx:pt idx="8494">250</cx:pt>
          <cx:pt idx="8495">250</cx:pt>
          <cx:pt idx="8496">250</cx:pt>
          <cx:pt idx="8497">250</cx:pt>
          <cx:pt idx="8498">280</cx:pt>
          <cx:pt idx="8499">280</cx:pt>
          <cx:pt idx="8500">280</cx:pt>
          <cx:pt idx="8501">280</cx:pt>
          <cx:pt idx="8502">280</cx:pt>
          <cx:pt idx="8503">280</cx:pt>
          <cx:pt idx="8504">280</cx:pt>
          <cx:pt idx="8505">280</cx:pt>
          <cx:pt idx="8506">280</cx:pt>
          <cx:pt idx="8507">280</cx:pt>
          <cx:pt idx="8508">280</cx:pt>
          <cx:pt idx="8509">280</cx:pt>
          <cx:pt idx="8510">138</cx:pt>
          <cx:pt idx="8511">138</cx:pt>
          <cx:pt idx="8512">138</cx:pt>
          <cx:pt idx="8513">138</cx:pt>
          <cx:pt idx="8514">138</cx:pt>
          <cx:pt idx="8515">138</cx:pt>
          <cx:pt idx="8516">138</cx:pt>
          <cx:pt idx="8517">138</cx:pt>
          <cx:pt idx="8518">138</cx:pt>
          <cx:pt idx="8519">138</cx:pt>
          <cx:pt idx="8520">138</cx:pt>
          <cx:pt idx="8521">138</cx:pt>
          <cx:pt idx="8522">138</cx:pt>
          <cx:pt idx="8523">138</cx:pt>
          <cx:pt idx="8524">138</cx:pt>
          <cx:pt idx="8525">138</cx:pt>
          <cx:pt idx="8526">138</cx:pt>
          <cx:pt idx="8527">138</cx:pt>
          <cx:pt idx="8528">138</cx:pt>
          <cx:pt idx="8529">138</cx:pt>
          <cx:pt idx="8530">138</cx:pt>
          <cx:pt idx="8531">205</cx:pt>
          <cx:pt idx="8532">240</cx:pt>
          <cx:pt idx="8533">240</cx:pt>
          <cx:pt idx="8534">240</cx:pt>
          <cx:pt idx="8535">300</cx:pt>
          <cx:pt idx="8536">300</cx:pt>
          <cx:pt idx="8537">300</cx:pt>
          <cx:pt idx="8538">300</cx:pt>
          <cx:pt idx="8539">300</cx:pt>
          <cx:pt idx="8540">300</cx:pt>
          <cx:pt idx="8541">300</cx:pt>
          <cx:pt idx="8542">300</cx:pt>
          <cx:pt idx="8543">300</cx:pt>
          <cx:pt idx="8544">300</cx:pt>
          <cx:pt idx="8545">300</cx:pt>
          <cx:pt idx="8546">300</cx:pt>
          <cx:pt idx="8547">310</cx:pt>
          <cx:pt idx="8548">310</cx:pt>
          <cx:pt idx="8549">310</cx:pt>
          <cx:pt idx="8550">310</cx:pt>
          <cx:pt idx="8551">310</cx:pt>
          <cx:pt idx="8552">310</cx:pt>
          <cx:pt idx="8553">377</cx:pt>
          <cx:pt idx="8554">310</cx:pt>
          <cx:pt idx="8555">377</cx:pt>
          <cx:pt idx="8556">310</cx:pt>
          <cx:pt idx="8557">310</cx:pt>
          <cx:pt idx="8558">310</cx:pt>
          <cx:pt idx="8559">260</cx:pt>
          <cx:pt idx="8560">260</cx:pt>
          <cx:pt idx="8561">260</cx:pt>
          <cx:pt idx="8562">260</cx:pt>
          <cx:pt idx="8563">260</cx:pt>
          <cx:pt idx="8564">260</cx:pt>
          <cx:pt idx="8565">260</cx:pt>
          <cx:pt idx="8566">260</cx:pt>
          <cx:pt idx="8567">260</cx:pt>
          <cx:pt idx="8568">170</cx:pt>
          <cx:pt idx="8569">170</cx:pt>
          <cx:pt idx="8570">170</cx:pt>
          <cx:pt idx="8571">170</cx:pt>
          <cx:pt idx="8572">170</cx:pt>
          <cx:pt idx="8573">170</cx:pt>
          <cx:pt idx="8574">170</cx:pt>
          <cx:pt idx="8575">170</cx:pt>
          <cx:pt idx="8576">170</cx:pt>
          <cx:pt idx="8577">170</cx:pt>
          <cx:pt idx="8578">170</cx:pt>
          <cx:pt idx="8579">170</cx:pt>
          <cx:pt idx="8580">170</cx:pt>
          <cx:pt idx="8581">170</cx:pt>
          <cx:pt idx="8582">170</cx:pt>
          <cx:pt idx="8583">170</cx:pt>
          <cx:pt idx="8584">170</cx:pt>
          <cx:pt idx="8585">170</cx:pt>
          <cx:pt idx="8586">170</cx:pt>
          <cx:pt idx="8587">170</cx:pt>
          <cx:pt idx="8588">170</cx:pt>
          <cx:pt idx="8589">170</cx:pt>
          <cx:pt idx="8590">170</cx:pt>
          <cx:pt idx="8591">170</cx:pt>
          <cx:pt idx="8592">162</cx:pt>
          <cx:pt idx="8593">182</cx:pt>
          <cx:pt idx="8594">162</cx:pt>
          <cx:pt idx="8595">182</cx:pt>
          <cx:pt idx="8596">162</cx:pt>
          <cx:pt idx="8597">162</cx:pt>
          <cx:pt idx="8598">182</cx:pt>
          <cx:pt idx="8599">162</cx:pt>
          <cx:pt idx="8600">182</cx:pt>
          <cx:pt idx="8601">162</cx:pt>
          <cx:pt idx="8602">192</cx:pt>
          <cx:pt idx="8603">175</cx:pt>
          <cx:pt idx="8604">192</cx:pt>
          <cx:pt idx="8605">175</cx:pt>
          <cx:pt idx="8606">175</cx:pt>
          <cx:pt idx="8607">197</cx:pt>
          <cx:pt idx="8608">251</cx:pt>
          <cx:pt idx="8609">251</cx:pt>
          <cx:pt idx="8610">197</cx:pt>
          <cx:pt idx="8611">197</cx:pt>
          <cx:pt idx="8612">197</cx:pt>
          <cx:pt idx="8613">251</cx:pt>
          <cx:pt idx="8614">251</cx:pt>
          <cx:pt idx="8615">251</cx:pt>
          <cx:pt idx="8616">251</cx:pt>
          <cx:pt idx="8617">283</cx:pt>
          <cx:pt idx="8618">283</cx:pt>
          <cx:pt idx="8619">283</cx:pt>
          <cx:pt idx="8620">283</cx:pt>
          <cx:pt idx="8621">283</cx:pt>
          <cx:pt idx="8622">283</cx:pt>
          <cx:pt idx="8623">283</cx:pt>
          <cx:pt idx="8624">283</cx:pt>
          <cx:pt idx="8625">283</cx:pt>
          <cx:pt idx="8626">283</cx:pt>
          <cx:pt idx="8627">283</cx:pt>
          <cx:pt idx="8628">283</cx:pt>
          <cx:pt idx="8629">283</cx:pt>
          <cx:pt idx="8630">283</cx:pt>
          <cx:pt idx="8631">420</cx:pt>
          <cx:pt idx="8632">420</cx:pt>
          <cx:pt idx="8633">420</cx:pt>
          <cx:pt idx="8634">450</cx:pt>
          <cx:pt idx="8635">450</cx:pt>
          <cx:pt idx="8636">450</cx:pt>
          <cx:pt idx="8637">450</cx:pt>
          <cx:pt idx="8638">450</cx:pt>
          <cx:pt idx="8639">450</cx:pt>
          <cx:pt idx="8640">450</cx:pt>
          <cx:pt idx="8641">560</cx:pt>
          <cx:pt idx="8642">560</cx:pt>
          <cx:pt idx="8643">560</cx:pt>
          <cx:pt idx="8644">160</cx:pt>
          <cx:pt idx="8645">160</cx:pt>
          <cx:pt idx="8646">160</cx:pt>
          <cx:pt idx="8647">160</cx:pt>
          <cx:pt idx="8648">200</cx:pt>
          <cx:pt idx="8649">160</cx:pt>
          <cx:pt idx="8650">160</cx:pt>
          <cx:pt idx="8651">160</cx:pt>
          <cx:pt idx="8652">160</cx:pt>
          <cx:pt idx="8653">210</cx:pt>
          <cx:pt idx="8654">155</cx:pt>
          <cx:pt idx="8655">155</cx:pt>
          <cx:pt idx="8656">201</cx:pt>
          <cx:pt idx="8657">155</cx:pt>
          <cx:pt idx="8658">155</cx:pt>
          <cx:pt idx="8659">220</cx:pt>
          <cx:pt idx="8660">220</cx:pt>
          <cx:pt idx="8661">220</cx:pt>
          <cx:pt idx="8662">220</cx:pt>
          <cx:pt idx="8663">220</cx:pt>
          <cx:pt idx="8664">220</cx:pt>
          <cx:pt idx="8665">230</cx:pt>
          <cx:pt idx="8666">230</cx:pt>
          <cx:pt idx="8667">230</cx:pt>
          <cx:pt idx="8668">230</cx:pt>
          <cx:pt idx="8669">223</cx:pt>
          <cx:pt idx="8670">223</cx:pt>
          <cx:pt idx="8671">270</cx:pt>
          <cx:pt idx="8672">270</cx:pt>
          <cx:pt idx="8673">270</cx:pt>
          <cx:pt idx="8674">270</cx:pt>
          <cx:pt idx="8675">295</cx:pt>
          <cx:pt idx="8676">295</cx:pt>
          <cx:pt idx="8677">295</cx:pt>
          <cx:pt idx="8678">295</cx:pt>
          <cx:pt idx="8679">295</cx:pt>
          <cx:pt idx="8680">295</cx:pt>
          <cx:pt idx="8681">295</cx:pt>
          <cx:pt idx="8682">268</cx:pt>
          <cx:pt idx="8683">268</cx:pt>
          <cx:pt idx="8684">268</cx:pt>
          <cx:pt idx="8685">268</cx:pt>
          <cx:pt idx="8686">268</cx:pt>
          <cx:pt idx="8687">268</cx:pt>
          <cx:pt idx="8688">295</cx:pt>
          <cx:pt idx="8689">295</cx:pt>
          <cx:pt idx="8690">308</cx:pt>
          <cx:pt idx="8691">308</cx:pt>
          <cx:pt idx="8692">308</cx:pt>
          <cx:pt idx="8693">308</cx:pt>
          <cx:pt idx="8694">308</cx:pt>
          <cx:pt idx="8695">255</cx:pt>
          <cx:pt idx="8696">255</cx:pt>
          <cx:pt idx="8697">255</cx:pt>
          <cx:pt idx="8698">232</cx:pt>
          <cx:pt idx="8699">212</cx:pt>
          <cx:pt idx="8700">232</cx:pt>
          <cx:pt idx="8701">232</cx:pt>
          <cx:pt idx="8702">232</cx:pt>
          <cx:pt idx="8703">212</cx:pt>
          <cx:pt idx="8704">212</cx:pt>
          <cx:pt idx="8705">232</cx:pt>
          <cx:pt idx="8706">212</cx:pt>
          <cx:pt idx="8707">212</cx:pt>
          <cx:pt idx="8708">232</cx:pt>
          <cx:pt idx="8709">232</cx:pt>
          <cx:pt idx="8710">212</cx:pt>
          <cx:pt idx="8711">232</cx:pt>
          <cx:pt idx="8712">232</cx:pt>
          <cx:pt idx="8713">232</cx:pt>
          <cx:pt idx="8714">212</cx:pt>
          <cx:pt idx="8715">160</cx:pt>
          <cx:pt idx="8716">160</cx:pt>
          <cx:pt idx="8717">160</cx:pt>
          <cx:pt idx="8718">160</cx:pt>
          <cx:pt idx="8719">160</cx:pt>
          <cx:pt idx="8720">160</cx:pt>
          <cx:pt idx="8721">160</cx:pt>
          <cx:pt idx="8722">165</cx:pt>
          <cx:pt idx="8723">165</cx:pt>
          <cx:pt idx="8724">165</cx:pt>
          <cx:pt idx="8725">165</cx:pt>
          <cx:pt idx="8726">165</cx:pt>
          <cx:pt idx="8727">165</cx:pt>
          <cx:pt idx="8728">165</cx:pt>
          <cx:pt idx="8729">165</cx:pt>
          <cx:pt idx="8730">165</cx:pt>
          <cx:pt idx="8731">165</cx:pt>
          <cx:pt idx="8732">165</cx:pt>
          <cx:pt idx="8733">165</cx:pt>
          <cx:pt idx="8734">165</cx:pt>
          <cx:pt idx="8735">165</cx:pt>
          <cx:pt idx="8736">165</cx:pt>
          <cx:pt idx="8737">165</cx:pt>
          <cx:pt idx="8738">165</cx:pt>
          <cx:pt idx="8739">165</cx:pt>
          <cx:pt idx="8740">165</cx:pt>
          <cx:pt idx="8741">165</cx:pt>
          <cx:pt idx="8742">165</cx:pt>
          <cx:pt idx="8743">165</cx:pt>
          <cx:pt idx="8744">165</cx:pt>
          <cx:pt idx="8745">165</cx:pt>
          <cx:pt idx="8746">190</cx:pt>
          <cx:pt idx="8747">120</cx:pt>
          <cx:pt idx="8748">120</cx:pt>
          <cx:pt idx="8749">190</cx:pt>
          <cx:pt idx="8750">190</cx:pt>
          <cx:pt idx="8751">120</cx:pt>
          <cx:pt idx="8752">190</cx:pt>
          <cx:pt idx="8753">190</cx:pt>
          <cx:pt idx="8754">120</cx:pt>
          <cx:pt idx="8755">120</cx:pt>
          <cx:pt idx="8756">190</cx:pt>
          <cx:pt idx="8757">190</cx:pt>
          <cx:pt idx="8758">190</cx:pt>
          <cx:pt idx="8759">190</cx:pt>
          <cx:pt idx="8760">120</cx:pt>
          <cx:pt idx="8761">190</cx:pt>
          <cx:pt idx="8762">120</cx:pt>
          <cx:pt idx="8763">190</cx:pt>
          <cx:pt idx="8764">190</cx:pt>
          <cx:pt idx="8765">190</cx:pt>
          <cx:pt idx="8766">120</cx:pt>
          <cx:pt idx="8767">190</cx:pt>
          <cx:pt idx="8768">120</cx:pt>
          <cx:pt idx="8769">120</cx:pt>
          <cx:pt idx="8770">190</cx:pt>
          <cx:pt idx="8771">120</cx:pt>
          <cx:pt idx="8772">120</cx:pt>
          <cx:pt idx="8773">190</cx:pt>
          <cx:pt idx="8774">120</cx:pt>
          <cx:pt idx="8775">120</cx:pt>
          <cx:pt idx="8776">120</cx:pt>
          <cx:pt idx="8777">190</cx:pt>
          <cx:pt idx="8778">120</cx:pt>
          <cx:pt idx="8779">120</cx:pt>
          <cx:pt idx="8780">190</cx:pt>
          <cx:pt idx="8781">160</cx:pt>
          <cx:pt idx="8782">160</cx:pt>
          <cx:pt idx="8783">160</cx:pt>
          <cx:pt idx="8784">160</cx:pt>
          <cx:pt idx="8785">160</cx:pt>
          <cx:pt idx="8786">160</cx:pt>
          <cx:pt idx="8787">150</cx:pt>
          <cx:pt idx="8788">150</cx:pt>
          <cx:pt idx="8789">150</cx:pt>
          <cx:pt idx="8790">150</cx:pt>
          <cx:pt idx="8791">150</cx:pt>
          <cx:pt idx="8792">150</cx:pt>
          <cx:pt idx="8793">150</cx:pt>
          <cx:pt idx="8794">150</cx:pt>
          <cx:pt idx="8795">150</cx:pt>
          <cx:pt idx="8796">150</cx:pt>
          <cx:pt idx="8797">150</cx:pt>
          <cx:pt idx="8798">150</cx:pt>
          <cx:pt idx="8799">105</cx:pt>
          <cx:pt idx="8800">105</cx:pt>
          <cx:pt idx="8801">160</cx:pt>
          <cx:pt idx="8802">105</cx:pt>
          <cx:pt idx="8803">105</cx:pt>
          <cx:pt idx="8804">105</cx:pt>
          <cx:pt idx="8805">105</cx:pt>
          <cx:pt idx="8806">105</cx:pt>
          <cx:pt idx="8807">160</cx:pt>
          <cx:pt idx="8808">160</cx:pt>
          <cx:pt idx="8809">160</cx:pt>
          <cx:pt idx="8810">105</cx:pt>
          <cx:pt idx="8811">160</cx:pt>
          <cx:pt idx="8812">105</cx:pt>
          <cx:pt idx="8813">105</cx:pt>
          <cx:pt idx="8814">160</cx:pt>
          <cx:pt idx="8815">160</cx:pt>
          <cx:pt idx="8816">160</cx:pt>
          <cx:pt idx="8817">160</cx:pt>
          <cx:pt idx="8818">449</cx:pt>
          <cx:pt idx="8819">577</cx:pt>
          <cx:pt idx="8820">449</cx:pt>
          <cx:pt idx="8821">577</cx:pt>
          <cx:pt idx="8822">621</cx:pt>
          <cx:pt idx="8823">621</cx:pt>
          <cx:pt idx="8824">523</cx:pt>
          <cx:pt idx="8825">449</cx:pt>
          <cx:pt idx="8826">621</cx:pt>
          <cx:pt idx="8827">449</cx:pt>
          <cx:pt idx="8828">577</cx:pt>
          <cx:pt idx="8829">449</cx:pt>
          <cx:pt idx="8830">523</cx:pt>
          <cx:pt idx="8831">449</cx:pt>
          <cx:pt idx="8832">577</cx:pt>
          <cx:pt idx="8833">621</cx:pt>
          <cx:pt idx="8834">577</cx:pt>
          <cx:pt idx="8835">449</cx:pt>
          <cx:pt idx="8836">449</cx:pt>
          <cx:pt idx="8837">523</cx:pt>
          <cx:pt idx="8838">577</cx:pt>
          <cx:pt idx="8839">621</cx:pt>
          <cx:pt idx="8840">621</cx:pt>
          <cx:pt idx="8841">449</cx:pt>
          <cx:pt idx="8842">237</cx:pt>
          <cx:pt idx="8843">237</cx:pt>
          <cx:pt idx="8844">237</cx:pt>
          <cx:pt idx="8845">237</cx:pt>
          <cx:pt idx="8846">237</cx:pt>
          <cx:pt idx="8847">237</cx:pt>
          <cx:pt idx="8848">237</cx:pt>
          <cx:pt idx="8849">292</cx:pt>
          <cx:pt idx="8850">292</cx:pt>
          <cx:pt idx="8851">292</cx:pt>
          <cx:pt idx="8852">292</cx:pt>
          <cx:pt idx="8853">292</cx:pt>
          <cx:pt idx="8854">292</cx:pt>
          <cx:pt idx="8855">227</cx:pt>
          <cx:pt idx="8856">227</cx:pt>
          <cx:pt idx="8857">168</cx:pt>
          <cx:pt idx="8858">227</cx:pt>
          <cx:pt idx="8859">168</cx:pt>
          <cx:pt idx="8860">227</cx:pt>
          <cx:pt idx="8861">227</cx:pt>
          <cx:pt idx="8862">227</cx:pt>
          <cx:pt idx="8863">333</cx:pt>
          <cx:pt idx="8864">333</cx:pt>
          <cx:pt idx="8865">333</cx:pt>
          <cx:pt idx="8866">333</cx:pt>
          <cx:pt idx="8867">333</cx:pt>
          <cx:pt idx="8868">333</cx:pt>
          <cx:pt idx="8869">333</cx:pt>
          <cx:pt idx="8870">333</cx:pt>
          <cx:pt idx="8871">333</cx:pt>
          <cx:pt idx="8872">333</cx:pt>
          <cx:pt idx="8873">333</cx:pt>
          <cx:pt idx="8874">333</cx:pt>
          <cx:pt idx="8875">333</cx:pt>
          <cx:pt idx="8876">333</cx:pt>
          <cx:pt idx="8877">333</cx:pt>
          <cx:pt idx="8878">333</cx:pt>
          <cx:pt idx="8879">333</cx:pt>
          <cx:pt idx="8880">333</cx:pt>
          <cx:pt idx="8881">333</cx:pt>
          <cx:pt idx="8882">333</cx:pt>
          <cx:pt idx="8883">333</cx:pt>
          <cx:pt idx="8884">240</cx:pt>
          <cx:pt idx="8885">250</cx:pt>
          <cx:pt idx="8886">302</cx:pt>
          <cx:pt idx="8887">250</cx:pt>
          <cx:pt idx="8888">325</cx:pt>
          <cx:pt idx="8889">325</cx:pt>
          <cx:pt idx="8890">240</cx:pt>
          <cx:pt idx="8891">240</cx:pt>
          <cx:pt idx="8892">302</cx:pt>
          <cx:pt idx="8893">240</cx:pt>
          <cx:pt idx="8894">302</cx:pt>
          <cx:pt idx="8895">345</cx:pt>
          <cx:pt idx="8896">302</cx:pt>
          <cx:pt idx="8897">250</cx:pt>
          <cx:pt idx="8898">250</cx:pt>
          <cx:pt idx="8899">302</cx:pt>
          <cx:pt idx="8900">240</cx:pt>
          <cx:pt idx="8901">250</cx:pt>
          <cx:pt idx="8902">240</cx:pt>
          <cx:pt idx="8903">250</cx:pt>
          <cx:pt idx="8904">302</cx:pt>
          <cx:pt idx="8905">250</cx:pt>
          <cx:pt idx="8906">240</cx:pt>
          <cx:pt idx="8907">325</cx:pt>
          <cx:pt idx="8908">325</cx:pt>
          <cx:pt idx="8909">240</cx:pt>
          <cx:pt idx="8910">240</cx:pt>
          <cx:pt idx="8911">240</cx:pt>
          <cx:pt idx="8912">302</cx:pt>
          <cx:pt idx="8913">420</cx:pt>
          <cx:pt idx="8914">450</cx:pt>
          <cx:pt idx="8915">450</cx:pt>
          <cx:pt idx="8916">450</cx:pt>
          <cx:pt idx="8917">450</cx:pt>
          <cx:pt idx="8918">168</cx:pt>
          <cx:pt idx="8919">168</cx:pt>
          <cx:pt idx="8920">190</cx:pt>
          <cx:pt idx="8921">236</cx:pt>
          <cx:pt idx="8922">162</cx:pt>
          <cx:pt idx="8923">190</cx:pt>
          <cx:pt idx="8924">236</cx:pt>
          <cx:pt idx="8925">190</cx:pt>
          <cx:pt idx="8926">190</cx:pt>
          <cx:pt idx="8927">190</cx:pt>
          <cx:pt idx="8928">168</cx:pt>
          <cx:pt idx="8929">190</cx:pt>
          <cx:pt idx="8930">168</cx:pt>
          <cx:pt idx="8931">236</cx:pt>
          <cx:pt idx="8932">420</cx:pt>
          <cx:pt idx="8933">450</cx:pt>
          <cx:pt idx="8934">450</cx:pt>
          <cx:pt idx="8935">450</cx:pt>
          <cx:pt idx="8936">240</cx:pt>
          <cx:pt idx="8937">300</cx:pt>
          <cx:pt idx="8938">300</cx:pt>
          <cx:pt idx="8939">300</cx:pt>
          <cx:pt idx="8940">240</cx:pt>
          <cx:pt idx="8941">240</cx:pt>
          <cx:pt idx="8942">240</cx:pt>
          <cx:pt idx="8943">240</cx:pt>
          <cx:pt idx="8944">520</cx:pt>
          <cx:pt idx="8945">520</cx:pt>
          <cx:pt idx="8946">605</cx:pt>
          <cx:pt idx="8947">605</cx:pt>
          <cx:pt idx="8948">181</cx:pt>
          <cx:pt idx="8949">250</cx:pt>
          <cx:pt idx="8950">316</cx:pt>
          <cx:pt idx="8951">250</cx:pt>
          <cx:pt idx="8952">316</cx:pt>
          <cx:pt idx="8953">190</cx:pt>
          <cx:pt idx="8954">190</cx:pt>
          <cx:pt idx="8955">190</cx:pt>
          <cx:pt idx="8956">190</cx:pt>
          <cx:pt idx="8957">190</cx:pt>
          <cx:pt idx="8958">190</cx:pt>
          <cx:pt idx="8959">190</cx:pt>
          <cx:pt idx="8960">190</cx:pt>
          <cx:pt idx="8961">190</cx:pt>
          <cx:pt idx="8962">190</cx:pt>
          <cx:pt idx="8963">190</cx:pt>
          <cx:pt idx="8964">190</cx:pt>
          <cx:pt idx="8965">66</cx:pt>
          <cx:pt idx="8966">66</cx:pt>
          <cx:pt idx="8967">66</cx:pt>
          <cx:pt idx="8968">66</cx:pt>
          <cx:pt idx="8969">264</cx:pt>
          <cx:pt idx="8970">264</cx:pt>
          <cx:pt idx="8971">190</cx:pt>
          <cx:pt idx="8972">190</cx:pt>
          <cx:pt idx="8973">264</cx:pt>
          <cx:pt idx="8974">264</cx:pt>
          <cx:pt idx="8975">265</cx:pt>
          <cx:pt idx="8976">190</cx:pt>
          <cx:pt idx="8977">190</cx:pt>
          <cx:pt idx="8978">265</cx:pt>
          <cx:pt idx="8979">265</cx:pt>
          <cx:pt idx="8980">265</cx:pt>
          <cx:pt idx="8981">265</cx:pt>
          <cx:pt idx="8982">190</cx:pt>
          <cx:pt idx="8983">190</cx:pt>
          <cx:pt idx="8984">265</cx:pt>
          <cx:pt idx="8985">290</cx:pt>
          <cx:pt idx="8986">290</cx:pt>
          <cx:pt idx="8987">290</cx:pt>
          <cx:pt idx="8988">290</cx:pt>
          <cx:pt idx="8989">290</cx:pt>
          <cx:pt idx="8990">290</cx:pt>
          <cx:pt idx="8991">290</cx:pt>
          <cx:pt idx="8992">290</cx:pt>
          <cx:pt idx="8993">290</cx:pt>
          <cx:pt idx="8994">290</cx:pt>
          <cx:pt idx="8995">290</cx:pt>
          <cx:pt idx="8996">290</cx:pt>
          <cx:pt idx="8997">290</cx:pt>
          <cx:pt idx="8998">290</cx:pt>
          <cx:pt idx="8999">290</cx:pt>
          <cx:pt idx="9000">290</cx:pt>
          <cx:pt idx="9001">290</cx:pt>
          <cx:pt idx="9002">290</cx:pt>
          <cx:pt idx="9003">285</cx:pt>
          <cx:pt idx="9004">310</cx:pt>
          <cx:pt idx="9005">285</cx:pt>
          <cx:pt idx="9006">195</cx:pt>
          <cx:pt idx="9007">285</cx:pt>
          <cx:pt idx="9008">285</cx:pt>
          <cx:pt idx="9009">285</cx:pt>
          <cx:pt idx="9010">285</cx:pt>
          <cx:pt idx="9011">285</cx:pt>
          <cx:pt idx="9012">285</cx:pt>
          <cx:pt idx="9013">285</cx:pt>
          <cx:pt idx="9014">285</cx:pt>
          <cx:pt idx="9015">285</cx:pt>
          <cx:pt idx="9016">285</cx:pt>
          <cx:pt idx="9017">310</cx:pt>
          <cx:pt idx="9018">280</cx:pt>
          <cx:pt idx="9019">280</cx:pt>
          <cx:pt idx="9020">310</cx:pt>
          <cx:pt idx="9021">280</cx:pt>
          <cx:pt idx="9022">285</cx:pt>
          <cx:pt idx="9023">285</cx:pt>
          <cx:pt idx="9024">285</cx:pt>
          <cx:pt idx="9025">285</cx:pt>
          <cx:pt idx="9026">285</cx:pt>
          <cx:pt idx="9027">285</cx:pt>
          <cx:pt idx="9028">285</cx:pt>
          <cx:pt idx="9029">285</cx:pt>
          <cx:pt idx="9030">285</cx:pt>
          <cx:pt idx="9031">285</cx:pt>
          <cx:pt idx="9032">285</cx:pt>
          <cx:pt idx="9033">285</cx:pt>
          <cx:pt idx="9034">225</cx:pt>
          <cx:pt idx="9035">225</cx:pt>
          <cx:pt idx="9036">225</cx:pt>
          <cx:pt idx="9037">290</cx:pt>
          <cx:pt idx="9038">290</cx:pt>
          <cx:pt idx="9039">290</cx:pt>
          <cx:pt idx="9040">288</cx:pt>
          <cx:pt idx="9041">288</cx:pt>
          <cx:pt idx="9042">288</cx:pt>
          <cx:pt idx="9043">92</cx:pt>
          <cx:pt idx="9044">115</cx:pt>
          <cx:pt idx="9045">92</cx:pt>
          <cx:pt idx="9046">92</cx:pt>
          <cx:pt idx="9047">115</cx:pt>
          <cx:pt idx="9048">92</cx:pt>
          <cx:pt idx="9049">115</cx:pt>
          <cx:pt idx="9050">92</cx:pt>
          <cx:pt idx="9051">92</cx:pt>
          <cx:pt idx="9052">235</cx:pt>
          <cx:pt idx="9053">173</cx:pt>
          <cx:pt idx="9054">173</cx:pt>
          <cx:pt idx="9055">173</cx:pt>
          <cx:pt idx="9056">173</cx:pt>
          <cx:pt idx="9057">235</cx:pt>
          <cx:pt idx="9058">186</cx:pt>
          <cx:pt idx="9059">173</cx:pt>
          <cx:pt idx="9060">173</cx:pt>
          <cx:pt idx="9061">186</cx:pt>
          <cx:pt idx="9062">235</cx:pt>
          <cx:pt idx="9063">173</cx:pt>
          <cx:pt idx="9064">173</cx:pt>
          <cx:pt idx="9065">173</cx:pt>
          <cx:pt idx="9066">173</cx:pt>
          <cx:pt idx="9067">235</cx:pt>
          <cx:pt idx="9068">173</cx:pt>
          <cx:pt idx="9069">186</cx:pt>
          <cx:pt idx="9070">173</cx:pt>
          <cx:pt idx="9071">173</cx:pt>
          <cx:pt idx="9072">276</cx:pt>
          <cx:pt idx="9073">276</cx:pt>
          <cx:pt idx="9074">276</cx:pt>
          <cx:pt idx="9075">276</cx:pt>
          <cx:pt idx="9076">276</cx:pt>
          <cx:pt idx="9077">276</cx:pt>
          <cx:pt idx="9078">276</cx:pt>
          <cx:pt idx="9079">276</cx:pt>
          <cx:pt idx="9080">276</cx:pt>
          <cx:pt idx="9081">276</cx:pt>
          <cx:pt idx="9082">276</cx:pt>
          <cx:pt idx="9083">276</cx:pt>
          <cx:pt idx="9084">276</cx:pt>
          <cx:pt idx="9085">276</cx:pt>
          <cx:pt idx="9086">276</cx:pt>
          <cx:pt idx="9087">130</cx:pt>
          <cx:pt idx="9088">130</cx:pt>
          <cx:pt idx="9089">130</cx:pt>
          <cx:pt idx="9090">130</cx:pt>
          <cx:pt idx="9091">130</cx:pt>
          <cx:pt idx="9092">130</cx:pt>
          <cx:pt idx="9093">130</cx:pt>
          <cx:pt idx="9094">130</cx:pt>
          <cx:pt idx="9095">130</cx:pt>
          <cx:pt idx="9096">130</cx:pt>
          <cx:pt idx="9097">130</cx:pt>
          <cx:pt idx="9098">130</cx:pt>
          <cx:pt idx="9099">124</cx:pt>
          <cx:pt idx="9100">188</cx:pt>
          <cx:pt idx="9101">124</cx:pt>
          <cx:pt idx="9102">130</cx:pt>
          <cx:pt idx="9103">124</cx:pt>
          <cx:pt idx="9104">124</cx:pt>
          <cx:pt idx="9105">188</cx:pt>
          <cx:pt idx="9106">125</cx:pt>
          <cx:pt idx="9107">125</cx:pt>
          <cx:pt idx="9108">125</cx:pt>
          <cx:pt idx="9109">125</cx:pt>
          <cx:pt idx="9110">125</cx:pt>
          <cx:pt idx="9111">125</cx:pt>
          <cx:pt idx="9112">125</cx:pt>
          <cx:pt idx="9113">125</cx:pt>
          <cx:pt idx="9114">381</cx:pt>
          <cx:pt idx="9115">381</cx:pt>
          <cx:pt idx="9116">381</cx:pt>
          <cx:pt idx="9117">381</cx:pt>
          <cx:pt idx="9118">381</cx:pt>
          <cx:pt idx="9119">381</cx:pt>
          <cx:pt idx="9120">381</cx:pt>
          <cx:pt idx="9121">381</cx:pt>
          <cx:pt idx="9122">381</cx:pt>
          <cx:pt idx="9123">381</cx:pt>
          <cx:pt idx="9124">381</cx:pt>
          <cx:pt idx="9125">381</cx:pt>
          <cx:pt idx="9126">381</cx:pt>
          <cx:pt idx="9127">381</cx:pt>
          <cx:pt idx="9128">381</cx:pt>
          <cx:pt idx="9129">381</cx:pt>
          <cx:pt idx="9130">381</cx:pt>
          <cx:pt idx="9131">381</cx:pt>
          <cx:pt idx="9132">381</cx:pt>
          <cx:pt idx="9133">381</cx:pt>
          <cx:pt idx="9134">381</cx:pt>
          <cx:pt idx="9135">381</cx:pt>
          <cx:pt idx="9136">381</cx:pt>
          <cx:pt idx="9137">381</cx:pt>
          <cx:pt idx="9138">381</cx:pt>
          <cx:pt idx="9139">381</cx:pt>
          <cx:pt idx="9140">381</cx:pt>
          <cx:pt idx="9141">275</cx:pt>
          <cx:pt idx="9142">300</cx:pt>
          <cx:pt idx="9143">300</cx:pt>
          <cx:pt idx="9144">275</cx:pt>
          <cx:pt idx="9145">275</cx:pt>
          <cx:pt idx="9146">93</cx:pt>
          <cx:pt idx="9147">100</cx:pt>
          <cx:pt idx="9148">152</cx:pt>
          <cx:pt idx="9149">93</cx:pt>
          <cx:pt idx="9150">93</cx:pt>
          <cx:pt idx="9151">152</cx:pt>
          <cx:pt idx="9152">93</cx:pt>
          <cx:pt idx="9153">100</cx:pt>
          <cx:pt idx="9154">152</cx:pt>
          <cx:pt idx="9155">152</cx:pt>
          <cx:pt idx="9156">100</cx:pt>
          <cx:pt idx="9157">100</cx:pt>
          <cx:pt idx="9158">93</cx:pt>
          <cx:pt idx="9159">93</cx:pt>
          <cx:pt idx="9160">100</cx:pt>
          <cx:pt idx="9161">100</cx:pt>
          <cx:pt idx="9162">100</cx:pt>
          <cx:pt idx="9163">100</cx:pt>
          <cx:pt idx="9164">100</cx:pt>
          <cx:pt idx="9165">93</cx:pt>
          <cx:pt idx="9166">93</cx:pt>
          <cx:pt idx="9167">100</cx:pt>
          <cx:pt idx="9168">526</cx:pt>
          <cx:pt idx="9169">526</cx:pt>
          <cx:pt idx="9170">526</cx:pt>
          <cx:pt idx="9171">526</cx:pt>
          <cx:pt idx="9172">526</cx:pt>
          <cx:pt idx="9173">526</cx:pt>
          <cx:pt idx="9174">550</cx:pt>
          <cx:pt idx="9175">662</cx:pt>
          <cx:pt idx="9176">662</cx:pt>
          <cx:pt idx="9177">662</cx:pt>
          <cx:pt idx="9178">662</cx:pt>
          <cx:pt idx="9179">120</cx:pt>
          <cx:pt idx="9180">95</cx:pt>
          <cx:pt idx="9181">95</cx:pt>
          <cx:pt idx="9182">95</cx:pt>
          <cx:pt idx="9183">95</cx:pt>
          <cx:pt idx="9184">120</cx:pt>
          <cx:pt idx="9185">95</cx:pt>
          <cx:pt idx="9186">120</cx:pt>
          <cx:pt idx="9187">95</cx:pt>
          <cx:pt idx="9188">120</cx:pt>
          <cx:pt idx="9189">95</cx:pt>
          <cx:pt idx="9190">120</cx:pt>
          <cx:pt idx="9191">95</cx:pt>
          <cx:pt idx="9192">95</cx:pt>
          <cx:pt idx="9193">95</cx:pt>
          <cx:pt idx="9194">95</cx:pt>
          <cx:pt idx="9195">120</cx:pt>
          <cx:pt idx="9196">120</cx:pt>
          <cx:pt idx="9197">95</cx:pt>
          <cx:pt idx="9198">95</cx:pt>
          <cx:pt idx="9199">95</cx:pt>
          <cx:pt idx="9200">120</cx:pt>
          <cx:pt idx="9201">120</cx:pt>
          <cx:pt idx="9202">266</cx:pt>
          <cx:pt idx="9203">266</cx:pt>
          <cx:pt idx="9204">266</cx:pt>
          <cx:pt idx="9205">266</cx:pt>
          <cx:pt idx="9206">266</cx:pt>
          <cx:pt idx="9207">266</cx:pt>
          <cx:pt idx="9208">266</cx:pt>
          <cx:pt idx="9209">266</cx:pt>
          <cx:pt idx="9210">266</cx:pt>
          <cx:pt idx="9211">266</cx:pt>
          <cx:pt idx="9212">266</cx:pt>
          <cx:pt idx="9213">266</cx:pt>
          <cx:pt idx="9214">266</cx:pt>
          <cx:pt idx="9215">266</cx:pt>
          <cx:pt idx="9216">266</cx:pt>
          <cx:pt idx="9217">266</cx:pt>
          <cx:pt idx="9218">266</cx:pt>
          <cx:pt idx="9219">266</cx:pt>
          <cx:pt idx="9220">266</cx:pt>
          <cx:pt idx="9221">266</cx:pt>
          <cx:pt idx="9222">266</cx:pt>
          <cx:pt idx="9223">266</cx:pt>
          <cx:pt idx="9224">266</cx:pt>
          <cx:pt idx="9225">266</cx:pt>
          <cx:pt idx="9226">266</cx:pt>
          <cx:pt idx="9227">266</cx:pt>
          <cx:pt idx="9228">266</cx:pt>
          <cx:pt idx="9229">266</cx:pt>
          <cx:pt idx="9230">266</cx:pt>
          <cx:pt idx="9231">266</cx:pt>
          <cx:pt idx="9232">266</cx:pt>
          <cx:pt idx="9233">266</cx:pt>
          <cx:pt idx="9234">266</cx:pt>
          <cx:pt idx="9235">266</cx:pt>
          <cx:pt idx="9236">296</cx:pt>
          <cx:pt idx="9237">296</cx:pt>
          <cx:pt idx="9238">296</cx:pt>
          <cx:pt idx="9239">296</cx:pt>
          <cx:pt idx="9240">296</cx:pt>
          <cx:pt idx="9241">296</cx:pt>
          <cx:pt idx="9242">296</cx:pt>
          <cx:pt idx="9243">296</cx:pt>
          <cx:pt idx="9244">296</cx:pt>
          <cx:pt idx="9245">296</cx:pt>
          <cx:pt idx="9246">296</cx:pt>
          <cx:pt idx="9247">296</cx:pt>
          <cx:pt idx="9248">296</cx:pt>
          <cx:pt idx="9249">296</cx:pt>
          <cx:pt idx="9250">296</cx:pt>
          <cx:pt idx="9251">296</cx:pt>
          <cx:pt idx="9252">296</cx:pt>
          <cx:pt idx="9253">295</cx:pt>
          <cx:pt idx="9254">295</cx:pt>
          <cx:pt idx="9255">295</cx:pt>
          <cx:pt idx="9256">295</cx:pt>
          <cx:pt idx="9257">310</cx:pt>
          <cx:pt idx="9258">295</cx:pt>
          <cx:pt idx="9259">195</cx:pt>
          <cx:pt idx="9260">285</cx:pt>
          <cx:pt idx="9261">295</cx:pt>
          <cx:pt idx="9262">195</cx:pt>
          <cx:pt idx="9263">295</cx:pt>
          <cx:pt idx="9264">295</cx:pt>
          <cx:pt idx="9265">285</cx:pt>
          <cx:pt idx="9266">195</cx:pt>
          <cx:pt idx="9267">295</cx:pt>
          <cx:pt idx="9268">295</cx:pt>
          <cx:pt idx="9269">285</cx:pt>
          <cx:pt idx="9270">285</cx:pt>
          <cx:pt idx="9271">295</cx:pt>
          <cx:pt idx="9272">195</cx:pt>
          <cx:pt idx="9273">295</cx:pt>
          <cx:pt idx="9274">285</cx:pt>
          <cx:pt idx="9275">295</cx:pt>
          <cx:pt idx="9276">295</cx:pt>
          <cx:pt idx="9277">195</cx:pt>
          <cx:pt idx="9278">285</cx:pt>
          <cx:pt idx="9279">295</cx:pt>
          <cx:pt idx="9280">295</cx:pt>
          <cx:pt idx="9281">285</cx:pt>
          <cx:pt idx="9282">285</cx:pt>
          <cx:pt idx="9283">295</cx:pt>
          <cx:pt idx="9284">295</cx:pt>
          <cx:pt idx="9285">295</cx:pt>
          <cx:pt idx="9286">195</cx:pt>
          <cx:pt idx="9287">295</cx:pt>
          <cx:pt idx="9288">285</cx:pt>
          <cx:pt idx="9289">195</cx:pt>
          <cx:pt idx="9290">285</cx:pt>
          <cx:pt idx="9291">285</cx:pt>
          <cx:pt idx="9292">295</cx:pt>
          <cx:pt idx="9293">295</cx:pt>
          <cx:pt idx="9294">310</cx:pt>
          <cx:pt idx="9295">295</cx:pt>
          <cx:pt idx="9296">285</cx:pt>
          <cx:pt idx="9297">285</cx:pt>
          <cx:pt idx="9298">285</cx:pt>
          <cx:pt idx="9299">285</cx:pt>
          <cx:pt idx="9300">345</cx:pt>
          <cx:pt idx="9301">295</cx:pt>
          <cx:pt idx="9302">332</cx:pt>
          <cx:pt idx="9303">332</cx:pt>
          <cx:pt idx="9304">332</cx:pt>
          <cx:pt idx="9305">332</cx:pt>
          <cx:pt idx="9306">332</cx:pt>
          <cx:pt idx="9307">332</cx:pt>
          <cx:pt idx="9308">332</cx:pt>
          <cx:pt idx="9309">332</cx:pt>
          <cx:pt idx="9310">332</cx:pt>
          <cx:pt idx="9311">332</cx:pt>
          <cx:pt idx="9312">332</cx:pt>
          <cx:pt idx="9313">332</cx:pt>
          <cx:pt idx="9314">355</cx:pt>
          <cx:pt idx="9315">285</cx:pt>
          <cx:pt idx="9316">355</cx:pt>
          <cx:pt idx="9317">285</cx:pt>
          <cx:pt idx="9318">285</cx:pt>
          <cx:pt idx="9319">285</cx:pt>
          <cx:pt idx="9320">355</cx:pt>
          <cx:pt idx="9321">285</cx:pt>
          <cx:pt idx="9322">285</cx:pt>
          <cx:pt idx="9323">355</cx:pt>
          <cx:pt idx="9324">355</cx:pt>
          <cx:pt idx="9325">285</cx:pt>
          <cx:pt idx="9326">285</cx:pt>
          <cx:pt idx="9327">285</cx:pt>
          <cx:pt idx="9328">285</cx:pt>
          <cx:pt idx="9329">285</cx:pt>
          <cx:pt idx="9330">285</cx:pt>
          <cx:pt idx="9331">285</cx:pt>
          <cx:pt idx="9332">285</cx:pt>
          <cx:pt idx="9333">285</cx:pt>
          <cx:pt idx="9334">285</cx:pt>
          <cx:pt idx="9335">355</cx:pt>
          <cx:pt idx="9336">355</cx:pt>
          <cx:pt idx="9337">285</cx:pt>
          <cx:pt idx="9338">355</cx:pt>
          <cx:pt idx="9339">285</cx:pt>
          <cx:pt idx="9340">285</cx:pt>
          <cx:pt idx="9341">355</cx:pt>
          <cx:pt idx="9342">355</cx:pt>
          <cx:pt idx="9343">285</cx:pt>
          <cx:pt idx="9344">355</cx:pt>
          <cx:pt idx="9345">285</cx:pt>
          <cx:pt idx="9346">355</cx:pt>
          <cx:pt idx="9347">285</cx:pt>
          <cx:pt idx="9348">355</cx:pt>
          <cx:pt idx="9349">355</cx:pt>
          <cx:pt idx="9350">285</cx:pt>
          <cx:pt idx="9351">285</cx:pt>
          <cx:pt idx="9352">285</cx:pt>
          <cx:pt idx="9353">355</cx:pt>
          <cx:pt idx="9354">355</cx:pt>
          <cx:pt idx="9355">285</cx:pt>
          <cx:pt idx="9356">285</cx:pt>
          <cx:pt idx="9357">355</cx:pt>
          <cx:pt idx="9358">285</cx:pt>
          <cx:pt idx="9359">285</cx:pt>
          <cx:pt idx="9360">285</cx:pt>
          <cx:pt idx="9361">355</cx:pt>
          <cx:pt idx="9362">355</cx:pt>
          <cx:pt idx="9363">355</cx:pt>
          <cx:pt idx="9364">285</cx:pt>
          <cx:pt idx="9365">285</cx:pt>
          <cx:pt idx="9366">355</cx:pt>
          <cx:pt idx="9367">285</cx:pt>
          <cx:pt idx="9368">355</cx:pt>
          <cx:pt idx="9369">285</cx:pt>
          <cx:pt idx="9370">285</cx:pt>
          <cx:pt idx="9371">285</cx:pt>
          <cx:pt idx="9372">355</cx:pt>
          <cx:pt idx="9373">355</cx:pt>
          <cx:pt idx="9374">355</cx:pt>
          <cx:pt idx="9375">355</cx:pt>
          <cx:pt idx="9376">355</cx:pt>
          <cx:pt idx="9377">285</cx:pt>
          <cx:pt idx="9378">285</cx:pt>
          <cx:pt idx="9379">355</cx:pt>
          <cx:pt idx="9380">285</cx:pt>
          <cx:pt idx="9381">355</cx:pt>
          <cx:pt idx="9382">285</cx:pt>
          <cx:pt idx="9383">355</cx:pt>
          <cx:pt idx="9384">355</cx:pt>
          <cx:pt idx="9385">285</cx:pt>
          <cx:pt idx="9386">285</cx:pt>
          <cx:pt idx="9387">355</cx:pt>
          <cx:pt idx="9388">285</cx:pt>
          <cx:pt idx="9389">355</cx:pt>
          <cx:pt idx="9390">285</cx:pt>
          <cx:pt idx="9391">355</cx:pt>
          <cx:pt idx="9392">285</cx:pt>
          <cx:pt idx="9393">285</cx:pt>
          <cx:pt idx="9394">285</cx:pt>
          <cx:pt idx="9395">285</cx:pt>
          <cx:pt idx="9396">285</cx:pt>
          <cx:pt idx="9397">355</cx:pt>
          <cx:pt idx="9398">355</cx:pt>
          <cx:pt idx="9399">355</cx:pt>
          <cx:pt idx="9400">285</cx:pt>
          <cx:pt idx="9401">355</cx:pt>
          <cx:pt idx="9402">285</cx:pt>
          <cx:pt idx="9403">285</cx:pt>
          <cx:pt idx="9404">300</cx:pt>
          <cx:pt idx="9405">300</cx:pt>
          <cx:pt idx="9406">300</cx:pt>
          <cx:pt idx="9407">300</cx:pt>
          <cx:pt idx="9408">300</cx:pt>
          <cx:pt idx="9409">300</cx:pt>
          <cx:pt idx="9410">325</cx:pt>
          <cx:pt idx="9411">200</cx:pt>
          <cx:pt idx="9412">200</cx:pt>
          <cx:pt idx="9413">200</cx:pt>
          <cx:pt idx="9414">200</cx:pt>
          <cx:pt idx="9415">142</cx:pt>
          <cx:pt idx="9416">185</cx:pt>
          <cx:pt idx="9417">185</cx:pt>
          <cx:pt idx="9418">185</cx:pt>
          <cx:pt idx="9419">185</cx:pt>
          <cx:pt idx="9420">185</cx:pt>
          <cx:pt idx="9421">185</cx:pt>
          <cx:pt idx="9422">185</cx:pt>
          <cx:pt idx="9423">185</cx:pt>
          <cx:pt idx="9424">185</cx:pt>
          <cx:pt idx="9425">185</cx:pt>
          <cx:pt idx="9426">185</cx:pt>
          <cx:pt idx="9427">185</cx:pt>
          <cx:pt idx="9428">185</cx:pt>
          <cx:pt idx="9429">185</cx:pt>
          <cx:pt idx="9430">185</cx:pt>
          <cx:pt idx="9431">322</cx:pt>
          <cx:pt idx="9432">322</cx:pt>
          <cx:pt idx="9433">285</cx:pt>
          <cx:pt idx="9434">285</cx:pt>
          <cx:pt idx="9435">295</cx:pt>
          <cx:pt idx="9436">295</cx:pt>
          <cx:pt idx="9437">285</cx:pt>
          <cx:pt idx="9438">295</cx:pt>
          <cx:pt idx="9439">195</cx:pt>
          <cx:pt idx="9440">295</cx:pt>
          <cx:pt idx="9441">295</cx:pt>
          <cx:pt idx="9442">295</cx:pt>
          <cx:pt idx="9443">295</cx:pt>
          <cx:pt idx="9444">195</cx:pt>
          <cx:pt idx="9445">195</cx:pt>
          <cx:pt idx="9446">295</cx:pt>
          <cx:pt idx="9447">285</cx:pt>
          <cx:pt idx="9448">195</cx:pt>
          <cx:pt idx="9449">285</cx:pt>
          <cx:pt idx="9450">295</cx:pt>
          <cx:pt idx="9451">285</cx:pt>
          <cx:pt idx="9452">195</cx:pt>
          <cx:pt idx="9453">295</cx:pt>
          <cx:pt idx="9454">285</cx:pt>
          <cx:pt idx="9455">295</cx:pt>
          <cx:pt idx="9456">295</cx:pt>
          <cx:pt idx="9457">195</cx:pt>
          <cx:pt idx="9458">310</cx:pt>
          <cx:pt idx="9459">295</cx:pt>
          <cx:pt idx="9460">195</cx:pt>
          <cx:pt idx="9461">295</cx:pt>
          <cx:pt idx="9462">285</cx:pt>
          <cx:pt idx="9463">295</cx:pt>
          <cx:pt idx="9464">285</cx:pt>
          <cx:pt idx="9465">195</cx:pt>
          <cx:pt idx="9466">295</cx:pt>
          <cx:pt idx="9467">295</cx:pt>
          <cx:pt idx="9468">295</cx:pt>
          <cx:pt idx="9469">295</cx:pt>
          <cx:pt idx="9470">295</cx:pt>
          <cx:pt idx="9471">295</cx:pt>
          <cx:pt idx="9472">345</cx:pt>
          <cx:pt idx="9473">195</cx:pt>
          <cx:pt idx="9474">310</cx:pt>
          <cx:pt idx="9475">285</cx:pt>
          <cx:pt idx="9476">195</cx:pt>
          <cx:pt idx="9477">295</cx:pt>
          <cx:pt idx="9478">285</cx:pt>
          <cx:pt idx="9479">285</cx:pt>
          <cx:pt idx="9480">295</cx:pt>
          <cx:pt idx="9481">295</cx:pt>
          <cx:pt idx="9482">332</cx:pt>
          <cx:pt idx="9483">332</cx:pt>
          <cx:pt idx="9484">332</cx:pt>
          <cx:pt idx="9485">332</cx:pt>
          <cx:pt idx="9486">332</cx:pt>
          <cx:pt idx="9487">332</cx:pt>
          <cx:pt idx="9488">332</cx:pt>
          <cx:pt idx="9489">332</cx:pt>
          <cx:pt idx="9490">332</cx:pt>
          <cx:pt idx="9491">332</cx:pt>
          <cx:pt idx="9492">332</cx:pt>
          <cx:pt idx="9493">332</cx:pt>
          <cx:pt idx="9494">355</cx:pt>
          <cx:pt idx="9495">285</cx:pt>
          <cx:pt idx="9496">285</cx:pt>
          <cx:pt idx="9497">355</cx:pt>
          <cx:pt idx="9498">285</cx:pt>
          <cx:pt idx="9499">285</cx:pt>
          <cx:pt idx="9500">285</cx:pt>
          <cx:pt idx="9501">285</cx:pt>
          <cx:pt idx="9502">285</cx:pt>
          <cx:pt idx="9503">355</cx:pt>
          <cx:pt idx="9504">355</cx:pt>
          <cx:pt idx="9505">355</cx:pt>
          <cx:pt idx="9506">285</cx:pt>
          <cx:pt idx="9507">285</cx:pt>
          <cx:pt idx="9508">285</cx:pt>
          <cx:pt idx="9509">285</cx:pt>
          <cx:pt idx="9510">285</cx:pt>
          <cx:pt idx="9511">355</cx:pt>
          <cx:pt idx="9512">285</cx:pt>
          <cx:pt idx="9513">355</cx:pt>
          <cx:pt idx="9514">355</cx:pt>
          <cx:pt idx="9515">285</cx:pt>
          <cx:pt idx="9516">285</cx:pt>
          <cx:pt idx="9517">285</cx:pt>
          <cx:pt idx="9518">285</cx:pt>
          <cx:pt idx="9519">285</cx:pt>
          <cx:pt idx="9520">285</cx:pt>
          <cx:pt idx="9521">285</cx:pt>
          <cx:pt idx="9522">285</cx:pt>
          <cx:pt idx="9523">355</cx:pt>
          <cx:pt idx="9524">285</cx:pt>
          <cx:pt idx="9525">355</cx:pt>
          <cx:pt idx="9526">285</cx:pt>
          <cx:pt idx="9527">285</cx:pt>
          <cx:pt idx="9528">355</cx:pt>
          <cx:pt idx="9529">355</cx:pt>
          <cx:pt idx="9530">355</cx:pt>
          <cx:pt idx="9531">355</cx:pt>
          <cx:pt idx="9532">355</cx:pt>
          <cx:pt idx="9533">285</cx:pt>
          <cx:pt idx="9534">285</cx:pt>
          <cx:pt idx="9535">285</cx:pt>
          <cx:pt idx="9536">285</cx:pt>
          <cx:pt idx="9537">285</cx:pt>
          <cx:pt idx="9538">285</cx:pt>
          <cx:pt idx="9539">285</cx:pt>
          <cx:pt idx="9540">285</cx:pt>
          <cx:pt idx="9541">355</cx:pt>
          <cx:pt idx="9542">285</cx:pt>
          <cx:pt idx="9543">285</cx:pt>
          <cx:pt idx="9544">285</cx:pt>
          <cx:pt idx="9545">285</cx:pt>
          <cx:pt idx="9546">285</cx:pt>
          <cx:pt idx="9547">285</cx:pt>
          <cx:pt idx="9548">285</cx:pt>
          <cx:pt idx="9549">285</cx:pt>
          <cx:pt idx="9550">285</cx:pt>
          <cx:pt idx="9551">355</cx:pt>
          <cx:pt idx="9552">285</cx:pt>
          <cx:pt idx="9553">285</cx:pt>
          <cx:pt idx="9554">285</cx:pt>
          <cx:pt idx="9555">285</cx:pt>
          <cx:pt idx="9556">285</cx:pt>
          <cx:pt idx="9557">285</cx:pt>
          <cx:pt idx="9558">355</cx:pt>
          <cx:pt idx="9559">285</cx:pt>
          <cx:pt idx="9560">355</cx:pt>
          <cx:pt idx="9561">355</cx:pt>
          <cx:pt idx="9562">355</cx:pt>
          <cx:pt idx="9563">285</cx:pt>
          <cx:pt idx="9564">355</cx:pt>
          <cx:pt idx="9565">285</cx:pt>
          <cx:pt idx="9566">355</cx:pt>
          <cx:pt idx="9567">285</cx:pt>
          <cx:pt idx="9568">285</cx:pt>
          <cx:pt idx="9569">285</cx:pt>
          <cx:pt idx="9570">355</cx:pt>
          <cx:pt idx="9571">285</cx:pt>
          <cx:pt idx="9572">355</cx:pt>
          <cx:pt idx="9573">285</cx:pt>
          <cx:pt idx="9574">285</cx:pt>
          <cx:pt idx="9575">355</cx:pt>
          <cx:pt idx="9576">285</cx:pt>
          <cx:pt idx="9577">355</cx:pt>
          <cx:pt idx="9578">355</cx:pt>
          <cx:pt idx="9579">285</cx:pt>
          <cx:pt idx="9580">285</cx:pt>
          <cx:pt idx="9581">355</cx:pt>
          <cx:pt idx="9582">355</cx:pt>
          <cx:pt idx="9583">285</cx:pt>
          <cx:pt idx="9584">285</cx:pt>
          <cx:pt idx="9585">355</cx:pt>
          <cx:pt idx="9586">285</cx:pt>
          <cx:pt idx="9587">285</cx:pt>
          <cx:pt idx="9588">355</cx:pt>
          <cx:pt idx="9589">355</cx:pt>
          <cx:pt idx="9590">355</cx:pt>
          <cx:pt idx="9591">285</cx:pt>
          <cx:pt idx="9592">355</cx:pt>
          <cx:pt idx="9593">285</cx:pt>
          <cx:pt idx="9594">355</cx:pt>
          <cx:pt idx="9595">285</cx:pt>
          <cx:pt idx="9596">285</cx:pt>
          <cx:pt idx="9597">285</cx:pt>
          <cx:pt idx="9598">285</cx:pt>
          <cx:pt idx="9599">285</cx:pt>
          <cx:pt idx="9600">285</cx:pt>
          <cx:pt idx="9601">285</cx:pt>
          <cx:pt idx="9602">355</cx:pt>
          <cx:pt idx="9603">285</cx:pt>
          <cx:pt idx="9604">285</cx:pt>
          <cx:pt idx="9605">355</cx:pt>
          <cx:pt idx="9606">285</cx:pt>
          <cx:pt idx="9607">285</cx:pt>
          <cx:pt idx="9608">355</cx:pt>
          <cx:pt idx="9609">355</cx:pt>
          <cx:pt idx="9610">285</cx:pt>
          <cx:pt idx="9611">285</cx:pt>
          <cx:pt idx="9612">355</cx:pt>
          <cx:pt idx="9613">355</cx:pt>
          <cx:pt idx="9614">285</cx:pt>
          <cx:pt idx="9615">285</cx:pt>
          <cx:pt idx="9616">285</cx:pt>
          <cx:pt idx="9617">285</cx:pt>
          <cx:pt idx="9618">355</cx:pt>
          <cx:pt idx="9619">355</cx:pt>
          <cx:pt idx="9620">285</cx:pt>
          <cx:pt idx="9621">355</cx:pt>
          <cx:pt idx="9622">285</cx:pt>
          <cx:pt idx="9623">285</cx:pt>
          <cx:pt idx="9624">285</cx:pt>
          <cx:pt idx="9625">355</cx:pt>
          <cx:pt idx="9626">355</cx:pt>
          <cx:pt idx="9627">355</cx:pt>
          <cx:pt idx="9628">355</cx:pt>
          <cx:pt idx="9629">355</cx:pt>
          <cx:pt idx="9630">285</cx:pt>
          <cx:pt idx="9631">355</cx:pt>
          <cx:pt idx="9632">285</cx:pt>
          <cx:pt idx="9633">355</cx:pt>
          <cx:pt idx="9634">285</cx:pt>
          <cx:pt idx="9635">285</cx:pt>
          <cx:pt idx="9636">285</cx:pt>
          <cx:pt idx="9637">355</cx:pt>
          <cx:pt idx="9638">285</cx:pt>
          <cx:pt idx="9639">285</cx:pt>
          <cx:pt idx="9640">355</cx:pt>
          <cx:pt idx="9641">355</cx:pt>
          <cx:pt idx="9642">285</cx:pt>
          <cx:pt idx="9643">285</cx:pt>
          <cx:pt idx="9644">285</cx:pt>
          <cx:pt idx="9645">355</cx:pt>
          <cx:pt idx="9646">285</cx:pt>
          <cx:pt idx="9647">285</cx:pt>
          <cx:pt idx="9648">285</cx:pt>
          <cx:pt idx="9649">285</cx:pt>
          <cx:pt idx="9650">200</cx:pt>
          <cx:pt idx="9651">150</cx:pt>
          <cx:pt idx="9652">155</cx:pt>
          <cx:pt idx="9653">155</cx:pt>
          <cx:pt idx="9654">155</cx:pt>
          <cx:pt idx="9655">155</cx:pt>
          <cx:pt idx="9656">150</cx:pt>
          <cx:pt idx="9657">150</cx:pt>
          <cx:pt idx="9658">150</cx:pt>
          <cx:pt idx="9659">329</cx:pt>
          <cx:pt idx="9660">429</cx:pt>
          <cx:pt idx="9661">621</cx:pt>
          <cx:pt idx="9662">557</cx:pt>
          <cx:pt idx="9663">449</cx:pt>
          <cx:pt idx="9664">329</cx:pt>
          <cx:pt idx="9665">621</cx:pt>
          <cx:pt idx="9666">577</cx:pt>
          <cx:pt idx="9667">449</cx:pt>
          <cx:pt idx="9668">577</cx:pt>
          <cx:pt idx="9669">621</cx:pt>
          <cx:pt idx="9670">362</cx:pt>
          <cx:pt idx="9671">362</cx:pt>
          <cx:pt idx="9672">241</cx:pt>
          <cx:pt idx="9673">302</cx:pt>
          <cx:pt idx="9674">415</cx:pt>
          <cx:pt idx="9675">201</cx:pt>
          <cx:pt idx="9676">201</cx:pt>
          <cx:pt idx="9677">302</cx:pt>
          <cx:pt idx="9678">415</cx:pt>
          <cx:pt idx="9679">302</cx:pt>
          <cx:pt idx="9680">241</cx:pt>
          <cx:pt idx="9681">416</cx:pt>
          <cx:pt idx="9682">641</cx:pt>
          <cx:pt idx="9683">617</cx:pt>
          <cx:pt idx="9684">617</cx:pt>
          <cx:pt idx="9685">583</cx:pt>
          <cx:pt idx="9686">583</cx:pt>
          <cx:pt idx="9687">583</cx:pt>
          <cx:pt idx="9688">583</cx:pt>
          <cx:pt idx="9689">622</cx:pt>
          <cx:pt idx="9690">583</cx:pt>
          <cx:pt idx="9691">583</cx:pt>
          <cx:pt idx="9692">563</cx:pt>
          <cx:pt idx="9693">563</cx:pt>
          <cx:pt idx="9694">563</cx:pt>
          <cx:pt idx="9695">190</cx:pt>
          <cx:pt idx="9696">190</cx:pt>
          <cx:pt idx="9697">215</cx:pt>
          <cx:pt idx="9698">215</cx:pt>
          <cx:pt idx="9699">177</cx:pt>
          <cx:pt idx="9700">260</cx:pt>
          <cx:pt idx="9701">173</cx:pt>
          <cx:pt idx="9702">260</cx:pt>
          <cx:pt idx="9703">260</cx:pt>
          <cx:pt idx="9704">173</cx:pt>
          <cx:pt idx="9705">173</cx:pt>
          <cx:pt idx="9706">260</cx:pt>
          <cx:pt idx="9707">173</cx:pt>
          <cx:pt idx="9708">173</cx:pt>
          <cx:pt idx="9709">260</cx:pt>
          <cx:pt idx="9710">199</cx:pt>
          <cx:pt idx="9711">199</cx:pt>
          <cx:pt idx="9712">193</cx:pt>
          <cx:pt idx="9713">193</cx:pt>
          <cx:pt idx="9714">193</cx:pt>
          <cx:pt idx="9715">193</cx:pt>
          <cx:pt idx="9716">193</cx:pt>
          <cx:pt idx="9717">193</cx:pt>
          <cx:pt idx="9718">185</cx:pt>
          <cx:pt idx="9719">185</cx:pt>
          <cx:pt idx="9720">245</cx:pt>
          <cx:pt idx="9721">185</cx:pt>
          <cx:pt idx="9722">185</cx:pt>
          <cx:pt idx="9723">185</cx:pt>
          <cx:pt idx="9724">245</cx:pt>
          <cx:pt idx="9725">185</cx:pt>
          <cx:pt idx="9726">245</cx:pt>
          <cx:pt idx="9727">245</cx:pt>
          <cx:pt idx="9728">185</cx:pt>
          <cx:pt idx="9729">185</cx:pt>
          <cx:pt idx="9730">177</cx:pt>
          <cx:pt idx="9731">245</cx:pt>
          <cx:pt idx="9732">185</cx:pt>
          <cx:pt idx="9733">185</cx:pt>
          <cx:pt idx="9734">185</cx:pt>
          <cx:pt idx="9735">185</cx:pt>
          <cx:pt idx="9736">245</cx:pt>
          <cx:pt idx="9737">245</cx:pt>
          <cx:pt idx="9738">178</cx:pt>
          <cx:pt idx="9739">185</cx:pt>
          <cx:pt idx="9740">185</cx:pt>
          <cx:pt idx="9741">178</cx:pt>
          <cx:pt idx="9742">185</cx:pt>
          <cx:pt idx="9743">185</cx:pt>
          <cx:pt idx="9744">185</cx:pt>
          <cx:pt idx="9745">245</cx:pt>
          <cx:pt idx="9746">185</cx:pt>
          <cx:pt idx="9747">178</cx:pt>
          <cx:pt idx="9748">185</cx:pt>
          <cx:pt idx="9749">185</cx:pt>
          <cx:pt idx="9750">245</cx:pt>
          <cx:pt idx="9751">245</cx:pt>
          <cx:pt idx="9752">185</cx:pt>
          <cx:pt idx="9753">185</cx:pt>
          <cx:pt idx="9754">138</cx:pt>
          <cx:pt idx="9755">138</cx:pt>
          <cx:pt idx="9756">138</cx:pt>
          <cx:pt idx="9757">138</cx:pt>
          <cx:pt idx="9758">138</cx:pt>
          <cx:pt idx="9759">138</cx:pt>
          <cx:pt idx="9760">138</cx:pt>
          <cx:pt idx="9761">138</cx:pt>
          <cx:pt idx="9762">138</cx:pt>
          <cx:pt idx="9763">138</cx:pt>
          <cx:pt idx="9764">138</cx:pt>
          <cx:pt idx="9765">138</cx:pt>
          <cx:pt idx="9766">138</cx:pt>
          <cx:pt idx="9767">138</cx:pt>
          <cx:pt idx="9768">138</cx:pt>
          <cx:pt idx="9769">138</cx:pt>
          <cx:pt idx="9770">138</cx:pt>
          <cx:pt idx="9771">138</cx:pt>
          <cx:pt idx="9772">138</cx:pt>
          <cx:pt idx="9773">138</cx:pt>
          <cx:pt idx="9774">138</cx:pt>
          <cx:pt idx="9775">138</cx:pt>
          <cx:pt idx="9776">138</cx:pt>
          <cx:pt idx="9777">138</cx:pt>
          <cx:pt idx="9778">138</cx:pt>
          <cx:pt idx="9779">138</cx:pt>
          <cx:pt idx="9780">138</cx:pt>
          <cx:pt idx="9781">138</cx:pt>
          <cx:pt idx="9782">138</cx:pt>
          <cx:pt idx="9783">138</cx:pt>
          <cx:pt idx="9784">138</cx:pt>
          <cx:pt idx="9785">138</cx:pt>
          <cx:pt idx="9786">138</cx:pt>
          <cx:pt idx="9787">138</cx:pt>
          <cx:pt idx="9788">138</cx:pt>
          <cx:pt idx="9789">138</cx:pt>
          <cx:pt idx="9790">138</cx:pt>
          <cx:pt idx="9791">138</cx:pt>
          <cx:pt idx="9792">138</cx:pt>
          <cx:pt idx="9793">138</cx:pt>
          <cx:pt idx="9794">190</cx:pt>
          <cx:pt idx="9795">120</cx:pt>
          <cx:pt idx="9796">190</cx:pt>
          <cx:pt idx="9797">120</cx:pt>
          <cx:pt idx="9798">120</cx:pt>
          <cx:pt idx="9799">190</cx:pt>
          <cx:pt idx="9800">120</cx:pt>
          <cx:pt idx="9801">120</cx:pt>
          <cx:pt idx="9802">190</cx:pt>
          <cx:pt idx="9803">120</cx:pt>
          <cx:pt idx="9804">120</cx:pt>
          <cx:pt idx="9805">190</cx:pt>
          <cx:pt idx="9806">190</cx:pt>
          <cx:pt idx="9807">120</cx:pt>
          <cx:pt idx="9808">120</cx:pt>
          <cx:pt idx="9809">190</cx:pt>
          <cx:pt idx="9810">120</cx:pt>
          <cx:pt idx="9811">120</cx:pt>
          <cx:pt idx="9812">290</cx:pt>
          <cx:pt idx="9813">191</cx:pt>
          <cx:pt idx="9814">290</cx:pt>
          <cx:pt idx="9815">290</cx:pt>
          <cx:pt idx="9816">290</cx:pt>
          <cx:pt idx="9817">290</cx:pt>
          <cx:pt idx="9818">290</cx:pt>
          <cx:pt idx="9819">191</cx:pt>
          <cx:pt idx="9820">290</cx:pt>
          <cx:pt idx="9821">290</cx:pt>
          <cx:pt idx="9822">290</cx:pt>
          <cx:pt idx="9823">185</cx:pt>
          <cx:pt idx="9824">290</cx:pt>
          <cx:pt idx="9825">290</cx:pt>
          <cx:pt idx="9826">290</cx:pt>
          <cx:pt idx="9827">240</cx:pt>
          <cx:pt idx="9828">185</cx:pt>
          <cx:pt idx="9829">290</cx:pt>
          <cx:pt idx="9830">290</cx:pt>
          <cx:pt idx="9831">185</cx:pt>
          <cx:pt idx="9832">290</cx:pt>
          <cx:pt idx="9833">240</cx:pt>
          <cx:pt idx="9834">290</cx:pt>
          <cx:pt idx="9835">240</cx:pt>
          <cx:pt idx="9836">240</cx:pt>
          <cx:pt idx="9837">185</cx:pt>
          <cx:pt idx="9838">290</cx:pt>
          <cx:pt idx="9839">290</cx:pt>
          <cx:pt idx="9840">290</cx:pt>
          <cx:pt idx="9841">240</cx:pt>
          <cx:pt idx="9842">290</cx:pt>
          <cx:pt idx="9843">290</cx:pt>
          <cx:pt idx="9844">290</cx:pt>
          <cx:pt idx="9845">290</cx:pt>
          <cx:pt idx="9846">185</cx:pt>
          <cx:pt idx="9847">290</cx:pt>
          <cx:pt idx="9848">185</cx:pt>
          <cx:pt idx="9849">240</cx:pt>
          <cx:pt idx="9850">109</cx:pt>
          <cx:pt idx="9851">109</cx:pt>
          <cx:pt idx="9852">109</cx:pt>
          <cx:pt idx="9853">109</cx:pt>
          <cx:pt idx="9854">109</cx:pt>
          <cx:pt idx="9855">130</cx:pt>
          <cx:pt idx="9856">164</cx:pt>
          <cx:pt idx="9857">164</cx:pt>
          <cx:pt idx="9858">130</cx:pt>
          <cx:pt idx="9859">130</cx:pt>
          <cx:pt idx="9860">130</cx:pt>
          <cx:pt idx="9861">164</cx:pt>
          <cx:pt idx="9862">164</cx:pt>
          <cx:pt idx="9863">130</cx:pt>
          <cx:pt idx="9864">130</cx:pt>
          <cx:pt idx="9865">164</cx:pt>
          <cx:pt idx="9866">164</cx:pt>
          <cx:pt idx="9867">140</cx:pt>
          <cx:pt idx="9868">140</cx:pt>
          <cx:pt idx="9869">140</cx:pt>
          <cx:pt idx="9870">140</cx:pt>
          <cx:pt idx="9871">140</cx:pt>
          <cx:pt idx="9872">140</cx:pt>
          <cx:pt idx="9873">84</cx:pt>
          <cx:pt idx="9874">84</cx:pt>
          <cx:pt idx="9875">84</cx:pt>
          <cx:pt idx="9876">84</cx:pt>
          <cx:pt idx="9877">84</cx:pt>
          <cx:pt idx="9878">84</cx:pt>
          <cx:pt idx="9879">98</cx:pt>
          <cx:pt idx="9880">98</cx:pt>
          <cx:pt idx="9881">98</cx:pt>
          <cx:pt idx="9882">98</cx:pt>
          <cx:pt idx="9883">98</cx:pt>
          <cx:pt idx="9884">98</cx:pt>
          <cx:pt idx="9885">98</cx:pt>
          <cx:pt idx="9886">98</cx:pt>
          <cx:pt idx="9887">98</cx:pt>
          <cx:pt idx="9888">98</cx:pt>
          <cx:pt idx="9889">98</cx:pt>
          <cx:pt idx="9890">98</cx:pt>
          <cx:pt idx="9891">138</cx:pt>
          <cx:pt idx="9892">138</cx:pt>
          <cx:pt idx="9893">138</cx:pt>
          <cx:pt idx="9894">138</cx:pt>
          <cx:pt idx="9895">138</cx:pt>
          <cx:pt idx="9896">138</cx:pt>
          <cx:pt idx="9897">138</cx:pt>
          <cx:pt idx="9898">138</cx:pt>
          <cx:pt idx="9899">138</cx:pt>
          <cx:pt idx="9900">138</cx:pt>
          <cx:pt idx="9901">138</cx:pt>
          <cx:pt idx="9902">138</cx:pt>
          <cx:pt idx="9903">138</cx:pt>
          <cx:pt idx="9904">138</cx:pt>
          <cx:pt idx="9905">138</cx:pt>
          <cx:pt idx="9906">138</cx:pt>
          <cx:pt idx="9907">138</cx:pt>
          <cx:pt idx="9908">138</cx:pt>
          <cx:pt idx="9909">138</cx:pt>
          <cx:pt idx="9910">138</cx:pt>
          <cx:pt idx="9911">138</cx:pt>
          <cx:pt idx="9912">138</cx:pt>
          <cx:pt idx="9913">138</cx:pt>
          <cx:pt idx="9914">101</cx:pt>
          <cx:pt idx="9915">101</cx:pt>
          <cx:pt idx="9916">100</cx:pt>
          <cx:pt idx="9917">100</cx:pt>
          <cx:pt idx="9918">182</cx:pt>
          <cx:pt idx="9919">260</cx:pt>
          <cx:pt idx="9920">182</cx:pt>
          <cx:pt idx="9921">182</cx:pt>
          <cx:pt idx="9922">260</cx:pt>
          <cx:pt idx="9923">182</cx:pt>
          <cx:pt idx="9924">182</cx:pt>
          <cx:pt idx="9925">182</cx:pt>
          <cx:pt idx="9926">260</cx:pt>
          <cx:pt idx="9927">182</cx:pt>
          <cx:pt idx="9928">260</cx:pt>
          <cx:pt idx="9929">182</cx:pt>
          <cx:pt idx="9930">181</cx:pt>
          <cx:pt idx="9931">240</cx:pt>
          <cx:pt idx="9932">181</cx:pt>
          <cx:pt idx="9933">237</cx:pt>
          <cx:pt idx="9934">181</cx:pt>
          <cx:pt idx="9935">181</cx:pt>
          <cx:pt idx="9936">200</cx:pt>
          <cx:pt idx="9937">200</cx:pt>
          <cx:pt idx="9938">200</cx:pt>
          <cx:pt idx="9939">200</cx:pt>
          <cx:pt idx="9940">155</cx:pt>
          <cx:pt idx="9941">155</cx:pt>
          <cx:pt idx="9942">163</cx:pt>
          <cx:pt idx="9943">163</cx:pt>
          <cx:pt idx="9944">390</cx:pt>
          <cx:pt idx="9945">390</cx:pt>
          <cx:pt idx="9946">390</cx:pt>
          <cx:pt idx="9947">390</cx:pt>
          <cx:pt idx="9948">385</cx:pt>
          <cx:pt idx="9949">385</cx:pt>
          <cx:pt idx="9950">354</cx:pt>
          <cx:pt idx="9951">354</cx:pt>
          <cx:pt idx="9952">354</cx:pt>
          <cx:pt idx="9953">354</cx:pt>
          <cx:pt idx="9954">354</cx:pt>
          <cx:pt idx="9955">354</cx:pt>
          <cx:pt idx="9956">640</cx:pt>
          <cx:pt idx="9957">640</cx:pt>
          <cx:pt idx="9958">640</cx:pt>
          <cx:pt idx="9959">640</cx:pt>
          <cx:pt idx="9960">308</cx:pt>
          <cx:pt idx="9961">308</cx:pt>
          <cx:pt idx="9962">308</cx:pt>
          <cx:pt idx="9963">308</cx:pt>
          <cx:pt idx="9964">308</cx:pt>
          <cx:pt idx="9965">308</cx:pt>
          <cx:pt idx="9966">308</cx:pt>
          <cx:pt idx="9967">308</cx:pt>
          <cx:pt idx="9968">308</cx:pt>
          <cx:pt idx="9969">308</cx:pt>
          <cx:pt idx="9970">308</cx:pt>
          <cx:pt idx="9971">308</cx:pt>
          <cx:pt idx="9972">308</cx:pt>
          <cx:pt idx="9973">308</cx:pt>
          <cx:pt idx="9974">308</cx:pt>
          <cx:pt idx="9975">308</cx:pt>
          <cx:pt idx="9976">308</cx:pt>
          <cx:pt idx="9977">308</cx:pt>
          <cx:pt idx="9978">308</cx:pt>
          <cx:pt idx="9979">308</cx:pt>
          <cx:pt idx="9980">308</cx:pt>
          <cx:pt idx="9981">415</cx:pt>
          <cx:pt idx="9982">415</cx:pt>
          <cx:pt idx="9983">415</cx:pt>
          <cx:pt idx="9984">300</cx:pt>
          <cx:pt idx="9985">395</cx:pt>
          <cx:pt idx="9986">395</cx:pt>
          <cx:pt idx="9987">138</cx:pt>
          <cx:pt idx="9988">138</cx:pt>
          <cx:pt idx="9989">138</cx:pt>
          <cx:pt idx="9990">138</cx:pt>
          <cx:pt idx="9991">138</cx:pt>
          <cx:pt idx="9992">138</cx:pt>
          <cx:pt idx="9993">138</cx:pt>
          <cx:pt idx="9994">320</cx:pt>
          <cx:pt idx="9995">222</cx:pt>
          <cx:pt idx="9996">222</cx:pt>
          <cx:pt idx="9997">164</cx:pt>
          <cx:pt idx="9998">222</cx:pt>
          <cx:pt idx="9999">320</cx:pt>
          <cx:pt idx="10000">164</cx:pt>
          <cx:pt idx="10001">222</cx:pt>
          <cx:pt idx="10002">164</cx:pt>
          <cx:pt idx="10003">320</cx:pt>
          <cx:pt idx="10004">200</cx:pt>
          <cx:pt idx="10005">200</cx:pt>
          <cx:pt idx="10006">200</cx:pt>
          <cx:pt idx="10007">200</cx:pt>
          <cx:pt idx="10008">200</cx:pt>
          <cx:pt idx="10009">150</cx:pt>
          <cx:pt idx="10010">200</cx:pt>
          <cx:pt idx="10011">200</cx:pt>
          <cx:pt idx="10012">147</cx:pt>
          <cx:pt idx="10013">142</cx:pt>
          <cx:pt idx="10014">200</cx:pt>
          <cx:pt idx="10015">200</cx:pt>
          <cx:pt idx="10016">200</cx:pt>
          <cx:pt idx="10017">150</cx:pt>
          <cx:pt idx="10018">147</cx:pt>
          <cx:pt idx="10019">200</cx:pt>
          <cx:pt idx="10020">150</cx:pt>
          <cx:pt idx="10021">469</cx:pt>
          <cx:pt idx="10022">469</cx:pt>
          <cx:pt idx="10023">469</cx:pt>
          <cx:pt idx="10024">320</cx:pt>
          <cx:pt idx="10025">302</cx:pt>
          <cx:pt idx="10026">302</cx:pt>
          <cx:pt idx="10027">320</cx:pt>
          <cx:pt idx="10028">302</cx:pt>
          <cx:pt idx="10029">302</cx:pt>
          <cx:pt idx="10030">320</cx:pt>
          <cx:pt idx="10031">302</cx:pt>
          <cx:pt idx="10032">302</cx:pt>
          <cx:pt idx="10033">302</cx:pt>
          <cx:pt idx="10034">355</cx:pt>
          <cx:pt idx="10035">355</cx:pt>
          <cx:pt idx="10036">355</cx:pt>
          <cx:pt idx="10037">355</cx:pt>
          <cx:pt idx="10038">355</cx:pt>
          <cx:pt idx="10039">355</cx:pt>
          <cx:pt idx="10040">355</cx:pt>
          <cx:pt idx="10041">355</cx:pt>
          <cx:pt idx="10042">355</cx:pt>
          <cx:pt idx="10043">355</cx:pt>
          <cx:pt idx="10044">355</cx:pt>
          <cx:pt idx="10045">355</cx:pt>
          <cx:pt idx="10046">355</cx:pt>
          <cx:pt idx="10047">355</cx:pt>
          <cx:pt idx="10048">355</cx:pt>
          <cx:pt idx="10049">355</cx:pt>
          <cx:pt idx="10050">355</cx:pt>
          <cx:pt idx="10051">355</cx:pt>
          <cx:pt idx="10052">255</cx:pt>
          <cx:pt idx="10053">255</cx:pt>
          <cx:pt idx="10054">255</cx:pt>
          <cx:pt idx="10055">255</cx:pt>
          <cx:pt idx="10056">255</cx:pt>
          <cx:pt idx="10057">255</cx:pt>
          <cx:pt idx="10058">111</cx:pt>
          <cx:pt idx="10059">140</cx:pt>
          <cx:pt idx="10060">111</cx:pt>
          <cx:pt idx="10061">111</cx:pt>
          <cx:pt idx="10062">111</cx:pt>
          <cx:pt idx="10063">111</cx:pt>
          <cx:pt idx="10064">110</cx:pt>
          <cx:pt idx="10065">110</cx:pt>
          <cx:pt idx="10066">110</cx:pt>
          <cx:pt idx="10067">110</cx:pt>
          <cx:pt idx="10068">110</cx:pt>
          <cx:pt idx="10069">140</cx:pt>
          <cx:pt idx="10070">110</cx:pt>
          <cx:pt idx="10071">110</cx:pt>
          <cx:pt idx="10072">110</cx:pt>
          <cx:pt idx="10073">140</cx:pt>
          <cx:pt idx="10074">100</cx:pt>
          <cx:pt idx="10075">93</cx:pt>
          <cx:pt idx="10076">93</cx:pt>
          <cx:pt idx="10077">100</cx:pt>
          <cx:pt idx="10078">93</cx:pt>
          <cx:pt idx="10079">93</cx:pt>
          <cx:pt idx="10080">100</cx:pt>
          <cx:pt idx="10081">93</cx:pt>
          <cx:pt idx="10082">100</cx:pt>
          <cx:pt idx="10083">93</cx:pt>
          <cx:pt idx="10084">100</cx:pt>
          <cx:pt idx="10085">100</cx:pt>
          <cx:pt idx="10086">93</cx:pt>
          <cx:pt idx="10087">93</cx:pt>
          <cx:pt idx="10088">140</cx:pt>
          <cx:pt idx="10089">140</cx:pt>
          <cx:pt idx="10090">140</cx:pt>
          <cx:pt idx="10091">140</cx:pt>
          <cx:pt idx="10092">140</cx:pt>
          <cx:pt idx="10093">532</cx:pt>
          <cx:pt idx="10094">532</cx:pt>
          <cx:pt idx="10095">631</cx:pt>
          <cx:pt idx="10096">320</cx:pt>
          <cx:pt idx="10097">220</cx:pt>
          <cx:pt idx="10098">320</cx:pt>
          <cx:pt idx="10099">220</cx:pt>
          <cx:pt idx="10100">225</cx:pt>
          <cx:pt idx="10101">320</cx:pt>
          <cx:pt idx="10102">230</cx:pt>
          <cx:pt idx="10103">230</cx:pt>
          <cx:pt idx="10104">230</cx:pt>
          <cx:pt idx="10105">230</cx:pt>
          <cx:pt idx="10106">230</cx:pt>
          <cx:pt idx="10107">230</cx:pt>
          <cx:pt idx="10108">230</cx:pt>
          <cx:pt idx="10109">230</cx:pt>
          <cx:pt idx="10110">79</cx:pt>
          <cx:pt idx="10111">79</cx:pt>
          <cx:pt idx="10112">79</cx:pt>
          <cx:pt idx="10113">79</cx:pt>
          <cx:pt idx="10114">79</cx:pt>
          <cx:pt idx="10115">79</cx:pt>
          <cx:pt idx="10116">79</cx:pt>
          <cx:pt idx="10117">150</cx:pt>
          <cx:pt idx="10118">148</cx:pt>
          <cx:pt idx="10119">148</cx:pt>
          <cx:pt idx="10120">150</cx:pt>
          <cx:pt idx="10121">148</cx:pt>
          <cx:pt idx="10122">150</cx:pt>
          <cx:pt idx="10123">148</cx:pt>
          <cx:pt idx="10124">150</cx:pt>
          <cx:pt idx="10125">150</cx:pt>
          <cx:pt idx="10126">148</cx:pt>
          <cx:pt idx="10127">150</cx:pt>
          <cx:pt idx="10128">148</cx:pt>
          <cx:pt idx="10129">150</cx:pt>
          <cx:pt idx="10130">148</cx:pt>
          <cx:pt idx="10131">150</cx:pt>
          <cx:pt idx="10132">148</cx:pt>
          <cx:pt idx="10133">148</cx:pt>
          <cx:pt idx="10134">148</cx:pt>
          <cx:pt idx="10135">148</cx:pt>
          <cx:pt idx="10136">148</cx:pt>
          <cx:pt idx="10137">150</cx:pt>
          <cx:pt idx="10138">148</cx:pt>
          <cx:pt idx="10139">150</cx:pt>
          <cx:pt idx="10140">150</cx:pt>
          <cx:pt idx="10141">150</cx:pt>
          <cx:pt idx="10142">150</cx:pt>
          <cx:pt idx="10143">150</cx:pt>
          <cx:pt idx="10144">148</cx:pt>
          <cx:pt idx="10145">148</cx:pt>
          <cx:pt idx="10146">148</cx:pt>
          <cx:pt idx="10147">148</cx:pt>
          <cx:pt idx="10148">148</cx:pt>
          <cx:pt idx="10149">150</cx:pt>
          <cx:pt idx="10150">280</cx:pt>
          <cx:pt idx="10151">190</cx:pt>
          <cx:pt idx="10152">190</cx:pt>
          <cx:pt idx="10153">190</cx:pt>
          <cx:pt idx="10154">150</cx:pt>
          <cx:pt idx="10155">190</cx:pt>
          <cx:pt idx="10156">190</cx:pt>
          <cx:pt idx="10157">190</cx:pt>
          <cx:pt idx="10158">150</cx:pt>
          <cx:pt idx="10159">190</cx:pt>
          <cx:pt idx="10160">190</cx:pt>
          <cx:pt idx="10161">150</cx:pt>
          <cx:pt idx="10162">190</cx:pt>
          <cx:pt idx="10163">190</cx:pt>
          <cx:pt idx="10164">190</cx:pt>
          <cx:pt idx="10165">190</cx:pt>
          <cx:pt idx="10166">236</cx:pt>
          <cx:pt idx="10167">159</cx:pt>
          <cx:pt idx="10168">236</cx:pt>
          <cx:pt idx="10169">159</cx:pt>
          <cx:pt idx="10170">159</cx:pt>
          <cx:pt idx="10171">236</cx:pt>
          <cx:pt idx="10172">159</cx:pt>
          <cx:pt idx="10173">159</cx:pt>
          <cx:pt idx="10174">236</cx:pt>
          <cx:pt idx="10175">236</cx:pt>
          <cx:pt idx="10176">236</cx:pt>
          <cx:pt idx="10177">236</cx:pt>
          <cx:pt idx="10178">236</cx:pt>
          <cx:pt idx="10179">236</cx:pt>
          <cx:pt idx="10180">236</cx:pt>
          <cx:pt idx="10181">236</cx:pt>
          <cx:pt idx="10182">159</cx:pt>
          <cx:pt idx="10183">236</cx:pt>
          <cx:pt idx="10184">159</cx:pt>
          <cx:pt idx="10185">159</cx:pt>
          <cx:pt idx="10186">278</cx:pt>
          <cx:pt idx="10187">159</cx:pt>
          <cx:pt idx="10188">278</cx:pt>
          <cx:pt idx="10189">278</cx:pt>
          <cx:pt idx="10190">278</cx:pt>
          <cx:pt idx="10191">278</cx:pt>
          <cx:pt idx="10192">278</cx:pt>
          <cx:pt idx="10193">159</cx:pt>
          <cx:pt idx="10194">278</cx:pt>
          <cx:pt idx="10195">278</cx:pt>
          <cx:pt idx="10196">278</cx:pt>
          <cx:pt idx="10197">278</cx:pt>
          <cx:pt idx="10198">278</cx:pt>
          <cx:pt idx="10199">278</cx:pt>
          <cx:pt idx="10200">278</cx:pt>
          <cx:pt idx="10201">278</cx:pt>
          <cx:pt idx="10202">278</cx:pt>
          <cx:pt idx="10203">278</cx:pt>
          <cx:pt idx="10204">159</cx:pt>
          <cx:pt idx="10205">278</cx:pt>
          <cx:pt idx="10206">159</cx:pt>
          <cx:pt idx="10207">278</cx:pt>
          <cx:pt idx="10208">278</cx:pt>
          <cx:pt idx="10209">278</cx:pt>
          <cx:pt idx="10210">278</cx:pt>
          <cx:pt idx="10211">159</cx:pt>
          <cx:pt idx="10212">159</cx:pt>
          <cx:pt idx="10213">278</cx:pt>
          <cx:pt idx="10214">278</cx:pt>
          <cx:pt idx="10215">278</cx:pt>
          <cx:pt idx="10216">278</cx:pt>
          <cx:pt idx="10217">159</cx:pt>
          <cx:pt idx="10218">278</cx:pt>
          <cx:pt idx="10219">278</cx:pt>
          <cx:pt idx="10220">278</cx:pt>
          <cx:pt idx="10221">278</cx:pt>
          <cx:pt idx="10222">159</cx:pt>
          <cx:pt idx="10223">278</cx:pt>
          <cx:pt idx="10224">278</cx:pt>
          <cx:pt idx="10225">278</cx:pt>
          <cx:pt idx="10226">159</cx:pt>
          <cx:pt idx="10227">278</cx:pt>
          <cx:pt idx="10228">278</cx:pt>
          <cx:pt idx="10229">278</cx:pt>
          <cx:pt idx="10230">159</cx:pt>
          <cx:pt idx="10231">278</cx:pt>
          <cx:pt idx="10232">278</cx:pt>
          <cx:pt idx="10233">159</cx:pt>
          <cx:pt idx="10234">278</cx:pt>
          <cx:pt idx="10235">278</cx:pt>
          <cx:pt idx="10236">278</cx:pt>
          <cx:pt idx="10237">159</cx:pt>
          <cx:pt idx="10238">278</cx:pt>
          <cx:pt idx="10239">159</cx:pt>
          <cx:pt idx="10240">278</cx:pt>
          <cx:pt idx="10241">278</cx:pt>
          <cx:pt idx="10242">278</cx:pt>
          <cx:pt idx="10243">278</cx:pt>
          <cx:pt idx="10244">278</cx:pt>
          <cx:pt idx="10245">278</cx:pt>
          <cx:pt idx="10246">332</cx:pt>
          <cx:pt idx="10247">332</cx:pt>
          <cx:pt idx="10248">332</cx:pt>
          <cx:pt idx="10249">332</cx:pt>
          <cx:pt idx="10250">332</cx:pt>
          <cx:pt idx="10251">332</cx:pt>
          <cx:pt idx="10252">255</cx:pt>
          <cx:pt idx="10253">255</cx:pt>
          <cx:pt idx="10254">355</cx:pt>
          <cx:pt idx="10255">355</cx:pt>
          <cx:pt idx="10256">355</cx:pt>
          <cx:pt idx="10257">355</cx:pt>
          <cx:pt idx="10258">355</cx:pt>
          <cx:pt idx="10259">355</cx:pt>
          <cx:pt idx="10260">355</cx:pt>
          <cx:pt idx="10261">355</cx:pt>
          <cx:pt idx="10262">355</cx:pt>
          <cx:pt idx="10263">355</cx:pt>
          <cx:pt idx="10264">355</cx:pt>
          <cx:pt idx="10265">355</cx:pt>
          <cx:pt idx="10266">355</cx:pt>
          <cx:pt idx="10267">355</cx:pt>
          <cx:pt idx="10268">355</cx:pt>
          <cx:pt idx="10269">355</cx:pt>
          <cx:pt idx="10270">355</cx:pt>
          <cx:pt idx="10271">355</cx:pt>
          <cx:pt idx="10272">260</cx:pt>
          <cx:pt idx="10273">260</cx:pt>
          <cx:pt idx="10274">260</cx:pt>
          <cx:pt idx="10275">260</cx:pt>
          <cx:pt idx="10276">260</cx:pt>
          <cx:pt idx="10277">260</cx:pt>
          <cx:pt idx="10278">263</cx:pt>
          <cx:pt idx="10279">263</cx:pt>
          <cx:pt idx="10280">263</cx:pt>
          <cx:pt idx="10281">263</cx:pt>
          <cx:pt idx="10282">263</cx:pt>
          <cx:pt idx="10283">263</cx:pt>
          <cx:pt idx="10284">288</cx:pt>
          <cx:pt idx="10285">288</cx:pt>
          <cx:pt idx="10286">365</cx:pt>
          <cx:pt idx="10287">288</cx:pt>
          <cx:pt idx="10288">288</cx:pt>
          <cx:pt idx="10289">288</cx:pt>
          <cx:pt idx="10290">288</cx:pt>
          <cx:pt idx="10291">288</cx:pt>
          <cx:pt idx="10292">288</cx:pt>
          <cx:pt idx="10293">288</cx:pt>
          <cx:pt idx="10294">365</cx:pt>
          <cx:pt idx="10295">288</cx:pt>
          <cx:pt idx="10296">288</cx:pt>
          <cx:pt idx="10297">288</cx:pt>
          <cx:pt idx="10298">365</cx:pt>
          <cx:pt idx="10299">288</cx:pt>
          <cx:pt idx="10300">288</cx:pt>
          <cx:pt idx="10301">288</cx:pt>
          <cx:pt idx="10302">141</cx:pt>
          <cx:pt idx="10303">200</cx:pt>
          <cx:pt idx="10304">141</cx:pt>
          <cx:pt idx="10305">179</cx:pt>
          <cx:pt idx="10306">179</cx:pt>
          <cx:pt idx="10307">179</cx:pt>
          <cx:pt idx="10308">179</cx:pt>
          <cx:pt idx="10309">179</cx:pt>
          <cx:pt idx="10310">179</cx:pt>
          <cx:pt idx="10311">179</cx:pt>
          <cx:pt idx="10312">179</cx:pt>
          <cx:pt idx="10313">179</cx:pt>
          <cx:pt idx="10314">179</cx:pt>
          <cx:pt idx="10315">179</cx:pt>
          <cx:pt idx="10316">179</cx:pt>
          <cx:pt idx="10317">179</cx:pt>
          <cx:pt idx="10318">179</cx:pt>
          <cx:pt idx="10319">96</cx:pt>
          <cx:pt idx="10320">96</cx:pt>
          <cx:pt idx="10321">140</cx:pt>
          <cx:pt idx="10322">96</cx:pt>
          <cx:pt idx="10323">140</cx:pt>
          <cx:pt idx="10324">96</cx:pt>
          <cx:pt idx="10325">96</cx:pt>
          <cx:pt idx="10326">96</cx:pt>
          <cx:pt idx="10327">96</cx:pt>
          <cx:pt idx="10328">96</cx:pt>
          <cx:pt idx="10329">96</cx:pt>
          <cx:pt idx="10330">93</cx:pt>
          <cx:pt idx="10331">93</cx:pt>
          <cx:pt idx="10332">93</cx:pt>
          <cx:pt idx="10333">93</cx:pt>
          <cx:pt idx="10334">93</cx:pt>
          <cx:pt idx="10335">93</cx:pt>
          <cx:pt idx="10336">93</cx:pt>
          <cx:pt idx="10337">182</cx:pt>
          <cx:pt idx="10338">182</cx:pt>
          <cx:pt idx="10339">182</cx:pt>
          <cx:pt idx="10340">182</cx:pt>
          <cx:pt idx="10341">182</cx:pt>
          <cx:pt idx="10342">182</cx:pt>
          <cx:pt idx="10343">182</cx:pt>
          <cx:pt idx="10344">182</cx:pt>
          <cx:pt idx="10345">182</cx:pt>
          <cx:pt idx="10346">182</cx:pt>
          <cx:pt idx="10347">182</cx:pt>
          <cx:pt idx="10348">182</cx:pt>
          <cx:pt idx="10349">182</cx:pt>
          <cx:pt idx="10350">182</cx:pt>
          <cx:pt idx="10351">182</cx:pt>
          <cx:pt idx="10352">182</cx:pt>
          <cx:pt idx="10353">182</cx:pt>
          <cx:pt idx="10354">182</cx:pt>
          <cx:pt idx="10355">182</cx:pt>
          <cx:pt idx="10356">182</cx:pt>
          <cx:pt idx="10357">182</cx:pt>
          <cx:pt idx="10358">182</cx:pt>
          <cx:pt idx="10359">182</cx:pt>
          <cx:pt idx="10360">182</cx:pt>
          <cx:pt idx="10361">182</cx:pt>
          <cx:pt idx="10362">182</cx:pt>
          <cx:pt idx="10363">182</cx:pt>
          <cx:pt idx="10364">182</cx:pt>
          <cx:pt idx="10365">182</cx:pt>
          <cx:pt idx="10366">200</cx:pt>
          <cx:pt idx="10367">200</cx:pt>
          <cx:pt idx="10368">200</cx:pt>
          <cx:pt idx="10369">200</cx:pt>
          <cx:pt idx="10370">196</cx:pt>
          <cx:pt idx="10371">201</cx:pt>
          <cx:pt idx="10372">201</cx:pt>
          <cx:pt idx="10373">196</cx:pt>
          <cx:pt idx="10374">240</cx:pt>
          <cx:pt idx="10375">240</cx:pt>
          <cx:pt idx="10376">240</cx:pt>
          <cx:pt idx="10377">280</cx:pt>
          <cx:pt idx="10378">280</cx:pt>
          <cx:pt idx="10379">280</cx:pt>
          <cx:pt idx="10380">280</cx:pt>
          <cx:pt idx="10381">280</cx:pt>
          <cx:pt idx="10382">280</cx:pt>
          <cx:pt idx="10383">280</cx:pt>
          <cx:pt idx="10384">280</cx:pt>
          <cx:pt idx="10385">138</cx:pt>
          <cx:pt idx="10386">172</cx:pt>
          <cx:pt idx="10387">172</cx:pt>
          <cx:pt idx="10388">138</cx:pt>
          <cx:pt idx="10389">172</cx:pt>
          <cx:pt idx="10390">172</cx:pt>
          <cx:pt idx="10391">172</cx:pt>
          <cx:pt idx="10392">172</cx:pt>
          <cx:pt idx="10393">172</cx:pt>
          <cx:pt idx="10394">138</cx:pt>
          <cx:pt idx="10395">172</cx:pt>
          <cx:pt idx="10396">172</cx:pt>
          <cx:pt idx="10397">138</cx:pt>
          <cx:pt idx="10398">172</cx:pt>
          <cx:pt idx="10399">138</cx:pt>
          <cx:pt idx="10400">172</cx:pt>
          <cx:pt idx="10401">172</cx:pt>
          <cx:pt idx="10402">172</cx:pt>
          <cx:pt idx="10403">138</cx:pt>
          <cx:pt idx="10404">172</cx:pt>
          <cx:pt idx="10405">200</cx:pt>
          <cx:pt idx="10406">200</cx:pt>
          <cx:pt idx="10407">200</cx:pt>
          <cx:pt idx="10408">200</cx:pt>
          <cx:pt idx="10409">200</cx:pt>
          <cx:pt idx="10410">200</cx:pt>
          <cx:pt idx="10411">200</cx:pt>
          <cx:pt idx="10412">200</cx:pt>
          <cx:pt idx="10413">200</cx:pt>
          <cx:pt idx="10414">200</cx:pt>
          <cx:pt idx="10415">200</cx:pt>
          <cx:pt idx="10416">200</cx:pt>
          <cx:pt idx="10417">200</cx:pt>
          <cx:pt idx="10418">200</cx:pt>
          <cx:pt idx="10419">200</cx:pt>
          <cx:pt idx="10420">200</cx:pt>
          <cx:pt idx="10421">200</cx:pt>
          <cx:pt idx="10422">200</cx:pt>
          <cx:pt idx="10423">200</cx:pt>
          <cx:pt idx="10424">200</cx:pt>
          <cx:pt idx="10425">200</cx:pt>
          <cx:pt idx="10426">200</cx:pt>
          <cx:pt idx="10427">200</cx:pt>
          <cx:pt idx="10428">200</cx:pt>
          <cx:pt idx="10429">200</cx:pt>
          <cx:pt idx="10430">200</cx:pt>
          <cx:pt idx="10431">317</cx:pt>
          <cx:pt idx="10432">317</cx:pt>
          <cx:pt idx="10433">317</cx:pt>
          <cx:pt idx="10434">317</cx:pt>
          <cx:pt idx="10435">317</cx:pt>
          <cx:pt idx="10436">317</cx:pt>
          <cx:pt idx="10437">317</cx:pt>
          <cx:pt idx="10438">317</cx:pt>
          <cx:pt idx="10439">317</cx:pt>
          <cx:pt idx="10440">317</cx:pt>
          <cx:pt idx="10441">317</cx:pt>
          <cx:pt idx="10442">317</cx:pt>
          <cx:pt idx="10443">317</cx:pt>
          <cx:pt idx="10444">317</cx:pt>
          <cx:pt idx="10445">317</cx:pt>
          <cx:pt idx="10446">317</cx:pt>
          <cx:pt idx="10447">317</cx:pt>
          <cx:pt idx="10448">317</cx:pt>
          <cx:pt idx="10449">317</cx:pt>
          <cx:pt idx="10450">317</cx:pt>
          <cx:pt idx="10451">317</cx:pt>
          <cx:pt idx="10452">317</cx:pt>
          <cx:pt idx="10453">317</cx:pt>
          <cx:pt idx="10454">317</cx:pt>
          <cx:pt idx="10455">317</cx:pt>
          <cx:pt idx="10456">317</cx:pt>
          <cx:pt idx="10457">390</cx:pt>
          <cx:pt idx="10458">390</cx:pt>
          <cx:pt idx="10459">390</cx:pt>
          <cx:pt idx="10460">390</cx:pt>
          <cx:pt idx="10461">390</cx:pt>
          <cx:pt idx="10462">390</cx:pt>
          <cx:pt idx="10463">390</cx:pt>
          <cx:pt idx="10464">390</cx:pt>
          <cx:pt idx="10465">390</cx:pt>
          <cx:pt idx="10466">305</cx:pt>
          <cx:pt idx="10467">280</cx:pt>
          <cx:pt idx="10468">305</cx:pt>
          <cx:pt idx="10469">305</cx:pt>
          <cx:pt idx="10470">280</cx:pt>
          <cx:pt idx="10471">305</cx:pt>
          <cx:pt idx="10472">280</cx:pt>
          <cx:pt idx="10473">280</cx:pt>
          <cx:pt idx="10474">305</cx:pt>
          <cx:pt idx="10475">305</cx:pt>
          <cx:pt idx="10476">305</cx:pt>
          <cx:pt idx="10477">280</cx:pt>
          <cx:pt idx="10478">305</cx:pt>
          <cx:pt idx="10479">280</cx:pt>
          <cx:pt idx="10480">280</cx:pt>
          <cx:pt idx="10481">280</cx:pt>
          <cx:pt idx="10482">280</cx:pt>
          <cx:pt idx="10483">305</cx:pt>
          <cx:pt idx="10484">305</cx:pt>
          <cx:pt idx="10485">280</cx:pt>
          <cx:pt idx="10486">305</cx:pt>
          <cx:pt idx="10487">305</cx:pt>
          <cx:pt idx="10488">280</cx:pt>
          <cx:pt idx="10489">290</cx:pt>
          <cx:pt idx="10490">206</cx:pt>
          <cx:pt idx="10491">290</cx:pt>
          <cx:pt idx="10492">290</cx:pt>
          <cx:pt idx="10493">290</cx:pt>
          <cx:pt idx="10494">206</cx:pt>
          <cx:pt idx="10495">290</cx:pt>
          <cx:pt idx="10496">290</cx:pt>
          <cx:pt idx="10497">290</cx:pt>
          <cx:pt idx="10498">290</cx:pt>
          <cx:pt idx="10499">206</cx:pt>
          <cx:pt idx="10500">290</cx:pt>
          <cx:pt idx="10501">290</cx:pt>
          <cx:pt idx="10502">206</cx:pt>
          <cx:pt idx="10503">290</cx:pt>
          <cx:pt idx="10504">206</cx:pt>
          <cx:pt idx="10505">290</cx:pt>
          <cx:pt idx="10506">206</cx:pt>
          <cx:pt idx="10507">290</cx:pt>
          <cx:pt idx="10508">290</cx:pt>
          <cx:pt idx="10509">290</cx:pt>
          <cx:pt idx="10510">165</cx:pt>
          <cx:pt idx="10511">165</cx:pt>
          <cx:pt idx="10512">170</cx:pt>
          <cx:pt idx="10513">170</cx:pt>
          <cx:pt idx="10514">170</cx:pt>
          <cx:pt idx="10515">170</cx:pt>
          <cx:pt idx="10516">185</cx:pt>
          <cx:pt idx="10517">185</cx:pt>
          <cx:pt idx="10518">264</cx:pt>
          <cx:pt idx="10519">185</cx:pt>
          <cx:pt idx="10520">185</cx:pt>
          <cx:pt idx="10521">264</cx:pt>
          <cx:pt idx="10522">185</cx:pt>
          <cx:pt idx="10523">185</cx:pt>
          <cx:pt idx="10524">264</cx:pt>
          <cx:pt idx="10525">264</cx:pt>
          <cx:pt idx="10526">350</cx:pt>
          <cx:pt idx="10527">280</cx:pt>
          <cx:pt idx="10528">310</cx:pt>
          <cx:pt idx="10529">221</cx:pt>
          <cx:pt idx="10530">280</cx:pt>
          <cx:pt idx="10531">350</cx:pt>
          <cx:pt idx="10532">240</cx:pt>
          <cx:pt idx="10533">240</cx:pt>
          <cx:pt idx="10534">280</cx:pt>
          <cx:pt idx="10535">280</cx:pt>
          <cx:pt idx="10536">280</cx:pt>
          <cx:pt idx="10537">280</cx:pt>
          <cx:pt idx="10538">380</cx:pt>
          <cx:pt idx="10539">240</cx:pt>
          <cx:pt idx="10540">280</cx:pt>
          <cx:pt idx="10541">280</cx:pt>
          <cx:pt idx="10542">240</cx:pt>
          <cx:pt idx="10543">280</cx:pt>
          <cx:pt idx="10544">240</cx:pt>
          <cx:pt idx="10545">280</cx:pt>
          <cx:pt idx="10546">240</cx:pt>
          <cx:pt idx="10547">280</cx:pt>
          <cx:pt idx="10548">280</cx:pt>
          <cx:pt idx="10549">280</cx:pt>
          <cx:pt idx="10550">283</cx:pt>
          <cx:pt idx="10551">283</cx:pt>
          <cx:pt idx="10552">283</cx:pt>
          <cx:pt idx="10553">283</cx:pt>
          <cx:pt idx="10554">283</cx:pt>
          <cx:pt idx="10555">283</cx:pt>
          <cx:pt idx="10556">283</cx:pt>
          <cx:pt idx="10557">283</cx:pt>
          <cx:pt idx="10558">283</cx:pt>
          <cx:pt idx="10559">283</cx:pt>
          <cx:pt idx="10560">283</cx:pt>
          <cx:pt idx="10561">283</cx:pt>
          <cx:pt idx="10562">283</cx:pt>
          <cx:pt idx="10563">283</cx:pt>
          <cx:pt idx="10564">283</cx:pt>
          <cx:pt idx="10565">283</cx:pt>
          <cx:pt idx="10566">283</cx:pt>
          <cx:pt idx="10567">239</cx:pt>
          <cx:pt idx="10568">239</cx:pt>
          <cx:pt idx="10569">239</cx:pt>
          <cx:pt idx="10570">239</cx:pt>
          <cx:pt idx="10571">239</cx:pt>
          <cx:pt idx="10572">239</cx:pt>
          <cx:pt idx="10573">239</cx:pt>
          <cx:pt idx="10574">239</cx:pt>
          <cx:pt idx="10575">127</cx:pt>
          <cx:pt idx="10576">127</cx:pt>
          <cx:pt idx="10577">127</cx:pt>
          <cx:pt idx="10578">155</cx:pt>
          <cx:pt idx="10579">127</cx:pt>
          <cx:pt idx="10580">155</cx:pt>
          <cx:pt idx="10581">127</cx:pt>
          <cx:pt idx="10582">155</cx:pt>
          <cx:pt idx="10583">165</cx:pt>
          <cx:pt idx="10584">165</cx:pt>
          <cx:pt idx="10585">127</cx:pt>
          <cx:pt idx="10586">127</cx:pt>
          <cx:pt idx="10587">127</cx:pt>
          <cx:pt idx="10588">127</cx:pt>
          <cx:pt idx="10589">165</cx:pt>
          <cx:pt idx="10590">127</cx:pt>
          <cx:pt idx="10591">165</cx:pt>
          <cx:pt idx="10592">165</cx:pt>
          <cx:pt idx="10593">165</cx:pt>
          <cx:pt idx="10594">165</cx:pt>
          <cx:pt idx="10595">165</cx:pt>
          <cx:pt idx="10596">275</cx:pt>
          <cx:pt idx="10597">275</cx:pt>
          <cx:pt idx="10598">275</cx:pt>
          <cx:pt idx="10599">275</cx:pt>
          <cx:pt idx="10600">275</cx:pt>
          <cx:pt idx="10601">275</cx:pt>
          <cx:pt idx="10602">275</cx:pt>
          <cx:pt idx="10603">275</cx:pt>
          <cx:pt idx="10604">291</cx:pt>
          <cx:pt idx="10605">291</cx:pt>
          <cx:pt idx="10606">291</cx:pt>
          <cx:pt idx="10607">291</cx:pt>
          <cx:pt idx="10608">291</cx:pt>
          <cx:pt idx="10609">395</cx:pt>
          <cx:pt idx="10610">395</cx:pt>
          <cx:pt idx="10611">291</cx:pt>
          <cx:pt idx="10612">395</cx:pt>
          <cx:pt idx="10613">395</cx:pt>
          <cx:pt idx="10614">291</cx:pt>
          <cx:pt idx="10615">291</cx:pt>
          <cx:pt idx="10616">285</cx:pt>
          <cx:pt idx="10617">285</cx:pt>
          <cx:pt idx="10618">285</cx:pt>
          <cx:pt idx="10619">285</cx:pt>
          <cx:pt idx="10620">285</cx:pt>
          <cx:pt idx="10621">285</cx:pt>
          <cx:pt idx="10622">390</cx:pt>
          <cx:pt idx="10623">285</cx:pt>
          <cx:pt idx="10624">390</cx:pt>
          <cx:pt idx="10625">390</cx:pt>
          <cx:pt idx="10626">285</cx:pt>
          <cx:pt idx="10627">390</cx:pt>
          <cx:pt idx="10628">285</cx:pt>
          <cx:pt idx="10629">285</cx:pt>
          <cx:pt idx="10630">285</cx:pt>
          <cx:pt idx="10631">285</cx:pt>
          <cx:pt idx="10632">390</cx:pt>
          <cx:pt idx="10633">285</cx:pt>
          <cx:pt idx="10634">285</cx:pt>
          <cx:pt idx="10635">390</cx:pt>
          <cx:pt idx="10636">285</cx:pt>
          <cx:pt idx="10637">285</cx:pt>
          <cx:pt idx="10638">180</cx:pt>
          <cx:pt idx="10639">180</cx:pt>
          <cx:pt idx="10640">180</cx:pt>
          <cx:pt idx="10641">180</cx:pt>
          <cx:pt idx="10642">180</cx:pt>
          <cx:pt idx="10643">180</cx:pt>
          <cx:pt idx="10644">180</cx:pt>
          <cx:pt idx="10645">169</cx:pt>
          <cx:pt idx="10646">169</cx:pt>
          <cx:pt idx="10647">169</cx:pt>
          <cx:pt idx="10648">169</cx:pt>
          <cx:pt idx="10649">169</cx:pt>
          <cx:pt idx="10650">169</cx:pt>
          <cx:pt idx="10651">169</cx:pt>
          <cx:pt idx="10652">169</cx:pt>
          <cx:pt idx="10653">169</cx:pt>
          <cx:pt idx="10654">169</cx:pt>
          <cx:pt idx="10655">169</cx:pt>
          <cx:pt idx="10656">169</cx:pt>
          <cx:pt idx="10657">169</cx:pt>
          <cx:pt idx="10658">169</cx:pt>
          <cx:pt idx="10659">169</cx:pt>
          <cx:pt idx="10660">169</cx:pt>
          <cx:pt idx="10661">169</cx:pt>
          <cx:pt idx="10662">169</cx:pt>
          <cx:pt idx="10663">169</cx:pt>
          <cx:pt idx="10664">169</cx:pt>
          <cx:pt idx="10665">169</cx:pt>
          <cx:pt idx="10666">169</cx:pt>
          <cx:pt idx="10667">169</cx:pt>
          <cx:pt idx="10668">169</cx:pt>
          <cx:pt idx="10669">169</cx:pt>
          <cx:pt idx="10670">169</cx:pt>
          <cx:pt idx="10671">169</cx:pt>
          <cx:pt idx="10672">169</cx:pt>
          <cx:pt idx="10673">169</cx:pt>
          <cx:pt idx="10674">169</cx:pt>
          <cx:pt idx="10675">169</cx:pt>
          <cx:pt idx="10676">169</cx:pt>
          <cx:pt idx="10677">169</cx:pt>
          <cx:pt idx="10678">169</cx:pt>
          <cx:pt idx="10679">169</cx:pt>
          <cx:pt idx="10680">169</cx:pt>
          <cx:pt idx="10681">169</cx:pt>
          <cx:pt idx="10682">169</cx:pt>
          <cx:pt idx="10683">169</cx:pt>
          <cx:pt idx="10684">169</cx:pt>
          <cx:pt idx="10685">169</cx:pt>
          <cx:pt idx="10686">169</cx:pt>
          <cx:pt idx="10687">169</cx:pt>
          <cx:pt idx="10688">169</cx:pt>
          <cx:pt idx="10689">169</cx:pt>
          <cx:pt idx="10690">169</cx:pt>
          <cx:pt idx="10691">275</cx:pt>
          <cx:pt idx="10692">275</cx:pt>
          <cx:pt idx="10693">275</cx:pt>
          <cx:pt idx="10694">275</cx:pt>
          <cx:pt idx="10695">275</cx:pt>
          <cx:pt idx="10696">275</cx:pt>
          <cx:pt idx="10697">310</cx:pt>
          <cx:pt idx="10698">310</cx:pt>
          <cx:pt idx="10699">275</cx:pt>
          <cx:pt idx="10700">275</cx:pt>
          <cx:pt idx="10701">275</cx:pt>
          <cx:pt idx="10702">275</cx:pt>
          <cx:pt idx="10703">275</cx:pt>
          <cx:pt idx="10704">275</cx:pt>
          <cx:pt idx="10705">275</cx:pt>
          <cx:pt idx="10706">275</cx:pt>
          <cx:pt idx="10707">275</cx:pt>
          <cx:pt idx="10708">275</cx:pt>
          <cx:pt idx="10709">275</cx:pt>
          <cx:pt idx="10710">275</cx:pt>
          <cx:pt idx="10711">275</cx:pt>
          <cx:pt idx="10712">275</cx:pt>
          <cx:pt idx="10713">275</cx:pt>
          <cx:pt idx="10714">275</cx:pt>
          <cx:pt idx="10715">275</cx:pt>
          <cx:pt idx="10716">275</cx:pt>
          <cx:pt idx="10717">275</cx:pt>
          <cx:pt idx="10718">275</cx:pt>
          <cx:pt idx="10719">310</cx:pt>
          <cx:pt idx="10720">275</cx:pt>
          <cx:pt idx="10721">275</cx:pt>
          <cx:pt idx="10722">310</cx:pt>
          <cx:pt idx="10723">275</cx:pt>
          <cx:pt idx="10724">275</cx:pt>
          <cx:pt idx="10725">275</cx:pt>
          <cx:pt idx="10726">275</cx:pt>
          <cx:pt idx="10727">275</cx:pt>
          <cx:pt idx="10728">275</cx:pt>
          <cx:pt idx="10729">275</cx:pt>
          <cx:pt idx="10730">275</cx:pt>
          <cx:pt idx="10731">275</cx:pt>
          <cx:pt idx="10732">275</cx:pt>
          <cx:pt idx="10733">275</cx:pt>
          <cx:pt idx="10734">275</cx:pt>
          <cx:pt idx="10735">275</cx:pt>
          <cx:pt idx="10736">275</cx:pt>
          <cx:pt idx="10737">275</cx:pt>
          <cx:pt idx="10738">275</cx:pt>
          <cx:pt idx="10739">288</cx:pt>
          <cx:pt idx="10740">281</cx:pt>
          <cx:pt idx="10741">281</cx:pt>
          <cx:pt idx="10742">281</cx:pt>
          <cx:pt idx="10743">281</cx:pt>
          <cx:pt idx="10744">281</cx:pt>
          <cx:pt idx="10745">281</cx:pt>
          <cx:pt idx="10746">288</cx:pt>
          <cx:pt idx="10747">288</cx:pt>
          <cx:pt idx="10748">281</cx:pt>
          <cx:pt idx="10749">288</cx:pt>
          <cx:pt idx="10750">281</cx:pt>
          <cx:pt idx="10751">281</cx:pt>
          <cx:pt idx="10752">281</cx:pt>
          <cx:pt idx="10753">281</cx:pt>
          <cx:pt idx="10754">281</cx:pt>
          <cx:pt idx="10755">281</cx:pt>
          <cx:pt idx="10756">281</cx:pt>
          <cx:pt idx="10757">281</cx:pt>
          <cx:pt idx="10758">281</cx:pt>
          <cx:pt idx="10759">281</cx:pt>
          <cx:pt idx="10760">288</cx:pt>
          <cx:pt idx="10761">281</cx:pt>
          <cx:pt idx="10762">281</cx:pt>
          <cx:pt idx="10763">281</cx:pt>
          <cx:pt idx="10764">288</cx:pt>
          <cx:pt idx="10765">138</cx:pt>
          <cx:pt idx="10766">138</cx:pt>
          <cx:pt idx="10767">138</cx:pt>
          <cx:pt idx="10768">138</cx:pt>
          <cx:pt idx="10769">138</cx:pt>
          <cx:pt idx="10770">138</cx:pt>
          <cx:pt idx="10771">138</cx:pt>
          <cx:pt idx="10772">138</cx:pt>
          <cx:pt idx="10773">138</cx:pt>
          <cx:pt idx="10774">138</cx:pt>
          <cx:pt idx="10775">138</cx:pt>
          <cx:pt idx="10776">138</cx:pt>
          <cx:pt idx="10777">138</cx:pt>
          <cx:pt idx="10778">138</cx:pt>
          <cx:pt idx="10779">138</cx:pt>
          <cx:pt idx="10780">138</cx:pt>
          <cx:pt idx="10781">138</cx:pt>
          <cx:pt idx="10782">138</cx:pt>
          <cx:pt idx="10783">138</cx:pt>
          <cx:pt idx="10784">138</cx:pt>
          <cx:pt idx="10785">138</cx:pt>
          <cx:pt idx="10786">138</cx:pt>
          <cx:pt idx="10787">256</cx:pt>
          <cx:pt idx="10788">256</cx:pt>
          <cx:pt idx="10789">256</cx:pt>
          <cx:pt idx="10790">256</cx:pt>
          <cx:pt idx="10791">256</cx:pt>
          <cx:pt idx="10792">133</cx:pt>
          <cx:pt idx="10793">133</cx:pt>
          <cx:pt idx="10794">133</cx:pt>
          <cx:pt idx="10795">133</cx:pt>
          <cx:pt idx="10796">177</cx:pt>
          <cx:pt idx="10797">177</cx:pt>
          <cx:pt idx="10798">177</cx:pt>
          <cx:pt idx="10799">177</cx:pt>
          <cx:pt idx="10800">171</cx:pt>
          <cx:pt idx="10801">171</cx:pt>
          <cx:pt idx="10802">240</cx:pt>
          <cx:pt idx="10803">171</cx:pt>
          <cx:pt idx="10804">240</cx:pt>
          <cx:pt idx="10805">171</cx:pt>
          <cx:pt idx="10806">171</cx:pt>
          <cx:pt idx="10807">240</cx:pt>
          <cx:pt idx="10808">171</cx:pt>
          <cx:pt idx="10809">171</cx:pt>
          <cx:pt idx="10810">240</cx:pt>
          <cx:pt idx="10811">240</cx:pt>
          <cx:pt idx="10812">240</cx:pt>
          <cx:pt idx="10813">171</cx:pt>
          <cx:pt idx="10814">171</cx:pt>
          <cx:pt idx="10815">171</cx:pt>
          <cx:pt idx="10816">171</cx:pt>
          <cx:pt idx="10817">171</cx:pt>
          <cx:pt idx="10818">171</cx:pt>
          <cx:pt idx="10819">240</cx:pt>
          <cx:pt idx="10820">240</cx:pt>
          <cx:pt idx="10821">171</cx:pt>
          <cx:pt idx="10822">171</cx:pt>
          <cx:pt idx="10823">171</cx:pt>
          <cx:pt idx="10824">171</cx:pt>
          <cx:pt idx="10825">240</cx:pt>
          <cx:pt idx="10826">171</cx:pt>
          <cx:pt idx="10827">171</cx:pt>
          <cx:pt idx="10828">171</cx:pt>
          <cx:pt idx="10829">171</cx:pt>
          <cx:pt idx="10830">240</cx:pt>
          <cx:pt idx="10831">135</cx:pt>
          <cx:pt idx="10832">207</cx:pt>
          <cx:pt idx="10833">147</cx:pt>
          <cx:pt idx="10834">207</cx:pt>
          <cx:pt idx="10835">147</cx:pt>
          <cx:pt idx="10836">147</cx:pt>
          <cx:pt idx="10837">207</cx:pt>
          <cx:pt idx="10838">207</cx:pt>
          <cx:pt idx="10839">147</cx:pt>
          <cx:pt idx="10840">147</cx:pt>
          <cx:pt idx="10841">135</cx:pt>
          <cx:pt idx="10842">207</cx:pt>
          <cx:pt idx="10843">147</cx:pt>
          <cx:pt idx="10844">135</cx:pt>
          <cx:pt idx="10845">207</cx:pt>
          <cx:pt idx="10846">134</cx:pt>
          <cx:pt idx="10847">153</cx:pt>
          <cx:pt idx="10848">134</cx:pt>
          <cx:pt idx="10849">134</cx:pt>
          <cx:pt idx="10850">153</cx:pt>
          <cx:pt idx="10851">134</cx:pt>
          <cx:pt idx="10852">153</cx:pt>
          <cx:pt idx="10853">153</cx:pt>
          <cx:pt idx="10854">134</cx:pt>
          <cx:pt idx="10855">134</cx:pt>
          <cx:pt idx="10856">134</cx:pt>
          <cx:pt idx="10857">134</cx:pt>
          <cx:pt idx="10858">134</cx:pt>
          <cx:pt idx="10859">134</cx:pt>
          <cx:pt idx="10860">134</cx:pt>
          <cx:pt idx="10861">134</cx:pt>
          <cx:pt idx="10862">134</cx:pt>
          <cx:pt idx="10863">134</cx:pt>
          <cx:pt idx="10864">134</cx:pt>
          <cx:pt idx="10865">134</cx:pt>
          <cx:pt idx="10866">134</cx:pt>
          <cx:pt idx="10867">134</cx:pt>
          <cx:pt idx="10868">134</cx:pt>
          <cx:pt idx="10869">201</cx:pt>
          <cx:pt idx="10870">201</cx:pt>
          <cx:pt idx="10871">201</cx:pt>
          <cx:pt idx="10872">201</cx:pt>
          <cx:pt idx="10873">201</cx:pt>
          <cx:pt idx="10874">201</cx:pt>
          <cx:pt idx="10875">201</cx:pt>
          <cx:pt idx="10876">280</cx:pt>
          <cx:pt idx="10877">280</cx:pt>
          <cx:pt idx="10878">201</cx:pt>
          <cx:pt idx="10879">201</cx:pt>
          <cx:pt idx="10880">201</cx:pt>
          <cx:pt idx="10881">201</cx:pt>
          <cx:pt idx="10882">201</cx:pt>
          <cx:pt idx="10883">201</cx:pt>
          <cx:pt idx="10884">201</cx:pt>
          <cx:pt idx="10885">280</cx:pt>
          <cx:pt idx="10886">201</cx:pt>
          <cx:pt idx="10887">201</cx:pt>
          <cx:pt idx="10888">280</cx:pt>
          <cx:pt idx="10889">201</cx:pt>
          <cx:pt idx="10890">201</cx:pt>
          <cx:pt idx="10891">360</cx:pt>
          <cx:pt idx="10892">360</cx:pt>
          <cx:pt idx="10893">211</cx:pt>
          <cx:pt idx="10894">211</cx:pt>
          <cx:pt idx="10895">220</cx:pt>
          <cx:pt idx="10896">220</cx:pt>
          <cx:pt idx="10897">220</cx:pt>
          <cx:pt idx="10898">220</cx:pt>
          <cx:pt idx="10899">265</cx:pt>
          <cx:pt idx="10900">265</cx:pt>
          <cx:pt idx="10901">292</cx:pt>
          <cx:pt idx="10902">292</cx:pt>
          <cx:pt idx="10903">182</cx:pt>
          <cx:pt idx="10904">164</cx:pt>
          <cx:pt idx="10905">182</cx:pt>
          <cx:pt idx="10906">182</cx:pt>
          <cx:pt idx="10907">180</cx:pt>
          <cx:pt idx="10908">164</cx:pt>
          <cx:pt idx="10909">182</cx:pt>
          <cx:pt idx="10910">180</cx:pt>
          <cx:pt idx="10911">175</cx:pt>
          <cx:pt idx="10912">175</cx:pt>
          <cx:pt idx="10913">175</cx:pt>
          <cx:pt idx="10914">164</cx:pt>
          <cx:pt idx="10915">175</cx:pt>
          <cx:pt idx="10916">175</cx:pt>
          <cx:pt idx="10917">175</cx:pt>
          <cx:pt idx="10918">164</cx:pt>
          <cx:pt idx="10919">164</cx:pt>
          <cx:pt idx="10920">164</cx:pt>
          <cx:pt idx="10921">175</cx:pt>
          <cx:pt idx="10922">175</cx:pt>
          <cx:pt idx="10923">175</cx:pt>
          <cx:pt idx="10924">175</cx:pt>
          <cx:pt idx="10925">175</cx:pt>
          <cx:pt idx="10926">175</cx:pt>
          <cx:pt idx="10927">310</cx:pt>
          <cx:pt idx="10928">381</cx:pt>
          <cx:pt idx="10929">381</cx:pt>
          <cx:pt idx="10930">381</cx:pt>
          <cx:pt idx="10931">381</cx:pt>
          <cx:pt idx="10932">381</cx:pt>
          <cx:pt idx="10933">381</cx:pt>
          <cx:pt idx="10934">381</cx:pt>
          <cx:pt idx="10935">381</cx:pt>
          <cx:pt idx="10936">381</cx:pt>
          <cx:pt idx="10937">310</cx:pt>
          <cx:pt idx="10938">381</cx:pt>
          <cx:pt idx="10939">381</cx:pt>
          <cx:pt idx="10940">310</cx:pt>
          <cx:pt idx="10941">381</cx:pt>
          <cx:pt idx="10942">381</cx:pt>
          <cx:pt idx="10943">381</cx:pt>
          <cx:pt idx="10944">381</cx:pt>
          <cx:pt idx="10945">381</cx:pt>
          <cx:pt idx="10946">310</cx:pt>
          <cx:pt idx="10947">381</cx:pt>
          <cx:pt idx="10948">381</cx:pt>
          <cx:pt idx="10949">381</cx:pt>
          <cx:pt idx="10950">381</cx:pt>
          <cx:pt idx="10951">381</cx:pt>
          <cx:pt idx="10952">381</cx:pt>
          <cx:pt idx="10953">381</cx:pt>
          <cx:pt idx="10954">381</cx:pt>
          <cx:pt idx="10955">381</cx:pt>
          <cx:pt idx="10956">310</cx:pt>
          <cx:pt idx="10957">381</cx:pt>
          <cx:pt idx="10958">310</cx:pt>
          <cx:pt idx="10959">381</cx:pt>
          <cx:pt idx="10960">381</cx:pt>
          <cx:pt idx="10961">381</cx:pt>
          <cx:pt idx="10962">381</cx:pt>
          <cx:pt idx="10963">381</cx:pt>
          <cx:pt idx="10964">381</cx:pt>
          <cx:pt idx="10965">381</cx:pt>
          <cx:pt idx="10966">381</cx:pt>
          <cx:pt idx="10967">381</cx:pt>
          <cx:pt idx="10968">381</cx:pt>
          <cx:pt idx="10969">310</cx:pt>
          <cx:pt idx="10970">381</cx:pt>
          <cx:pt idx="10971">381</cx:pt>
          <cx:pt idx="10972">381</cx:pt>
          <cx:pt idx="10973">310</cx:pt>
          <cx:pt idx="10974">381</cx:pt>
          <cx:pt idx="10975">381</cx:pt>
          <cx:pt idx="10976">381</cx:pt>
          <cx:pt idx="10977">381</cx:pt>
          <cx:pt idx="10978">381</cx:pt>
          <cx:pt idx="10979">381</cx:pt>
          <cx:pt idx="10980">381</cx:pt>
          <cx:pt idx="10981">381</cx:pt>
          <cx:pt idx="10982">381</cx:pt>
          <cx:pt idx="10983">381</cx:pt>
          <cx:pt idx="10984">381</cx:pt>
          <cx:pt idx="10985">381</cx:pt>
          <cx:pt idx="10986">381</cx:pt>
          <cx:pt idx="10987">310</cx:pt>
          <cx:pt idx="10988">381</cx:pt>
          <cx:pt idx="10989">310</cx:pt>
          <cx:pt idx="10990">381</cx:pt>
          <cx:pt idx="10991">381</cx:pt>
          <cx:pt idx="10992">381</cx:pt>
          <cx:pt idx="10993">310</cx:pt>
          <cx:pt idx="10994">381</cx:pt>
          <cx:pt idx="10995">381</cx:pt>
          <cx:pt idx="10996">381</cx:pt>
          <cx:pt idx="10997">381</cx:pt>
          <cx:pt idx="10998">381</cx:pt>
          <cx:pt idx="10999">381</cx:pt>
          <cx:pt idx="11000">381</cx:pt>
          <cx:pt idx="11001">381</cx:pt>
          <cx:pt idx="11002">381</cx:pt>
          <cx:pt idx="11003">381</cx:pt>
          <cx:pt idx="11004">381</cx:pt>
          <cx:pt idx="11005">310</cx:pt>
          <cx:pt idx="11006">381</cx:pt>
          <cx:pt idx="11007">381</cx:pt>
          <cx:pt idx="11008">381</cx:pt>
          <cx:pt idx="11009">381</cx:pt>
          <cx:pt idx="11010">381</cx:pt>
          <cx:pt idx="11011">381</cx:pt>
          <cx:pt idx="11012">381</cx:pt>
          <cx:pt idx="11013">381</cx:pt>
          <cx:pt idx="11014">381</cx:pt>
          <cx:pt idx="11015">381</cx:pt>
          <cx:pt idx="11016">381</cx:pt>
          <cx:pt idx="11017">381</cx:pt>
          <cx:pt idx="11018">381</cx:pt>
          <cx:pt idx="11019">381</cx:pt>
          <cx:pt idx="11020">381</cx:pt>
          <cx:pt idx="11021">310</cx:pt>
          <cx:pt idx="11022">381</cx:pt>
          <cx:pt idx="11023">381</cx:pt>
          <cx:pt idx="11024">381</cx:pt>
          <cx:pt idx="11025">381</cx:pt>
          <cx:pt idx="11026">381</cx:pt>
          <cx:pt idx="11027">310</cx:pt>
          <cx:pt idx="11028">381</cx:pt>
          <cx:pt idx="11029">381</cx:pt>
          <cx:pt idx="11030">381</cx:pt>
          <cx:pt idx="11031">381</cx:pt>
          <cx:pt idx="11032">381</cx:pt>
          <cx:pt idx="11033">381</cx:pt>
          <cx:pt idx="11034">381</cx:pt>
          <cx:pt idx="11035">310</cx:pt>
          <cx:pt idx="11036">381</cx:pt>
          <cx:pt idx="11037">381</cx:pt>
          <cx:pt idx="11038">381</cx:pt>
          <cx:pt idx="11039">381</cx:pt>
          <cx:pt idx="11040">381</cx:pt>
          <cx:pt idx="11041">381</cx:pt>
          <cx:pt idx="11042">381</cx:pt>
          <cx:pt idx="11043">381</cx:pt>
          <cx:pt idx="11044">381</cx:pt>
          <cx:pt idx="11045">381</cx:pt>
          <cx:pt idx="11046">310</cx:pt>
          <cx:pt idx="11047">381</cx:pt>
          <cx:pt idx="11048">381</cx:pt>
          <cx:pt idx="11049">381</cx:pt>
          <cx:pt idx="11050">381</cx:pt>
          <cx:pt idx="11051">381</cx:pt>
          <cx:pt idx="11052">381</cx:pt>
          <cx:pt idx="11053">381</cx:pt>
          <cx:pt idx="11054">381</cx:pt>
          <cx:pt idx="11055">310</cx:pt>
          <cx:pt idx="11056">310</cx:pt>
          <cx:pt idx="11057">381</cx:pt>
          <cx:pt idx="11058">381</cx:pt>
          <cx:pt idx="11059">381</cx:pt>
          <cx:pt idx="11060">381</cx:pt>
          <cx:pt idx="11061">381</cx:pt>
          <cx:pt idx="11062">381</cx:pt>
          <cx:pt idx="11063">381</cx:pt>
          <cx:pt idx="11064">381</cx:pt>
          <cx:pt idx="11065">381</cx:pt>
          <cx:pt idx="11066">381</cx:pt>
          <cx:pt idx="11067">285</cx:pt>
          <cx:pt idx="11068">285</cx:pt>
          <cx:pt idx="11069">201</cx:pt>
          <cx:pt idx="11070">201</cx:pt>
          <cx:pt idx="11071">201</cx:pt>
          <cx:pt idx="11072">201</cx:pt>
          <cx:pt idx="11073">201</cx:pt>
          <cx:pt idx="11074">201</cx:pt>
          <cx:pt idx="11075">201</cx:pt>
          <cx:pt idx="11076">201</cx:pt>
          <cx:pt idx="11077">196</cx:pt>
          <cx:pt idx="11078">240</cx:pt>
          <cx:pt idx="11079">240</cx:pt>
          <cx:pt idx="11080">240</cx:pt>
          <cx:pt idx="11081">240</cx:pt>
          <cx:pt idx="11082">240</cx:pt>
          <cx:pt idx="11083">240</cx:pt>
          <cx:pt idx="11084">240</cx:pt>
          <cx:pt idx="11085">240</cx:pt>
          <cx:pt idx="11086">240</cx:pt>
          <cx:pt idx="11087">240</cx:pt>
          <cx:pt idx="11088">240</cx:pt>
          <cx:pt idx="11089">240</cx:pt>
          <cx:pt idx="11090">240</cx:pt>
          <cx:pt idx="11091">240</cx:pt>
          <cx:pt idx="11092">460</cx:pt>
          <cx:pt idx="11093">460</cx:pt>
          <cx:pt idx="11094">520</cx:pt>
          <cx:pt idx="11095">520</cx:pt>
          <cx:pt idx="11096">565</cx:pt>
          <cx:pt idx="11097">565</cx:pt>
          <cx:pt idx="11098">565</cx:pt>
          <cx:pt idx="11099">510</cx:pt>
          <cx:pt idx="11100">510</cx:pt>
          <cx:pt idx="11101">510</cx:pt>
          <cx:pt idx="11102">510</cx:pt>
          <cx:pt idx="11103">510</cx:pt>
          <cx:pt idx="11104">510</cx:pt>
          <cx:pt idx="11105">160</cx:pt>
          <cx:pt idx="11106">170</cx:pt>
          <cx:pt idx="11107">170</cx:pt>
          <cx:pt idx="11108">170</cx:pt>
          <cx:pt idx="11109">168</cx:pt>
          <cx:pt idx="11110">227</cx:pt>
          <cx:pt idx="11111">227</cx:pt>
          <cx:pt idx="11112">168</cx:pt>
          <cx:pt idx="11113">227</cx:pt>
          <cx:pt idx="11114">227</cx:pt>
          <cx:pt idx="11115">250</cx:pt>
          <cx:pt idx="11116">250</cx:pt>
          <cx:pt idx="11117">250</cx:pt>
          <cx:pt idx="11118">250</cx:pt>
          <cx:pt idx="11119">240</cx:pt>
          <cx:pt idx="11120">240</cx:pt>
          <cx:pt idx="11121">325</cx:pt>
          <cx:pt idx="11122">250</cx:pt>
          <cx:pt idx="11123">240</cx:pt>
          <cx:pt idx="11124">325</cx:pt>
          <cx:pt idx="11125">250</cx:pt>
          <cx:pt idx="11126">240</cx:pt>
          <cx:pt idx="11127">302</cx:pt>
          <cx:pt idx="11128">250</cx:pt>
          <cx:pt idx="11129">345</cx:pt>
          <cx:pt idx="11130">250</cx:pt>
          <cx:pt idx="11131">302</cx:pt>
          <cx:pt idx="11132">240</cx:pt>
          <cx:pt idx="11133">240</cx:pt>
          <cx:pt idx="11134">325</cx:pt>
          <cx:pt idx="11135">325</cx:pt>
          <cx:pt idx="11136">240</cx:pt>
          <cx:pt idx="11137">250</cx:pt>
          <cx:pt idx="11138">302</cx:pt>
          <cx:pt idx="11139">240</cx:pt>
          <cx:pt idx="11140">240</cx:pt>
          <cx:pt idx="11141">240</cx:pt>
          <cx:pt idx="11142">235</cx:pt>
          <cx:pt idx="11143">235</cx:pt>
          <cx:pt idx="11144">235</cx:pt>
          <cx:pt idx="11145">235</cx:pt>
          <cx:pt idx="11146">430</cx:pt>
          <cx:pt idx="11147">420</cx:pt>
          <cx:pt idx="11148">430</cx:pt>
          <cx:pt idx="11149">420</cx:pt>
          <cx:pt idx="11150">420</cx:pt>
          <cx:pt idx="11151">420</cx:pt>
          <cx:pt idx="11152">430</cx:pt>
          <cx:pt idx="11153">430</cx:pt>
          <cx:pt idx="11154">430</cx:pt>
          <cx:pt idx="11155">430</cx:pt>
          <cx:pt idx="11156">430</cx:pt>
          <cx:pt idx="11157">430</cx:pt>
          <cx:pt idx="11158">430</cx:pt>
          <cx:pt idx="11159">430</cx:pt>
          <cx:pt idx="11160">430</cx:pt>
          <cx:pt idx="11161">430</cx:pt>
          <cx:pt idx="11162">430</cx:pt>
          <cx:pt idx="11163">430</cx:pt>
          <cx:pt idx="11164">430</cx:pt>
          <cx:pt idx="11165">430</cx:pt>
          <cx:pt idx="11166">430</cx:pt>
          <cx:pt idx="11167">430</cx:pt>
          <cx:pt idx="11168">430</cx:pt>
          <cx:pt idx="11169">430</cx:pt>
          <cx:pt idx="11170">430</cx:pt>
          <cx:pt idx="11171">430</cx:pt>
          <cx:pt idx="11172">430</cx:pt>
          <cx:pt idx="11173">430</cx:pt>
          <cx:pt idx="11174">430</cx:pt>
          <cx:pt idx="11175">430</cx:pt>
          <cx:pt idx="11176">430</cx:pt>
          <cx:pt idx="11177">430</cx:pt>
          <cx:pt idx="11178">276</cx:pt>
          <cx:pt idx="11179">276</cx:pt>
          <cx:pt idx="11180">276</cx:pt>
          <cx:pt idx="11181">181</cx:pt>
          <cx:pt idx="11182">90</cx:pt>
          <cx:pt idx="11183">90</cx:pt>
          <cx:pt idx="11184">90</cx:pt>
          <cx:pt idx="11185">90</cx:pt>
          <cx:pt idx="11186">90</cx:pt>
          <cx:pt idx="11187">90</cx:pt>
          <cx:pt idx="11188">90</cx:pt>
          <cx:pt idx="11189">90</cx:pt>
          <cx:pt idx="11190">90</cx:pt>
          <cx:pt idx="11191">90</cx:pt>
          <cx:pt idx="11192">90</cx:pt>
          <cx:pt idx="11193">200</cx:pt>
          <cx:pt idx="11194">165</cx:pt>
          <cx:pt idx="11195">165</cx:pt>
          <cx:pt idx="11196">200</cx:pt>
          <cx:pt idx="11197">200</cx:pt>
          <cx:pt idx="11198">165</cx:pt>
          <cx:pt idx="11199">165</cx:pt>
          <cx:pt idx="11200">165</cx:pt>
          <cx:pt idx="11201">165</cx:pt>
          <cx:pt idx="11202">165</cx:pt>
          <cx:pt idx="11203">165</cx:pt>
          <cx:pt idx="11204">106</cx:pt>
          <cx:pt idx="11205">106</cx:pt>
          <cx:pt idx="11206">565</cx:pt>
          <cx:pt idx="11207">565</cx:pt>
          <cx:pt idx="11208">568</cx:pt>
          <cx:pt idx="11209">568</cx:pt>
          <cx:pt idx="11210">568</cx:pt>
          <cx:pt idx="11211">568</cx:pt>
          <cx:pt idx="11212">568</cx:pt>
          <cx:pt idx="11213">568</cx:pt>
          <cx:pt idx="11214">107</cx:pt>
          <cx:pt idx="11215">107</cx:pt>
          <cx:pt idx="11216">201</cx:pt>
          <cx:pt idx="11217">132</cx:pt>
          <cx:pt idx="11218">132</cx:pt>
          <cx:pt idx="11219">132</cx:pt>
          <cx:pt idx="11220">201</cx:pt>
          <cx:pt idx="11221">201</cx:pt>
          <cx:pt idx="11222">138</cx:pt>
          <cx:pt idx="11223">138</cx:pt>
          <cx:pt idx="11224">132</cx:pt>
          <cx:pt idx="11225">138</cx:pt>
          <cx:pt idx="11226">201</cx:pt>
          <cx:pt idx="11227">201</cx:pt>
          <cx:pt idx="11228">132</cx:pt>
          <cx:pt idx="11229">132</cx:pt>
          <cx:pt idx="11230">201</cx:pt>
          <cx:pt idx="11231">132</cx:pt>
          <cx:pt idx="11232">132</cx:pt>
          <cx:pt idx="11233">138</cx:pt>
          <cx:pt idx="11234">201</cx:pt>
          <cx:pt idx="11235">201</cx:pt>
          <cx:pt idx="11236">132</cx:pt>
          <cx:pt idx="11237">132</cx:pt>
          <cx:pt idx="11238">201</cx:pt>
          <cx:pt idx="11239">201</cx:pt>
          <cx:pt idx="11240">132</cx:pt>
          <cx:pt idx="11241">132</cx:pt>
          <cx:pt idx="11242">201</cx:pt>
          <cx:pt idx="11243">201</cx:pt>
          <cx:pt idx="11244">201</cx:pt>
          <cx:pt idx="11245">201</cx:pt>
          <cx:pt idx="11246">185</cx:pt>
          <cx:pt idx="11247">185</cx:pt>
          <cx:pt idx="11248">185</cx:pt>
          <cx:pt idx="11249">185</cx:pt>
          <cx:pt idx="11250">185</cx:pt>
          <cx:pt idx="11251">185</cx:pt>
          <cx:pt idx="11252">185</cx:pt>
          <cx:pt idx="11253">185</cx:pt>
          <cx:pt idx="11254">185</cx:pt>
          <cx:pt idx="11255">185</cx:pt>
          <cx:pt idx="11256">185</cx:pt>
          <cx:pt idx="11257">185</cx:pt>
          <cx:pt idx="11258">185</cx:pt>
          <cx:pt idx="11259">185</cx:pt>
          <cx:pt idx="11260">185</cx:pt>
          <cx:pt idx="11261">185</cx:pt>
          <cx:pt idx="11262">185</cx:pt>
          <cx:pt idx="11263">185</cx:pt>
          <cx:pt idx="11264">185</cx:pt>
          <cx:pt idx="11265">185</cx:pt>
          <cx:pt idx="11266">185</cx:pt>
          <cx:pt idx="11267">185</cx:pt>
          <cx:pt idx="11268">181</cx:pt>
          <cx:pt idx="11269">268</cx:pt>
          <cx:pt idx="11270">268</cx:pt>
          <cx:pt idx="11271">268</cx:pt>
          <cx:pt idx="11272">268</cx:pt>
          <cx:pt idx="11273">268</cx:pt>
          <cx:pt idx="11274">181</cx:pt>
          <cx:pt idx="11275">181</cx:pt>
          <cx:pt idx="11276">268</cx:pt>
          <cx:pt idx="11277">181</cx:pt>
          <cx:pt idx="11278">268</cx:pt>
          <cx:pt idx="11279">268</cx:pt>
          <cx:pt idx="11280">181</cx:pt>
          <cx:pt idx="11281">268</cx:pt>
          <cx:pt idx="11282">268</cx:pt>
          <cx:pt idx="11283">268</cx:pt>
          <cx:pt idx="11284">181</cx:pt>
          <cx:pt idx="11285">268</cx:pt>
          <cx:pt idx="11286">181</cx:pt>
          <cx:pt idx="11287">181</cx:pt>
          <cx:pt idx="11288">268</cx:pt>
          <cx:pt idx="11289">181</cx:pt>
          <cx:pt idx="11290">268</cx:pt>
          <cx:pt idx="11291">181</cx:pt>
          <cx:pt idx="11292">181</cx:pt>
          <cx:pt idx="11293">268</cx:pt>
          <cx:pt idx="11294">181</cx:pt>
          <cx:pt idx="11295">260</cx:pt>
          <cx:pt idx="11296">260</cx:pt>
          <cx:pt idx="11297">260</cx:pt>
          <cx:pt idx="11298">260</cx:pt>
          <cx:pt idx="11299">260</cx:pt>
          <cx:pt idx="11300">260</cx:pt>
          <cx:pt idx="11301">260</cx:pt>
          <cx:pt idx="11302">260</cx:pt>
          <cx:pt idx="11303">260</cx:pt>
          <cx:pt idx="11304">260</cx:pt>
          <cx:pt idx="11305">260</cx:pt>
          <cx:pt idx="11306">260</cx:pt>
          <cx:pt idx="11307">180</cx:pt>
          <cx:pt idx="11308">250</cx:pt>
          <cx:pt idx="11309">180</cx:pt>
          <cx:pt idx="11310">180</cx:pt>
          <cx:pt idx="11311">180</cx:pt>
          <cx:pt idx="11312">180</cx:pt>
          <cx:pt idx="11313">180</cx:pt>
          <cx:pt idx="11314">180</cx:pt>
          <cx:pt idx="11315">180</cx:pt>
          <cx:pt idx="11316">180</cx:pt>
          <cx:pt idx="11317">250</cx:pt>
          <cx:pt idx="11318">180</cx:pt>
          <cx:pt idx="11319">180</cx:pt>
          <cx:pt idx="11320">180</cx:pt>
          <cx:pt idx="11321">155</cx:pt>
          <cx:pt idx="11322">155</cx:pt>
          <cx:pt idx="11323">155</cx:pt>
          <cx:pt idx="11324">155</cx:pt>
          <cx:pt idx="11325">155</cx:pt>
          <cx:pt idx="11326">155</cx:pt>
          <cx:pt idx="11327">155</cx:pt>
          <cx:pt idx="11328">155</cx:pt>
          <cx:pt idx="11329">155</cx:pt>
          <cx:pt idx="11330">109</cx:pt>
          <cx:pt idx="11331">109</cx:pt>
          <cx:pt idx="11332">109</cx:pt>
          <cx:pt idx="11333">109</cx:pt>
          <cx:pt idx="11334">109</cx:pt>
          <cx:pt idx="11335">109</cx:pt>
          <cx:pt idx="11336">109</cx:pt>
          <cx:pt idx="11337">109</cx:pt>
          <cx:pt idx="11338">109</cx:pt>
          <cx:pt idx="11339">109</cx:pt>
          <cx:pt idx="11340">109</cx:pt>
          <cx:pt idx="11341">109</cx:pt>
          <cx:pt idx="11342">109</cx:pt>
          <cx:pt idx="11343">109</cx:pt>
          <cx:pt idx="11344">109</cx:pt>
          <cx:pt idx="11345">109</cx:pt>
          <cx:pt idx="11346">109</cx:pt>
          <cx:pt idx="11347">109</cx:pt>
          <cx:pt idx="11348">109</cx:pt>
          <cx:pt idx="11349">109</cx:pt>
          <cx:pt idx="11350">109</cx:pt>
          <cx:pt idx="11351">109</cx:pt>
          <cx:pt idx="11352">109</cx:pt>
          <cx:pt idx="11353">109</cx:pt>
          <cx:pt idx="11354">109</cx:pt>
          <cx:pt idx="11355">109</cx:pt>
          <cx:pt idx="11356">109</cx:pt>
          <cx:pt idx="11357">109</cx:pt>
          <cx:pt idx="11358">109</cx:pt>
          <cx:pt idx="11359">109</cx:pt>
          <cx:pt idx="11360">109</cx:pt>
          <cx:pt idx="11361">109</cx:pt>
          <cx:pt idx="11362">1001</cx:pt>
          <cx:pt idx="11363">1001</cx:pt>
          <cx:pt idx="11364">1001</cx:pt>
          <cx:pt idx="11365">126</cx:pt>
          <cx:pt idx="11366">132</cx:pt>
          <cx:pt idx="11367">158</cx:pt>
          <cx:pt idx="11368">158</cx:pt>
          <cx:pt idx="11369">158</cx:pt>
          <cx:pt idx="11370">158</cx:pt>
          <cx:pt idx="11371">132</cx:pt>
          <cx:pt idx="11372">158</cx:pt>
          <cx:pt idx="11373">158</cx:pt>
          <cx:pt idx="11374">176</cx:pt>
          <cx:pt idx="11375">176</cx:pt>
          <cx:pt idx="11376">176</cx:pt>
          <cx:pt idx="11377">176</cx:pt>
          <cx:pt idx="11378">176</cx:pt>
          <cx:pt idx="11379">176</cx:pt>
          <cx:pt idx="11380">645</cx:pt>
          <cx:pt idx="11381">645</cx:pt>
          <cx:pt idx="11382">645</cx:pt>
          <cx:pt idx="11383">645</cx:pt>
          <cx:pt idx="11384">645</cx:pt>
          <cx:pt idx="11385">645</cx:pt>
          <cx:pt idx="11386">645</cx:pt>
          <cx:pt idx="11387">645</cx:pt>
          <cx:pt idx="11388">645</cx:pt>
          <cx:pt idx="11389">645</cx:pt>
          <cx:pt idx="11390">645</cx:pt>
          <cx:pt idx="11391">645</cx:pt>
          <cx:pt idx="11392">645</cx:pt>
          <cx:pt idx="11393">645</cx:pt>
          <cx:pt idx="11394">490</cx:pt>
          <cx:pt idx="11395">490</cx:pt>
          <cx:pt idx="11396">127</cx:pt>
          <cx:pt idx="11397">127</cx:pt>
          <cx:pt idx="11398">127</cx:pt>
          <cx:pt idx="11399">127</cx:pt>
          <cx:pt idx="11400">127</cx:pt>
          <cx:pt idx="11401">127</cx:pt>
          <cx:pt idx="11402">127</cx:pt>
          <cx:pt idx="11403">127</cx:pt>
          <cx:pt idx="11404">127</cx:pt>
          <cx:pt idx="11405">127</cx:pt>
          <cx:pt idx="11406">127</cx:pt>
          <cx:pt idx="11407">127</cx:pt>
          <cx:pt idx="11408">165</cx:pt>
          <cx:pt idx="11409">165</cx:pt>
          <cx:pt idx="11410">165</cx:pt>
          <cx:pt idx="11411">165</cx:pt>
          <cx:pt idx="11412">180</cx:pt>
          <cx:pt idx="11413">150</cx:pt>
          <cx:pt idx="11414">180</cx:pt>
          <cx:pt idx="11415">150</cx:pt>
          <cx:pt idx="11416">150</cx:pt>
          <cx:pt idx="11417">150</cx:pt>
          <cx:pt idx="11418">180</cx:pt>
          <cx:pt idx="11419">150</cx:pt>
          <cx:pt idx="11420">150</cx:pt>
          <cx:pt idx="11421">150</cx:pt>
          <cx:pt idx="11422">158</cx:pt>
          <cx:pt idx="11423">158</cx:pt>
          <cx:pt idx="11424">150</cx:pt>
          <cx:pt idx="11425">158</cx:pt>
          <cx:pt idx="11426">150</cx:pt>
          <cx:pt idx="11427">200</cx:pt>
          <cx:pt idx="11428">200</cx:pt>
          <cx:pt idx="11429">200</cx:pt>
          <cx:pt idx="11430">200</cx:pt>
          <cx:pt idx="11431">200</cx:pt>
          <cx:pt idx="11432">200</cx:pt>
          <cx:pt idx="11433">200</cx:pt>
          <cx:pt idx="11434">200</cx:pt>
          <cx:pt idx="11435">200</cx:pt>
          <cx:pt idx="11436">200</cx:pt>
          <cx:pt idx="11437">200</cx:pt>
          <cx:pt idx="11438">200</cx:pt>
          <cx:pt idx="11439">200</cx:pt>
          <cx:pt idx="11440">200</cx:pt>
          <cx:pt idx="11441">200</cx:pt>
          <cx:pt idx="11442">200</cx:pt>
          <cx:pt idx="11443">200</cx:pt>
          <cx:pt idx="11444">200</cx:pt>
          <cx:pt idx="11445">200</cx:pt>
          <cx:pt idx="11446">200</cx:pt>
          <cx:pt idx="11447">200</cx:pt>
          <cx:pt idx="11448">624</cx:pt>
          <cx:pt idx="11449">624</cx:pt>
          <cx:pt idx="11450">624</cx:pt>
          <cx:pt idx="11451">305</cx:pt>
          <cx:pt idx="11452">268</cx:pt>
          <cx:pt idx="11453">305</cx:pt>
          <cx:pt idx="11454">305</cx:pt>
          <cx:pt idx="11455">268</cx:pt>
          <cx:pt idx="11456">268</cx:pt>
          <cx:pt idx="11457">268</cx:pt>
          <cx:pt idx="11458">268</cx:pt>
          <cx:pt idx="11459">305</cx:pt>
          <cx:pt idx="11460">305</cx:pt>
          <cx:pt idx="11461">268</cx:pt>
          <cx:pt idx="11462">305</cx:pt>
          <cx:pt idx="11463">268</cx:pt>
          <cx:pt idx="11464">305</cx:pt>
          <cx:pt idx="11465">268</cx:pt>
          <cx:pt idx="11466">268</cx:pt>
          <cx:pt idx="11467">268</cx:pt>
          <cx:pt idx="11468">305</cx:pt>
          <cx:pt idx="11469">268</cx:pt>
          <cx:pt idx="11470">268</cx:pt>
          <cx:pt idx="11471">305</cx:pt>
          <cx:pt idx="11472">268</cx:pt>
          <cx:pt idx="11473">268</cx:pt>
          <cx:pt idx="11474">268</cx:pt>
          <cx:pt idx="11475">305</cx:pt>
          <cx:pt idx="11476">95</cx:pt>
          <cx:pt idx="11477">95</cx:pt>
          <cx:pt idx="11478">95</cx:pt>
          <cx:pt idx="11479">95</cx:pt>
          <cx:pt idx="11480">95</cx:pt>
          <cx:pt idx="11481">95</cx:pt>
          <cx:pt idx="11482">95</cx:pt>
          <cx:pt idx="11483">240</cx:pt>
          <cx:pt idx="11484">240</cx:pt>
          <cx:pt idx="11485">300</cx:pt>
          <cx:pt idx="11486">228</cx:pt>
          <cx:pt idx="11487">228</cx:pt>
          <cx:pt idx="11488">228</cx:pt>
          <cx:pt idx="11489">300</cx:pt>
          <cx:pt idx="11490">240</cx:pt>
          <cx:pt idx="11491">180</cx:pt>
          <cx:pt idx="11492">240</cx:pt>
          <cx:pt idx="11493">240</cx:pt>
          <cx:pt idx="11494">300</cx:pt>
          <cx:pt idx="11495">240</cx:pt>
          <cx:pt idx="11496">180</cx:pt>
          <cx:pt idx="11497">180</cx:pt>
          <cx:pt idx="11498">300</cx:pt>
          <cx:pt idx="11499">240</cx:pt>
          <cx:pt idx="11500">240</cx:pt>
          <cx:pt idx="11501">240</cx:pt>
          <cx:pt idx="11502">300</cx:pt>
          <cx:pt idx="11503">360</cx:pt>
          <cx:pt idx="11504">240</cx:pt>
          <cx:pt idx="11505">300</cx:pt>
          <cx:pt idx="11506">355</cx:pt>
          <cx:pt idx="11507">240</cx:pt>
          <cx:pt idx="11508">567</cx:pt>
          <cx:pt idx="11509">567</cx:pt>
          <cx:pt idx="11510">567</cx:pt>
          <cx:pt idx="11511">255</cx:pt>
          <cx:pt idx="11512">300</cx:pt>
          <cx:pt idx="11513">300</cx:pt>
          <cx:pt idx="11514">445</cx:pt>
          <cx:pt idx="11515">300</cx:pt>
          <cx:pt idx="11516">445</cx:pt>
          <cx:pt idx="11517">255</cx:pt>
          <cx:pt idx="11518">300</cx:pt>
          <cx:pt idx="11519">300</cx:pt>
          <cx:pt idx="11520">300</cx:pt>
          <cx:pt idx="11521">255</cx:pt>
          <cx:pt idx="11522">445</cx:pt>
          <cx:pt idx="11523">567</cx:pt>
          <cx:pt idx="11524">567</cx:pt>
          <cx:pt idx="11525">567</cx:pt>
          <cx:pt idx="11526">300</cx:pt>
          <cx:pt idx="11527">445</cx:pt>
          <cx:pt idx="11528">300</cx:pt>
          <cx:pt idx="11529">300</cx:pt>
          <cx:pt idx="11530">300</cx:pt>
          <cx:pt idx="11531">445</cx:pt>
          <cx:pt idx="11532">300</cx:pt>
          <cx:pt idx="11533">445</cx:pt>
          <cx:pt idx="11534">300</cx:pt>
          <cx:pt idx="11535">108</cx:pt>
          <cx:pt idx="11536">108</cx:pt>
          <cx:pt idx="11537">108</cx:pt>
          <cx:pt idx="11538">108</cx:pt>
          <cx:pt idx="11539">103</cx:pt>
          <cx:pt idx="11540">103</cx:pt>
          <cx:pt idx="11541">158</cx:pt>
          <cx:pt idx="11542">158</cx:pt>
          <cx:pt idx="11543">158</cx:pt>
          <cx:pt idx="11544">158</cx:pt>
          <cx:pt idx="11545">158</cx:pt>
          <cx:pt idx="11546">158</cx:pt>
          <cx:pt idx="11547">158</cx:pt>
          <cx:pt idx="11548">158</cx:pt>
          <cx:pt idx="11549">158</cx:pt>
          <cx:pt idx="11550">158</cx:pt>
          <cx:pt idx="11551">325</cx:pt>
          <cx:pt idx="11552">300</cx:pt>
          <cx:pt idx="11553">302</cx:pt>
          <cx:pt idx="11554">300</cx:pt>
          <cx:pt idx="11555">300</cx:pt>
          <cx:pt idx="11556">300</cx:pt>
          <cx:pt idx="11557">240</cx:pt>
          <cx:pt idx="11558">240</cx:pt>
          <cx:pt idx="11559">300</cx:pt>
          <cx:pt idx="11560">300</cx:pt>
          <cx:pt idx="11561">240</cx:pt>
          <cx:pt idx="11562">240</cx:pt>
          <cx:pt idx="11563">302</cx:pt>
          <cx:pt idx="11564">302</cx:pt>
          <cx:pt idx="11565">240</cx:pt>
          <cx:pt idx="11566">325</cx:pt>
          <cx:pt idx="11567">240</cx:pt>
          <cx:pt idx="11568">240</cx:pt>
          <cx:pt idx="11569">325</cx:pt>
          <cx:pt idx="11570">240</cx:pt>
          <cx:pt idx="11571">240</cx:pt>
          <cx:pt idx="11572">302</cx:pt>
          <cx:pt idx="11573">240</cx:pt>
          <cx:pt idx="11574">325</cx:pt>
          <cx:pt idx="11575">300</cx:pt>
          <cx:pt idx="11576">250</cx:pt>
          <cx:pt idx="11577">302</cx:pt>
          <cx:pt idx="11578">250</cx:pt>
          <cx:pt idx="11579">302</cx:pt>
          <cx:pt idx="11580">250</cx:pt>
          <cx:pt idx="11581">325</cx:pt>
          <cx:pt idx="11582">302</cx:pt>
          <cx:pt idx="11583">240</cx:pt>
          <cx:pt idx="11584">302</cx:pt>
          <cx:pt idx="11585">250</cx:pt>
          <cx:pt idx="11586">250</cx:pt>
          <cx:pt idx="11587">325</cx:pt>
          <cx:pt idx="11588">300</cx:pt>
          <cx:pt idx="11589">302</cx:pt>
          <cx:pt idx="11590">300</cx:pt>
          <cx:pt idx="11591">240</cx:pt>
          <cx:pt idx="11592">240</cx:pt>
          <cx:pt idx="11593">302</cx:pt>
          <cx:pt idx="11594">325</cx:pt>
          <cx:pt idx="11595">250</cx:pt>
          <cx:pt idx="11596">302</cx:pt>
          <cx:pt idx="11597">302</cx:pt>
          <cx:pt idx="11598">302</cx:pt>
          <cx:pt idx="11599">240</cx:pt>
          <cx:pt idx="11600">240</cx:pt>
          <cx:pt idx="11601">302</cx:pt>
          <cx:pt idx="11602">302</cx:pt>
          <cx:pt idx="11603">302</cx:pt>
          <cx:pt idx="11604">240</cx:pt>
          <cx:pt idx="11605">240</cx:pt>
          <cx:pt idx="11606">300</cx:pt>
          <cx:pt idx="11607">300</cx:pt>
          <cx:pt idx="11608">240</cx:pt>
          <cx:pt idx="11609">240</cx:pt>
          <cx:pt idx="11610">300</cx:pt>
          <cx:pt idx="11611">240</cx:pt>
          <cx:pt idx="11612">240</cx:pt>
          <cx:pt idx="11613">240</cx:pt>
          <cx:pt idx="11614">250</cx:pt>
          <cx:pt idx="11615">250</cx:pt>
          <cx:pt idx="11616">240</cx:pt>
          <cx:pt idx="11617">250</cx:pt>
          <cx:pt idx="11618">250</cx:pt>
          <cx:pt idx="11619">240</cx:pt>
          <cx:pt idx="11620">240</cx:pt>
          <cx:pt idx="11621">250</cx:pt>
          <cx:pt idx="11622">240</cx:pt>
          <cx:pt idx="11623">240</cx:pt>
          <cx:pt idx="11624">240</cx:pt>
          <cx:pt idx="11625">250</cx:pt>
          <cx:pt idx="11626">316</cx:pt>
          <cx:pt idx="11627">250</cx:pt>
          <cx:pt idx="11628">316</cx:pt>
          <cx:pt idx="11629">316</cx:pt>
          <cx:pt idx="11630">250</cx:pt>
          <cx:pt idx="11631">316</cx:pt>
          <cx:pt idx="11632">250</cx:pt>
          <cx:pt idx="11633">250</cx:pt>
          <cx:pt idx="11634">250</cx:pt>
          <cx:pt idx="11635">250</cx:pt>
          <cx:pt idx="11636">316</cx:pt>
          <cx:pt idx="11637">316</cx:pt>
          <cx:pt idx="11638">250</cx:pt>
          <cx:pt idx="11639">316</cx:pt>
          <cx:pt idx="11640">197</cx:pt>
          <cx:pt idx="11641">128</cx:pt>
          <cx:pt idx="11642">128</cx:pt>
          <cx:pt idx="11643">128</cx:pt>
          <cx:pt idx="11644">128</cx:pt>
          <cx:pt idx="11645">128</cx:pt>
          <cx:pt idx="11646">128</cx:pt>
          <cx:pt idx="11647">128</cx:pt>
          <cx:pt idx="11648">128</cx:pt>
          <cx:pt idx="11649">128</cx:pt>
          <cx:pt idx="11650">128</cx:pt>
          <cx:pt idx="11651">192</cx:pt>
          <cx:pt idx="11652">192</cx:pt>
          <cx:pt idx="11653">194</cx:pt>
          <cx:pt idx="11654">194</cx:pt>
          <cx:pt idx="11655">194</cx:pt>
          <cx:pt idx="11656">194</cx:pt>
          <cx:pt idx="11657">194</cx:pt>
          <cx:pt idx="11658">194</cx:pt>
          <cx:pt idx="11659">185</cx:pt>
          <cx:pt idx="11660">185</cx:pt>
          <cx:pt idx="11661">185</cx:pt>
          <cx:pt idx="11662">185</cx:pt>
          <cx:pt idx="11663">185</cx:pt>
          <cx:pt idx="11664">185</cx:pt>
          <cx:pt idx="11665">185</cx:pt>
          <cx:pt idx="11666">185</cx:pt>
          <cx:pt idx="11667">185</cx:pt>
          <cx:pt idx="11668">185</cx:pt>
          <cx:pt idx="11669">185</cx:pt>
          <cx:pt idx="11670">185</cx:pt>
          <cx:pt idx="11671">185</cx:pt>
          <cx:pt idx="11672">185</cx:pt>
          <cx:pt idx="11673">185</cx:pt>
          <cx:pt idx="11674">185</cx:pt>
          <cx:pt idx="11675">185</cx:pt>
          <cx:pt idx="11676">185</cx:pt>
          <cx:pt idx="11677">185</cx:pt>
          <cx:pt idx="11678">185</cx:pt>
          <cx:pt idx="11679">185</cx:pt>
          <cx:pt idx="11680">185</cx:pt>
          <cx:pt idx="11681">185</cx:pt>
          <cx:pt idx="11682">185</cx:pt>
          <cx:pt idx="11683">185</cx:pt>
          <cx:pt idx="11684">185</cx:pt>
          <cx:pt idx="11685">185</cx:pt>
          <cx:pt idx="11686">185</cx:pt>
          <cx:pt idx="11687">185</cx:pt>
          <cx:pt idx="11688">252</cx:pt>
          <cx:pt idx="11689">252</cx:pt>
          <cx:pt idx="11690">252</cx:pt>
          <cx:pt idx="11691">252</cx:pt>
          <cx:pt idx="11692">252</cx:pt>
          <cx:pt idx="11693">252</cx:pt>
          <cx:pt idx="11694">252</cx:pt>
          <cx:pt idx="11695">252</cx:pt>
          <cx:pt idx="11696">252</cx:pt>
          <cx:pt idx="11697">252</cx:pt>
          <cx:pt idx="11698">252</cx:pt>
          <cx:pt idx="11699">252</cx:pt>
          <cx:pt idx="11700">252</cx:pt>
          <cx:pt idx="11701">252</cx:pt>
          <cx:pt idx="11702">252</cx:pt>
          <cx:pt idx="11703">252</cx:pt>
          <cx:pt idx="11704">252</cx:pt>
          <cx:pt idx="11705">252</cx:pt>
          <cx:pt idx="11706">252</cx:pt>
          <cx:pt idx="11707">252</cx:pt>
          <cx:pt idx="11708">252</cx:pt>
          <cx:pt idx="11709">252</cx:pt>
          <cx:pt idx="11710">252</cx:pt>
          <cx:pt idx="11711">252</cx:pt>
          <cx:pt idx="11712">252</cx:pt>
          <cx:pt idx="11713">252</cx:pt>
          <cx:pt idx="11714">252</cx:pt>
          <cx:pt idx="11715">252</cx:pt>
          <cx:pt idx="11716">252</cx:pt>
          <cx:pt idx="11717">252</cx:pt>
          <cx:pt idx="11718">252</cx:pt>
          <cx:pt idx="11719">252</cx:pt>
          <cx:pt idx="11720">252</cx:pt>
          <cx:pt idx="11721">252</cx:pt>
          <cx:pt idx="11722">252</cx:pt>
          <cx:pt idx="11723">252</cx:pt>
          <cx:pt idx="11724">252</cx:pt>
          <cx:pt idx="11725">252</cx:pt>
          <cx:pt idx="11726">252</cx:pt>
          <cx:pt idx="11727">443</cx:pt>
          <cx:pt idx="11728">443</cx:pt>
          <cx:pt idx="11729">443</cx:pt>
          <cx:pt idx="11730">443</cx:pt>
          <cx:pt idx="11731">320</cx:pt>
          <cx:pt idx="11732">320</cx:pt>
          <cx:pt idx="11733">320</cx:pt>
          <cx:pt idx="11734">320</cx:pt>
          <cx:pt idx="11735">320</cx:pt>
          <cx:pt idx="11736">320</cx:pt>
          <cx:pt idx="11737">320</cx:pt>
          <cx:pt idx="11738">310</cx:pt>
          <cx:pt idx="11739">310</cx:pt>
          <cx:pt idx="11740">310</cx:pt>
          <cx:pt idx="11741">310</cx:pt>
          <cx:pt idx="11742">310</cx:pt>
          <cx:pt idx="11743">310</cx:pt>
          <cx:pt idx="11744">261</cx:pt>
          <cx:pt idx="11745">261</cx:pt>
          <cx:pt idx="11746">261</cx:pt>
          <cx:pt idx="11747">261</cx:pt>
          <cx:pt idx="11748">261</cx:pt>
          <cx:pt idx="11749">261</cx:pt>
          <cx:pt idx="11750">261</cx:pt>
          <cx:pt idx="11751">261</cx:pt>
          <cx:pt idx="11752">261</cx:pt>
          <cx:pt idx="11753">261</cx:pt>
          <cx:pt idx="11754">261</cx:pt>
          <cx:pt idx="11755">261</cx:pt>
          <cx:pt idx="11756">261</cx:pt>
          <cx:pt idx="11757">261</cx:pt>
          <cx:pt idx="11758">261</cx:pt>
          <cx:pt idx="11759">261</cx:pt>
          <cx:pt idx="11760">261</cx:pt>
          <cx:pt idx="11761">261</cx:pt>
          <cx:pt idx="11762">261</cx:pt>
          <cx:pt idx="11763">261</cx:pt>
          <cx:pt idx="11764">261</cx:pt>
          <cx:pt idx="11765">304</cx:pt>
          <cx:pt idx="11766">304</cx:pt>
          <cx:pt idx="11767">304</cx:pt>
          <cx:pt idx="11768">410</cx:pt>
          <cx:pt idx="11769">304</cx:pt>
          <cx:pt idx="11770">304</cx:pt>
          <cx:pt idx="11771">304</cx:pt>
          <cx:pt idx="11772">410</cx:pt>
          <cx:pt idx="11773">304</cx:pt>
          <cx:pt idx="11774">304</cx:pt>
          <cx:pt idx="11775">304</cx:pt>
          <cx:pt idx="11776">304</cx:pt>
          <cx:pt idx="11777">304</cx:pt>
          <cx:pt idx="11778">410</cx:pt>
          <cx:pt idx="11779">304</cx:pt>
          <cx:pt idx="11780">410</cx:pt>
          <cx:pt idx="11781">304</cx:pt>
          <cx:pt idx="11782">304</cx:pt>
          <cx:pt idx="11783">304</cx:pt>
          <cx:pt idx="11784">304</cx:pt>
          <cx:pt idx="11785">304</cx:pt>
          <cx:pt idx="11786">304</cx:pt>
          <cx:pt idx="11787">304</cx:pt>
          <cx:pt idx="11788">410</cx:pt>
          <cx:pt idx="11789">410</cx:pt>
          <cx:pt idx="11790">304</cx:pt>
          <cx:pt idx="11791">304</cx:pt>
          <cx:pt idx="11792">97</cx:pt>
          <cx:pt idx="11793">145</cx:pt>
          <cx:pt idx="11794">145</cx:pt>
          <cx:pt idx="11795">148</cx:pt>
          <cx:pt idx="11796">148</cx:pt>
          <cx:pt idx="11797">148</cx:pt>
          <cx:pt idx="11798">160</cx:pt>
          <cx:pt idx="11799">160</cx:pt>
          <cx:pt idx="11800">148</cx:pt>
          <cx:pt idx="11801">148</cx:pt>
          <cx:pt idx="11802">148</cx:pt>
          <cx:pt idx="11803">148</cx:pt>
          <cx:pt idx="11804">160</cx:pt>
          <cx:pt idx="11805">160</cx:pt>
          <cx:pt idx="11806">148</cx:pt>
          <cx:pt idx="11807">148</cx:pt>
          <cx:pt idx="11808">148</cx:pt>
          <cx:pt idx="11809">106</cx:pt>
          <cx:pt idx="11810">106</cx:pt>
          <cx:pt idx="11811">106</cx:pt>
          <cx:pt idx="11812">106</cx:pt>
          <cx:pt idx="11813">106</cx:pt>
          <cx:pt idx="11814">106</cx:pt>
          <cx:pt idx="11815">106</cx:pt>
          <cx:pt idx="11816">106</cx:pt>
          <cx:pt idx="11817">106</cx:pt>
          <cx:pt idx="11818">106</cx:pt>
          <cx:pt idx="11819">106</cx:pt>
          <cx:pt idx="11820">106</cx:pt>
          <cx:pt idx="11821">106</cx:pt>
          <cx:pt idx="11822">106</cx:pt>
          <cx:pt idx="11823">106</cx:pt>
          <cx:pt idx="11824">106</cx:pt>
          <cx:pt idx="11825">106</cx:pt>
          <cx:pt idx="11826">106</cx:pt>
          <cx:pt idx="11827">106</cx:pt>
          <cx:pt idx="11828">106</cx:pt>
          <cx:pt idx="11829">106</cx:pt>
          <cx:pt idx="11830">106</cx:pt>
          <cx:pt idx="11831">106</cx:pt>
          <cx:pt idx="11832">255</cx:pt>
          <cx:pt idx="11833">332</cx:pt>
          <cx:pt idx="11834">332</cx:pt>
          <cx:pt idx="11835">332</cx:pt>
          <cx:pt idx="11836">332</cx:pt>
          <cx:pt idx="11837">332</cx:pt>
          <cx:pt idx="11838">332</cx:pt>
          <cx:pt idx="11839">332</cx:pt>
          <cx:pt idx="11840">332</cx:pt>
          <cx:pt idx="11841">332</cx:pt>
          <cx:pt idx="11842">332</cx:pt>
          <cx:pt idx="11843">332</cx:pt>
          <cx:pt idx="11844">332</cx:pt>
          <cx:pt idx="11845">355</cx:pt>
          <cx:pt idx="11846">355</cx:pt>
          <cx:pt idx="11847">355</cx:pt>
          <cx:pt idx="11848">420</cx:pt>
          <cx:pt idx="11849">420</cx:pt>
          <cx:pt idx="11850">355</cx:pt>
          <cx:pt idx="11851">355</cx:pt>
          <cx:pt idx="11852">355</cx:pt>
          <cx:pt idx="11853">355</cx:pt>
          <cx:pt idx="11854">420</cx:pt>
          <cx:pt idx="11855">355</cx:pt>
          <cx:pt idx="11856">420</cx:pt>
          <cx:pt idx="11857">355</cx:pt>
          <cx:pt idx="11858">420</cx:pt>
          <cx:pt idx="11859">420</cx:pt>
          <cx:pt idx="11860">355</cx:pt>
          <cx:pt idx="11861">355</cx:pt>
          <cx:pt idx="11862">355</cx:pt>
          <cx:pt idx="11863">355</cx:pt>
          <cx:pt idx="11864">355</cx:pt>
          <cx:pt idx="11865">355</cx:pt>
          <cx:pt idx="11866">355</cx:pt>
          <cx:pt idx="11867">420</cx:pt>
          <cx:pt idx="11868">420</cx:pt>
          <cx:pt idx="11869">420</cx:pt>
          <cx:pt idx="11870">355</cx:pt>
          <cx:pt idx="11871">420</cx:pt>
          <cx:pt idx="11872">355</cx:pt>
          <cx:pt idx="11873">355</cx:pt>
          <cx:pt idx="11874">355</cx:pt>
          <cx:pt idx="11875">420</cx:pt>
          <cx:pt idx="11876">355</cx:pt>
          <cx:pt idx="11877">355</cx:pt>
          <cx:pt idx="11878">420</cx:pt>
          <cx:pt idx="11879">355</cx:pt>
          <cx:pt idx="11880">355</cx:pt>
          <cx:pt idx="11881">193</cx:pt>
          <cx:pt idx="11882">193</cx:pt>
          <cx:pt idx="11883">170</cx:pt>
          <cx:pt idx="11884">225</cx:pt>
          <cx:pt idx="11885">184</cx:pt>
          <cx:pt idx="11886">225</cx:pt>
          <cx:pt idx="11887">225</cx:pt>
          <cx:pt idx="11888">184</cx:pt>
          <cx:pt idx="11889">225</cx:pt>
          <cx:pt idx="11890">330</cx:pt>
          <cx:pt idx="11891">330</cx:pt>
          <cx:pt idx="11892">330</cx:pt>
          <cx:pt idx="11893">330</cx:pt>
          <cx:pt idx="11894">240</cx:pt>
          <cx:pt idx="11895">300</cx:pt>
          <cx:pt idx="11896">335</cx:pt>
          <cx:pt idx="11897">240</cx:pt>
          <cx:pt idx="11898">300</cx:pt>
          <cx:pt idx="11899">335</cx:pt>
          <cx:pt idx="11900">300</cx:pt>
          <cx:pt idx="11901">240</cx:pt>
          <cx:pt idx="11902">335</cx:pt>
          <cx:pt idx="11903">394</cx:pt>
          <cx:pt idx="11904">394</cx:pt>
          <cx:pt idx="11905">394</cx:pt>
          <cx:pt idx="11906">300</cx:pt>
          <cx:pt idx="11907">300</cx:pt>
          <cx:pt idx="11908">300</cx:pt>
          <cx:pt idx="11909">300</cx:pt>
          <cx:pt idx="11910">300</cx:pt>
          <cx:pt idx="11911">300</cx:pt>
          <cx:pt idx="11912">300</cx:pt>
        </cx:lvl>
      </cx:numDim>
    </cx:data>
  </cx:chartData>
  <cx:chart>
    <cx:title pos="t" align="ctr" overlay="0">
      <cx:tx>
        <cx:txData>
          <cx:v>Engine HP</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Engine HP</a:t>
          </a:r>
        </a:p>
      </cx:txPr>
    </cx:title>
    <cx:plotArea>
      <cx:plotAreaRegion>
        <cx:series layoutId="boxWhisker" uniqueId="{AB965EEF-7F52-439E-8EC6-43E49FA2FE05}">
          <cx:tx>
            <cx:txData>
              <cx:f>Cleaned_Car_Data!$E$1</cx:f>
              <cx:v>Engine HP</cx:v>
            </cx:txData>
          </cx:tx>
          <cx:dataId val="0"/>
          <cx:layoutPr>
            <cx:visibility meanLine="0" meanMarker="1" nonoutliers="0" outliers="1"/>
            <cx:statistics quartileMethod="exclusive"/>
          </cx:layoutPr>
        </cx:series>
      </cx:plotAreaRegion>
      <cx:axis id="0">
        <cx:catScaling gapWidth="1"/>
        <cx:tickLabels/>
      </cx:axis>
      <cx:axis id="1">
        <cx:valScaling/>
        <cx:tickLabels/>
      </cx:axis>
    </cx:plotArea>
  </cx:chart>
  <cx:spPr>
    <a:solidFill>
      <a:schemeClr val="bg1"/>
    </a:solidFill>
  </cx:spPr>
</cx:chartSpace>
</file>

<file path=ppt/charts/chartEx3.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Cleaned_Car_Data!$N$2:$N$11914</cx:f>
        <cx:lvl ptCount="11913" formatCode="General">
          <cx:pt idx="0">19</cx:pt>
          <cx:pt idx="1">19</cx:pt>
          <cx:pt idx="2">20</cx:pt>
          <cx:pt idx="3">18</cx:pt>
          <cx:pt idx="4">18</cx:pt>
          <cx:pt idx="5">18</cx:pt>
          <cx:pt idx="6">17</cx:pt>
          <cx:pt idx="7">20</cx:pt>
          <cx:pt idx="8">18</cx:pt>
          <cx:pt idx="9">18</cx:pt>
          <cx:pt idx="10">20</cx:pt>
          <cx:pt idx="11">19</cx:pt>
          <cx:pt idx="12">19</cx:pt>
          <cx:pt idx="13">19</cx:pt>
          <cx:pt idx="14">19</cx:pt>
          <cx:pt idx="15">18</cx:pt>
          <cx:pt idx="16">20</cx:pt>
          <cx:pt idx="17">17</cx:pt>
          <cx:pt idx="18">17</cx:pt>
          <cx:pt idx="19">16</cx:pt>
          <cx:pt idx="20">17</cx:pt>
          <cx:pt idx="21">16</cx:pt>
          <cx:pt idx="22">17</cx:pt>
          <cx:pt idx="23">16</cx:pt>
          <cx:pt idx="24">17</cx:pt>
          <cx:pt idx="25">17</cx:pt>
          <cx:pt idx="26">16</cx:pt>
          <cx:pt idx="27">16</cx:pt>
          <cx:pt idx="28">16</cx:pt>
          <cx:pt idx="29">17</cx:pt>
          <cx:pt idx="30">16</cx:pt>
          <cx:pt idx="31">16</cx:pt>
          <cx:pt idx="32">26</cx:pt>
          <cx:pt idx="33">26</cx:pt>
          <cx:pt idx="34">26</cx:pt>
          <cx:pt idx="35">18</cx:pt>
          <cx:pt idx="36">17</cx:pt>
          <cx:pt idx="37">17</cx:pt>
          <cx:pt idx="38">18</cx:pt>
          <cx:pt idx="39">18</cx:pt>
          <cx:pt idx="40">17</cx:pt>
          <cx:pt idx="41">23</cx:pt>
          <cx:pt idx="42">23</cx:pt>
          <cx:pt idx="43">20</cx:pt>
          <cx:pt idx="44">23</cx:pt>
          <cx:pt idx="45">22</cx:pt>
          <cx:pt idx="46">20</cx:pt>
          <cx:pt idx="47">22</cx:pt>
          <cx:pt idx="48">20</cx:pt>
          <cx:pt idx="49">20</cx:pt>
          <cx:pt idx="50">21</cx:pt>
          <cx:pt idx="51">21</cx:pt>
          <cx:pt idx="52">21</cx:pt>
          <cx:pt idx="53">21</cx:pt>
          <cx:pt idx="54">23</cx:pt>
          <cx:pt idx="55">24</cx:pt>
          <cx:pt idx="56">24</cx:pt>
          <cx:pt idx="57">23</cx:pt>
          <cx:pt idx="58">16</cx:pt>
          <cx:pt idx="59">15</cx:pt>
          <cx:pt idx="60">15</cx:pt>
          <cx:pt idx="61">16</cx:pt>
          <cx:pt idx="62">16</cx:pt>
          <cx:pt idx="63">16</cx:pt>
          <cx:pt idx="64">23</cx:pt>
          <cx:pt idx="65">23</cx:pt>
          <cx:pt idx="66">18</cx:pt>
          <cx:pt idx="67">23</cx:pt>
          <cx:pt idx="68">23</cx:pt>
          <cx:pt idx="69">18</cx:pt>
          <cx:pt idx="70">23</cx:pt>
          <cx:pt idx="71">23</cx:pt>
          <cx:pt idx="72">18</cx:pt>
          <cx:pt idx="73">18</cx:pt>
          <cx:pt idx="74">23</cx:pt>
          <cx:pt idx="75">23</cx:pt>
          <cx:pt idx="76">23</cx:pt>
          <cx:pt idx="77">23</cx:pt>
          <cx:pt idx="78">18</cx:pt>
          <cx:pt idx="79">18</cx:pt>
          <cx:pt idx="80">23</cx:pt>
          <cx:pt idx="81">23</cx:pt>
          <cx:pt idx="82">23</cx:pt>
          <cx:pt idx="83">18</cx:pt>
          <cx:pt idx="84">23</cx:pt>
          <cx:pt idx="85">23</cx:pt>
          <cx:pt idx="86">23</cx:pt>
          <cx:pt idx="87">26</cx:pt>
          <cx:pt idx="88">26</cx:pt>
          <cx:pt idx="89">21</cx:pt>
          <cx:pt idx="90">21</cx:pt>
          <cx:pt idx="91">25</cx:pt>
          <cx:pt idx="92">25</cx:pt>
          <cx:pt idx="93">25</cx:pt>
          <cx:pt idx="94">25</cx:pt>
          <cx:pt idx="95">20</cx:pt>
          <cx:pt idx="96">19</cx:pt>
          <cx:pt idx="97">19</cx:pt>
          <cx:pt idx="98">19</cx:pt>
          <cx:pt idx="99">19</cx:pt>
          <cx:pt idx="100">19</cx:pt>
          <cx:pt idx="101">20</cx:pt>
          <cx:pt idx="102">20</cx:pt>
          <cx:pt idx="103">20</cx:pt>
          <cx:pt idx="104">19</cx:pt>
          <cx:pt idx="105">18</cx:pt>
          <cx:pt idx="106">19</cx:pt>
          <cx:pt idx="107">19</cx:pt>
          <cx:pt idx="108">19</cx:pt>
          <cx:pt idx="109">19</cx:pt>
          <cx:pt idx="110">19</cx:pt>
          <cx:pt idx="111">18</cx:pt>
          <cx:pt idx="112">29</cx:pt>
          <cx:pt idx="113">29</cx:pt>
          <cx:pt idx="114">28</cx:pt>
          <cx:pt idx="115">28</cx:pt>
          <cx:pt idx="116">28</cx:pt>
          <cx:pt idx="117">28</cx:pt>
          <cx:pt idx="118">29</cx:pt>
          <cx:pt idx="119">29</cx:pt>
          <cx:pt idx="120">28</cx:pt>
          <cx:pt idx="121">28</cx:pt>
          <cx:pt idx="122">29</cx:pt>
          <cx:pt idx="123">29</cx:pt>
          <cx:pt idx="124">20</cx:pt>
          <cx:pt idx="125">22</cx:pt>
          <cx:pt idx="126">22</cx:pt>
          <cx:pt idx="127">22</cx:pt>
          <cx:pt idx="128">20</cx:pt>
          <cx:pt idx="129">20</cx:pt>
          <cx:pt idx="130">23</cx:pt>
          <cx:pt idx="131">22</cx:pt>
          <cx:pt idx="132">25</cx:pt>
          <cx:pt idx="133">23</cx:pt>
          <cx:pt idx="134">21</cx:pt>
          <cx:pt idx="135">32</cx:pt>
          <cx:pt idx="136">22</cx:pt>
          <cx:pt idx="137">22</cx:pt>
          <cx:pt idx="138">23</cx:pt>
          <cx:pt idx="139">20</cx:pt>
          <cx:pt idx="140">31</cx:pt>
          <cx:pt idx="141">23</cx:pt>
          <cx:pt idx="142">31</cx:pt>
          <cx:pt idx="143">24</cx:pt>
          <cx:pt idx="144">30</cx:pt>
          <cx:pt idx="145">22</cx:pt>
          <cx:pt idx="146">32</cx:pt>
          <cx:pt idx="147">22</cx:pt>
          <cx:pt idx="148">22</cx:pt>
          <cx:pt idx="149">22</cx:pt>
          <cx:pt idx="150">22</cx:pt>
          <cx:pt idx="151">24</cx:pt>
          <cx:pt idx="152">23</cx:pt>
          <cx:pt idx="153">30</cx:pt>
          <cx:pt idx="154">22</cx:pt>
          <cx:pt idx="155">23</cx:pt>
          <cx:pt idx="156">23</cx:pt>
          <cx:pt idx="157">23</cx:pt>
          <cx:pt idx="158">23</cx:pt>
          <cx:pt idx="159">30</cx:pt>
          <cx:pt idx="160">23</cx:pt>
          <cx:pt idx="161">32</cx:pt>
          <cx:pt idx="162">21</cx:pt>
          <cx:pt idx="163">21</cx:pt>
          <cx:pt idx="164">30</cx:pt>
          <cx:pt idx="165">15</cx:pt>
          <cx:pt idx="166">15</cx:pt>
          <cx:pt idx="167">17</cx:pt>
          <cx:pt idx="168">15</cx:pt>
          <cx:pt idx="169">15</cx:pt>
          <cx:pt idx="170">16</cx:pt>
          <cx:pt idx="171">15</cx:pt>
          <cx:pt idx="172">14</cx:pt>
          <cx:pt idx="173">15</cx:pt>
          <cx:pt idx="174">23</cx:pt>
          <cx:pt idx="175">23</cx:pt>
          <cx:pt idx="176">14</cx:pt>
          <cx:pt idx="177">15</cx:pt>
          <cx:pt idx="178">15</cx:pt>
          <cx:pt idx="179">15</cx:pt>
          <cx:pt idx="180">15</cx:pt>
          <cx:pt idx="181">16</cx:pt>
          <cx:pt idx="182">18</cx:pt>
          <cx:pt idx="183">15</cx:pt>
          <cx:pt idx="184">18</cx:pt>
          <cx:pt idx="185">15</cx:pt>
          <cx:pt idx="186">17</cx:pt>
          <cx:pt idx="187">23</cx:pt>
          <cx:pt idx="188">14</cx:pt>
          <cx:pt idx="189">17</cx:pt>
          <cx:pt idx="190">18</cx:pt>
          <cx:pt idx="191">15</cx:pt>
          <cx:pt idx="192">17</cx:pt>
          <cx:pt idx="193">14</cx:pt>
          <cx:pt idx="194">17</cx:pt>
          <cx:pt idx="195">17</cx:pt>
          <cx:pt idx="196">16</cx:pt>
          <cx:pt idx="197">16</cx:pt>
          <cx:pt idx="198">17</cx:pt>
          <cx:pt idx="199">17</cx:pt>
          <cx:pt idx="200">17</cx:pt>
          <cx:pt idx="201">16</cx:pt>
          <cx:pt idx="202">17</cx:pt>
          <cx:pt idx="203">18</cx:pt>
          <cx:pt idx="204">19</cx:pt>
          <cx:pt idx="205">19</cx:pt>
          <cx:pt idx="206">18</cx:pt>
          <cx:pt idx="207">19</cx:pt>
          <cx:pt idx="208">19</cx:pt>
          <cx:pt idx="209">18</cx:pt>
          <cx:pt idx="210">18</cx:pt>
          <cx:pt idx="211">18</cx:pt>
          <cx:pt idx="212">19</cx:pt>
          <cx:pt idx="213">18</cx:pt>
          <cx:pt idx="214">19</cx:pt>
          <cx:pt idx="215">18</cx:pt>
          <cx:pt idx="216">18</cx:pt>
          <cx:pt idx="217">19</cx:pt>
          <cx:pt idx="218">19</cx:pt>
          <cx:pt idx="219">19</cx:pt>
          <cx:pt idx="220">19</cx:pt>
          <cx:pt idx="221">18</cx:pt>
          <cx:pt idx="222">18</cx:pt>
          <cx:pt idx="223">18</cx:pt>
          <cx:pt idx="224">18</cx:pt>
          <cx:pt idx="225">18</cx:pt>
          <cx:pt idx="226">19</cx:pt>
          <cx:pt idx="227">19</cx:pt>
          <cx:pt idx="228">18</cx:pt>
          <cx:pt idx="229">19</cx:pt>
          <cx:pt idx="230">19</cx:pt>
          <cx:pt idx="231">18</cx:pt>
          <cx:pt idx="232">19</cx:pt>
          <cx:pt idx="233">16</cx:pt>
          <cx:pt idx="234">16</cx:pt>
          <cx:pt idx="235">16</cx:pt>
          <cx:pt idx="236">16</cx:pt>
          <cx:pt idx="237">16</cx:pt>
          <cx:pt idx="238">16</cx:pt>
          <cx:pt idx="239">16</cx:pt>
          <cx:pt idx="240">16</cx:pt>
          <cx:pt idx="241">16</cx:pt>
          <cx:pt idx="242">16</cx:pt>
          <cx:pt idx="243">16</cx:pt>
          <cx:pt idx="244">17</cx:pt>
          <cx:pt idx="245">17</cx:pt>
          <cx:pt idx="246">17</cx:pt>
          <cx:pt idx="247">16</cx:pt>
          <cx:pt idx="248">17</cx:pt>
          <cx:pt idx="249">17</cx:pt>
          <cx:pt idx="250">17</cx:pt>
          <cx:pt idx="251">25</cx:pt>
          <cx:pt idx="252">25</cx:pt>
          <cx:pt idx="253">25</cx:pt>
          <cx:pt idx="254">24</cx:pt>
          <cx:pt idx="255">25</cx:pt>
          <cx:pt idx="256">19</cx:pt>
          <cx:pt idx="257">19</cx:pt>
          <cx:pt idx="258">19</cx:pt>
          <cx:pt idx="259">19</cx:pt>
          <cx:pt idx="260">17</cx:pt>
          <cx:pt idx="261">17</cx:pt>
          <cx:pt idx="262">17</cx:pt>
          <cx:pt idx="263">17</cx:pt>
          <cx:pt idx="264">18</cx:pt>
          <cx:pt idx="265">18</cx:pt>
          <cx:pt idx="266">17</cx:pt>
          <cx:pt idx="267">17</cx:pt>
          <cx:pt idx="268">18</cx:pt>
          <cx:pt idx="269">17</cx:pt>
          <cx:pt idx="270">17</cx:pt>
          <cx:pt idx="271">18</cx:pt>
          <cx:pt idx="272">18</cx:pt>
          <cx:pt idx="273">17</cx:pt>
          <cx:pt idx="274">17</cx:pt>
          <cx:pt idx="275">17</cx:pt>
          <cx:pt idx="276">17</cx:pt>
          <cx:pt idx="277">17</cx:pt>
          <cx:pt idx="278">17</cx:pt>
          <cx:pt idx="279">17</cx:pt>
          <cx:pt idx="280">18</cx:pt>
          <cx:pt idx="281">17</cx:pt>
          <cx:pt idx="282">18</cx:pt>
          <cx:pt idx="283">18</cx:pt>
          <cx:pt idx="284">18</cx:pt>
          <cx:pt idx="285">17</cx:pt>
          <cx:pt idx="286">18</cx:pt>
          <cx:pt idx="287">17</cx:pt>
          <cx:pt idx="288">17</cx:pt>
          <cx:pt idx="289">17</cx:pt>
          <cx:pt idx="290">17</cx:pt>
          <cx:pt idx="291">17</cx:pt>
          <cx:pt idx="292">17</cx:pt>
          <cx:pt idx="293">17</cx:pt>
          <cx:pt idx="294">10</cx:pt>
          <cx:pt idx="295">10</cx:pt>
          <cx:pt idx="296">10</cx:pt>
          <cx:pt idx="297">10</cx:pt>
          <cx:pt idx="298">10</cx:pt>
          <cx:pt idx="299">10</cx:pt>
          <cx:pt idx="300">10</cx:pt>
          <cx:pt idx="301">10</cx:pt>
          <cx:pt idx="302">10</cx:pt>
          <cx:pt idx="303">10</cx:pt>
          <cx:pt idx="304">10</cx:pt>
          <cx:pt idx="305">10</cx:pt>
          <cx:pt idx="306">10</cx:pt>
          <cx:pt idx="307">19</cx:pt>
          <cx:pt idx="308">17</cx:pt>
          <cx:pt idx="309">18</cx:pt>
          <cx:pt idx="310">18</cx:pt>
          <cx:pt idx="311">19</cx:pt>
          <cx:pt idx="312">19</cx:pt>
          <cx:pt idx="313">18</cx:pt>
          <cx:pt idx="314">18</cx:pt>
          <cx:pt idx="315">18</cx:pt>
          <cx:pt idx="316">18</cx:pt>
          <cx:pt idx="317">18</cx:pt>
          <cx:pt idx="318">17</cx:pt>
          <cx:pt idx="319">19</cx:pt>
          <cx:pt idx="320">18</cx:pt>
          <cx:pt idx="321">18</cx:pt>
          <cx:pt idx="322">19</cx:pt>
          <cx:pt idx="323">19</cx:pt>
          <cx:pt idx="324">18</cx:pt>
          <cx:pt idx="325">17</cx:pt>
          <cx:pt idx="326">19</cx:pt>
          <cx:pt idx="327">19</cx:pt>
          <cx:pt idx="328">19</cx:pt>
          <cx:pt idx="329">18</cx:pt>
          <cx:pt idx="330">19</cx:pt>
          <cx:pt idx="331">17</cx:pt>
          <cx:pt idx="332">18</cx:pt>
          <cx:pt idx="333">18</cx:pt>
          <cx:pt idx="334">18</cx:pt>
          <cx:pt idx="335">19</cx:pt>
          <cx:pt idx="336">18</cx:pt>
          <cx:pt idx="337">18</cx:pt>
          <cx:pt idx="338">19</cx:pt>
          <cx:pt idx="339">18</cx:pt>
          <cx:pt idx="340">18</cx:pt>
          <cx:pt idx="341">18</cx:pt>
          <cx:pt idx="342">19</cx:pt>
          <cx:pt idx="343">19</cx:pt>
          <cx:pt idx="344">18</cx:pt>
          <cx:pt idx="345">18</cx:pt>
          <cx:pt idx="346">18</cx:pt>
          <cx:pt idx="347">17</cx:pt>
          <cx:pt idx="348">18</cx:pt>
          <cx:pt idx="349">17</cx:pt>
          <cx:pt idx="350">19</cx:pt>
          <cx:pt idx="351">18</cx:pt>
          <cx:pt idx="352">18</cx:pt>
          <cx:pt idx="353">18</cx:pt>
          <cx:pt idx="354">18</cx:pt>
          <cx:pt idx="355">19</cx:pt>
          <cx:pt idx="356">19</cx:pt>
          <cx:pt idx="357">19</cx:pt>
          <cx:pt idx="358">25</cx:pt>
          <cx:pt idx="359">28</cx:pt>
          <cx:pt idx="360">30</cx:pt>
          <cx:pt idx="361">29</cx:pt>
          <cx:pt idx="362">29</cx:pt>
          <cx:pt idx="363">25</cx:pt>
          <cx:pt idx="364">27</cx:pt>
          <cx:pt idx="365">28</cx:pt>
          <cx:pt idx="366">26</cx:pt>
          <cx:pt idx="367">30</cx:pt>
          <cx:pt idx="368">30</cx:pt>
          <cx:pt idx="369">29</cx:pt>
          <cx:pt idx="370">30</cx:pt>
          <cx:pt idx="371">30</cx:pt>
          <cx:pt idx="372">29</cx:pt>
          <cx:pt idx="373">29</cx:pt>
          <cx:pt idx="374">26</cx:pt>
          <cx:pt idx="375">30</cx:pt>
          <cx:pt idx="376">29</cx:pt>
          <cx:pt idx="377">27</cx:pt>
          <cx:pt idx="378">29</cx:pt>
          <cx:pt idx="379">30</cx:pt>
          <cx:pt idx="380">29</cx:pt>
          <cx:pt idx="381">30</cx:pt>
          <cx:pt idx="382">27</cx:pt>
          <cx:pt idx="383">29</cx:pt>
          <cx:pt idx="384">30</cx:pt>
          <cx:pt idx="385">30</cx:pt>
          <cx:pt idx="386">30</cx:pt>
          <cx:pt idx="387">29</cx:pt>
          <cx:pt idx="388">27</cx:pt>
          <cx:pt idx="389">25</cx:pt>
          <cx:pt idx="390">30</cx:pt>
          <cx:pt idx="391">30</cx:pt>
          <cx:pt idx="392">29</cx:pt>
          <cx:pt idx="393">29</cx:pt>
          <cx:pt idx="394">28</cx:pt>
          <cx:pt idx="395">29</cx:pt>
          <cx:pt idx="396">26</cx:pt>
          <cx:pt idx="397">28</cx:pt>
          <cx:pt idx="398">28</cx:pt>
          <cx:pt idx="399">27</cx:pt>
          <cx:pt idx="400">25</cx:pt>
          <cx:pt idx="401">27</cx:pt>
          <cx:pt idx="402">28</cx:pt>
          <cx:pt idx="403">26</cx:pt>
          <cx:pt idx="404">25</cx:pt>
          <cx:pt idx="405">27</cx:pt>
          <cx:pt idx="406">26</cx:pt>
          <cx:pt idx="407">28</cx:pt>
          <cx:pt idx="408">28</cx:pt>
          <cx:pt idx="409">25</cx:pt>
          <cx:pt idx="410">27</cx:pt>
          <cx:pt idx="411">22</cx:pt>
          <cx:pt idx="412">23</cx:pt>
          <cx:pt idx="413">23</cx:pt>
          <cx:pt idx="414">22</cx:pt>
          <cx:pt idx="415">21</cx:pt>
          <cx:pt idx="416">20</cx:pt>
          <cx:pt idx="417">22</cx:pt>
          <cx:pt idx="418">20</cx:pt>
          <cx:pt idx="419">20</cx:pt>
          <cx:pt idx="420">23</cx:pt>
          <cx:pt idx="421">21</cx:pt>
          <cx:pt idx="422">21</cx:pt>
          <cx:pt idx="423">23</cx:pt>
          <cx:pt idx="424">23</cx:pt>
          <cx:pt idx="425">20</cx:pt>
          <cx:pt idx="426">21</cx:pt>
          <cx:pt idx="427">21</cx:pt>
          <cx:pt idx="428">22</cx:pt>
          <cx:pt idx="429">23</cx:pt>
          <cx:pt idx="430">20</cx:pt>
          <cx:pt idx="431">22</cx:pt>
          <cx:pt idx="432">21</cx:pt>
          <cx:pt idx="433">23</cx:pt>
          <cx:pt idx="434">20</cx:pt>
          <cx:pt idx="435">23</cx:pt>
          <cx:pt idx="436">23</cx:pt>
          <cx:pt idx="437">21</cx:pt>
          <cx:pt idx="438">23</cx:pt>
          <cx:pt idx="439">22</cx:pt>
          <cx:pt idx="440">20</cx:pt>
          <cx:pt idx="441">23</cx:pt>
          <cx:pt idx="442">20</cx:pt>
          <cx:pt idx="443">22</cx:pt>
          <cx:pt idx="444">20</cx:pt>
          <cx:pt idx="445">20</cx:pt>
          <cx:pt idx="446">23</cx:pt>
          <cx:pt idx="447">22</cx:pt>
          <cx:pt idx="448">21</cx:pt>
          <cx:pt idx="449">23</cx:pt>
          <cx:pt idx="450">23</cx:pt>
          <cx:pt idx="451">20</cx:pt>
          <cx:pt idx="452">21</cx:pt>
          <cx:pt idx="453">21</cx:pt>
          <cx:pt idx="454">15</cx:pt>
          <cx:pt idx="455">12</cx:pt>
          <cx:pt idx="456">16</cx:pt>
          <cx:pt idx="457">13</cx:pt>
          <cx:pt idx="458">14</cx:pt>
          <cx:pt idx="459">14</cx:pt>
          <cx:pt idx="460">9</cx:pt>
          <cx:pt idx="461">9</cx:pt>
          <cx:pt idx="462">9</cx:pt>
          <cx:pt idx="463">9</cx:pt>
          <cx:pt idx="464">9</cx:pt>
          <cx:pt idx="465">9</cx:pt>
          <cx:pt idx="466">13</cx:pt>
          <cx:pt idx="467">13</cx:pt>
          <cx:pt idx="468">13</cx:pt>
          <cx:pt idx="469">13</cx:pt>
          <cx:pt idx="470">13</cx:pt>
          <cx:pt idx="471">13</cx:pt>
          <cx:pt idx="472">13</cx:pt>
          <cx:pt idx="473">13</cx:pt>
          <cx:pt idx="474">24</cx:pt>
          <cx:pt idx="475">24</cx:pt>
          <cx:pt idx="476">24</cx:pt>
          <cx:pt idx="477">24</cx:pt>
          <cx:pt idx="478">24</cx:pt>
          <cx:pt idx="479">17</cx:pt>
          <cx:pt idx="480">17</cx:pt>
          <cx:pt idx="481">17</cx:pt>
          <cx:pt idx="482">17</cx:pt>
          <cx:pt idx="483">17</cx:pt>
          <cx:pt idx="484">17</cx:pt>
          <cx:pt idx="485">17</cx:pt>
          <cx:pt idx="486">17</cx:pt>
          <cx:pt idx="487">17</cx:pt>
          <cx:pt idx="488">17</cx:pt>
          <cx:pt idx="489">17</cx:pt>
          <cx:pt idx="490">17</cx:pt>
          <cx:pt idx="491">17</cx:pt>
          <cx:pt idx="492">17</cx:pt>
          <cx:pt idx="493">17</cx:pt>
          <cx:pt idx="494">17</cx:pt>
          <cx:pt idx="495">17</cx:pt>
          <cx:pt idx="496">17</cx:pt>
          <cx:pt idx="497">17</cx:pt>
          <cx:pt idx="498">17</cx:pt>
          <cx:pt idx="499">17</cx:pt>
          <cx:pt idx="500">17</cx:pt>
          <cx:pt idx="501">17</cx:pt>
          <cx:pt idx="502">17</cx:pt>
          <cx:pt idx="503">17</cx:pt>
          <cx:pt idx="504">17</cx:pt>
          <cx:pt idx="505">19</cx:pt>
          <cx:pt idx="506">16</cx:pt>
          <cx:pt idx="507">18</cx:pt>
          <cx:pt idx="508">16</cx:pt>
          <cx:pt idx="509">18</cx:pt>
          <cx:pt idx="510">16</cx:pt>
          <cx:pt idx="511">19</cx:pt>
          <cx:pt idx="512">18</cx:pt>
          <cx:pt idx="513">19</cx:pt>
          <cx:pt idx="514">15</cx:pt>
          <cx:pt idx="515">16</cx:pt>
          <cx:pt idx="516">20</cx:pt>
          <cx:pt idx="517">26</cx:pt>
          <cx:pt idx="518">22</cx:pt>
          <cx:pt idx="519">26</cx:pt>
          <cx:pt idx="520">17</cx:pt>
          <cx:pt idx="521">23</cx:pt>
          <cx:pt idx="522">20</cx:pt>
          <cx:pt idx="523">26</cx:pt>
          <cx:pt idx="524">20</cx:pt>
          <cx:pt idx="525">20</cx:pt>
          <cx:pt idx="526">22</cx:pt>
          <cx:pt idx="527">23</cx:pt>
          <cx:pt idx="528">16</cx:pt>
          <cx:pt idx="529">17</cx:pt>
          <cx:pt idx="530">26</cx:pt>
          <cx:pt idx="531">13</cx:pt>
          <cx:pt idx="532">11</cx:pt>
          <cx:pt idx="533">13</cx:pt>
          <cx:pt idx="534">13</cx:pt>
          <cx:pt idx="535">12</cx:pt>
          <cx:pt idx="536">14</cx:pt>
          <cx:pt idx="537">14</cx:pt>
          <cx:pt idx="538">12</cx:pt>
          <cx:pt idx="539">122</cx:pt>
          <cx:pt idx="540">121</cx:pt>
          <cx:pt idx="541">121</cx:pt>
          <cx:pt idx="542">28</cx:pt>
          <cx:pt idx="543">31</cx:pt>
          <cx:pt idx="544">28</cx:pt>
          <cx:pt idx="545">28</cx:pt>
          <cx:pt idx="546">28</cx:pt>
          <cx:pt idx="547">28</cx:pt>
          <cx:pt idx="548">31</cx:pt>
          <cx:pt idx="549">28</cx:pt>
          <cx:pt idx="550">31</cx:pt>
          <cx:pt idx="551">31</cx:pt>
          <cx:pt idx="552">31</cx:pt>
          <cx:pt idx="553">28</cx:pt>
          <cx:pt idx="554">31</cx:pt>
          <cx:pt idx="555">31</cx:pt>
          <cx:pt idx="556">31</cx:pt>
          <cx:pt idx="557">28</cx:pt>
          <cx:pt idx="558">31</cx:pt>
          <cx:pt idx="559">31</cx:pt>
          <cx:pt idx="560">31</cx:pt>
          <cx:pt idx="561">28</cx:pt>
          <cx:pt idx="562">31</cx:pt>
          <cx:pt idx="563">31</cx:pt>
          <cx:pt idx="564">28</cx:pt>
          <cx:pt idx="565">27</cx:pt>
          <cx:pt idx="566">27</cx:pt>
          <cx:pt idx="567">27</cx:pt>
          <cx:pt idx="568">28</cx:pt>
          <cx:pt idx="569">27</cx:pt>
          <cx:pt idx="570">25</cx:pt>
          <cx:pt idx="571">25</cx:pt>
          <cx:pt idx="572">22</cx:pt>
          <cx:pt idx="573">25</cx:pt>
          <cx:pt idx="574">25</cx:pt>
          <cx:pt idx="575">25</cx:pt>
          <cx:pt idx="576">25</cx:pt>
          <cx:pt idx="577">22</cx:pt>
          <cx:pt idx="578">25</cx:pt>
          <cx:pt idx="579">25</cx:pt>
          <cx:pt idx="580">22</cx:pt>
          <cx:pt idx="581">22</cx:pt>
          <cx:pt idx="582">22</cx:pt>
          <cx:pt idx="583">21</cx:pt>
          <cx:pt idx="584">22</cx:pt>
          <cx:pt idx="585">21</cx:pt>
          <cx:pt idx="586">22</cx:pt>
          <cx:pt idx="587">22</cx:pt>
          <cx:pt idx="588">21</cx:pt>
          <cx:pt idx="589">25</cx:pt>
          <cx:pt idx="590">22</cx:pt>
          <cx:pt idx="591">21</cx:pt>
          <cx:pt idx="592">21</cx:pt>
          <cx:pt idx="593">22</cx:pt>
          <cx:pt idx="594">21</cx:pt>
          <cx:pt idx="595">21</cx:pt>
          <cx:pt idx="596">22</cx:pt>
          <cx:pt idx="597">25</cx:pt>
          <cx:pt idx="598">8</cx:pt>
          <cx:pt idx="599">8</cx:pt>
          <cx:pt idx="600">12</cx:pt>
          <cx:pt idx="601">12</cx:pt>
          <cx:pt idx="602">12</cx:pt>
          <cx:pt idx="603">12</cx:pt>
          <cx:pt idx="604">16</cx:pt>
          <cx:pt idx="605">9</cx:pt>
          <cx:pt idx="606">9</cx:pt>
          <cx:pt idx="607">9</cx:pt>
          <cx:pt idx="608">9</cx:pt>
          <cx:pt idx="609">9</cx:pt>
          <cx:pt idx="610">9</cx:pt>
          <cx:pt idx="611">10</cx:pt>
          <cx:pt idx="612">10</cx:pt>
          <cx:pt idx="613">10</cx:pt>
          <cx:pt idx="614">10</cx:pt>
          <cx:pt idx="615">10</cx:pt>
          <cx:pt idx="616">10</cx:pt>
          <cx:pt idx="617">10</cx:pt>
          <cx:pt idx="618">11</cx:pt>
          <cx:pt idx="619">11</cx:pt>
          <cx:pt idx="620">11</cx:pt>
          <cx:pt idx="621">11</cx:pt>
          <cx:pt idx="622">11</cx:pt>
          <cx:pt idx="623">22</cx:pt>
          <cx:pt idx="624">22</cx:pt>
          <cx:pt idx="625">21</cx:pt>
          <cx:pt idx="626">22</cx:pt>
          <cx:pt idx="627">21</cx:pt>
          <cx:pt idx="628">22</cx:pt>
          <cx:pt idx="629">22</cx:pt>
          <cx:pt idx="630">22</cx:pt>
          <cx:pt idx="631">21</cx:pt>
          <cx:pt idx="632">21</cx:pt>
          <cx:pt idx="633">21</cx:pt>
          <cx:pt idx="634">16</cx:pt>
          <cx:pt idx="635">20</cx:pt>
          <cx:pt idx="636">20</cx:pt>
          <cx:pt idx="637">17</cx:pt>
          <cx:pt idx="638">15</cx:pt>
          <cx:pt idx="639">20</cx:pt>
          <cx:pt idx="640">17</cx:pt>
          <cx:pt idx="641">20</cx:pt>
          <cx:pt idx="642">17</cx:pt>
          <cx:pt idx="643">19</cx:pt>
          <cx:pt idx="644">15</cx:pt>
          <cx:pt idx="645">20</cx:pt>
          <cx:pt idx="646">17</cx:pt>
          <cx:pt idx="647">20</cx:pt>
          <cx:pt idx="648">20</cx:pt>
          <cx:pt idx="649">21</cx:pt>
          <cx:pt idx="650">16</cx:pt>
          <cx:pt idx="651">20</cx:pt>
          <cx:pt idx="652">17</cx:pt>
          <cx:pt idx="653">16</cx:pt>
          <cx:pt idx="654">20</cx:pt>
          <cx:pt idx="655">20</cx:pt>
          <cx:pt idx="656">15</cx:pt>
          <cx:pt idx="657">17</cx:pt>
          <cx:pt idx="658">20</cx:pt>
          <cx:pt idx="659">20</cx:pt>
          <cx:pt idx="660">16</cx:pt>
          <cx:pt idx="661">17</cx:pt>
          <cx:pt idx="662">16</cx:pt>
          <cx:pt idx="663">21</cx:pt>
          <cx:pt idx="664">17</cx:pt>
          <cx:pt idx="665">19</cx:pt>
          <cx:pt idx="666">20</cx:pt>
          <cx:pt idx="667">19</cx:pt>
          <cx:pt idx="668">17</cx:pt>
          <cx:pt idx="669">15</cx:pt>
          <cx:pt idx="670">10</cx:pt>
          <cx:pt idx="671">11</cx:pt>
          <cx:pt idx="672">12</cx:pt>
          <cx:pt idx="673">11</cx:pt>
          <cx:pt idx="674">17</cx:pt>
          <cx:pt idx="675">20</cx:pt>
          <cx:pt idx="676">17</cx:pt>
          <cx:pt idx="677">17</cx:pt>
          <cx:pt idx="678">17</cx:pt>
          <cx:pt idx="679">17</cx:pt>
          <cx:pt idx="680">17</cx:pt>
          <cx:pt idx="681">19</cx:pt>
          <cx:pt idx="682">9</cx:pt>
          <cx:pt idx="683">9</cx:pt>
          <cx:pt idx="684">9</cx:pt>
          <cx:pt idx="685">19</cx:pt>
          <cx:pt idx="686">19</cx:pt>
          <cx:pt idx="687">23</cx:pt>
          <cx:pt idx="688">19</cx:pt>
          <cx:pt idx="689">19</cx:pt>
          <cx:pt idx="690">19</cx:pt>
          <cx:pt idx="691">19</cx:pt>
          <cx:pt idx="692">23</cx:pt>
          <cx:pt idx="693">19</cx:pt>
          <cx:pt idx="694">23</cx:pt>
          <cx:pt idx="695">19</cx:pt>
          <cx:pt idx="696">10</cx:pt>
          <cx:pt idx="697">10</cx:pt>
          <cx:pt idx="698">10</cx:pt>
          <cx:pt idx="699">10</cx:pt>
          <cx:pt idx="700">10</cx:pt>
          <cx:pt idx="701">10</cx:pt>
          <cx:pt idx="702">10</cx:pt>
          <cx:pt idx="703">16</cx:pt>
          <cx:pt idx="704">16</cx:pt>
          <cx:pt idx="705">26</cx:pt>
          <cx:pt idx="706">26</cx:pt>
          <cx:pt idx="707">25</cx:pt>
          <cx:pt idx="708">25</cx:pt>
          <cx:pt idx="709">28</cx:pt>
          <cx:pt idx="710">26</cx:pt>
          <cx:pt idx="711">26</cx:pt>
          <cx:pt idx="712">25</cx:pt>
          <cx:pt idx="713">26</cx:pt>
          <cx:pt idx="714">25</cx:pt>
          <cx:pt idx="715">26</cx:pt>
          <cx:pt idx="716">24</cx:pt>
          <cx:pt idx="717">24</cx:pt>
          <cx:pt idx="718">26</cx:pt>
          <cx:pt idx="719">26</cx:pt>
          <cx:pt idx="720">13</cx:pt>
          <cx:pt idx="721">19</cx:pt>
          <cx:pt idx="722">16</cx:pt>
          <cx:pt idx="723">16</cx:pt>
          <cx:pt idx="724">19</cx:pt>
          <cx:pt idx="725">19</cx:pt>
          <cx:pt idx="726">17</cx:pt>
          <cx:pt idx="727">16</cx:pt>
          <cx:pt idx="728">23</cx:pt>
          <cx:pt idx="729">17</cx:pt>
          <cx:pt idx="730">21</cx:pt>
          <cx:pt idx="731">16</cx:pt>
          <cx:pt idx="732">17</cx:pt>
          <cx:pt idx="733">16</cx:pt>
          <cx:pt idx="734">19</cx:pt>
          <cx:pt idx="735">21</cx:pt>
          <cx:pt idx="736">21</cx:pt>
          <cx:pt idx="737">20</cx:pt>
          <cx:pt idx="738">19</cx:pt>
          <cx:pt idx="739">19</cx:pt>
          <cx:pt idx="740">19</cx:pt>
          <cx:pt idx="741">19</cx:pt>
          <cx:pt idx="742">19</cx:pt>
          <cx:pt idx="743">18</cx:pt>
          <cx:pt idx="744">17</cx:pt>
          <cx:pt idx="745">18</cx:pt>
          <cx:pt idx="746">18</cx:pt>
          <cx:pt idx="747">17</cx:pt>
          <cx:pt idx="748">18</cx:pt>
          <cx:pt idx="749">18</cx:pt>
          <cx:pt idx="750">17</cx:pt>
          <cx:pt idx="751">18</cx:pt>
          <cx:pt idx="752">18</cx:pt>
          <cx:pt idx="753">18</cx:pt>
          <cx:pt idx="754">15</cx:pt>
          <cx:pt idx="755">16</cx:pt>
          <cx:pt idx="756">16</cx:pt>
          <cx:pt idx="757">16</cx:pt>
          <cx:pt idx="758">15</cx:pt>
          <cx:pt idx="759">15</cx:pt>
          <cx:pt idx="760">12</cx:pt>
          <cx:pt idx="761">10</cx:pt>
          <cx:pt idx="762">12</cx:pt>
          <cx:pt idx="763">14</cx:pt>
          <cx:pt idx="764">12</cx:pt>
          <cx:pt idx="765">14</cx:pt>
          <cx:pt idx="766">19</cx:pt>
          <cx:pt idx="767">16</cx:pt>
          <cx:pt idx="768">18</cx:pt>
          <cx:pt idx="769">16</cx:pt>
          <cx:pt idx="770">18</cx:pt>
          <cx:pt idx="771">16</cx:pt>
          <cx:pt idx="772">17</cx:pt>
          <cx:pt idx="773">18</cx:pt>
          <cx:pt idx="774">17</cx:pt>
          <cx:pt idx="775">18</cx:pt>
          <cx:pt idx="776">18</cx:pt>
          <cx:pt idx="777">17</cx:pt>
          <cx:pt idx="778">18</cx:pt>
          <cx:pt idx="779">17</cx:pt>
          <cx:pt idx="780">17</cx:pt>
          <cx:pt idx="781">17</cx:pt>
          <cx:pt idx="782">18</cx:pt>
          <cx:pt idx="783">17</cx:pt>
          <cx:pt idx="784">17</cx:pt>
          <cx:pt idx="785">18</cx:pt>
          <cx:pt idx="786">17</cx:pt>
          <cx:pt idx="787">17</cx:pt>
          <cx:pt idx="788">18</cx:pt>
          <cx:pt idx="789">18</cx:pt>
          <cx:pt idx="790">18</cx:pt>
          <cx:pt idx="791">18</cx:pt>
          <cx:pt idx="792">17</cx:pt>
          <cx:pt idx="793">17</cx:pt>
          <cx:pt idx="794">17</cx:pt>
          <cx:pt idx="795">18</cx:pt>
          <cx:pt idx="796">18</cx:pt>
          <cx:pt idx="797">17</cx:pt>
          <cx:pt idx="798">21</cx:pt>
          <cx:pt idx="799">24</cx:pt>
          <cx:pt idx="800">17</cx:pt>
          <cx:pt idx="801">20</cx:pt>
          <cx:pt idx="802">18</cx:pt>
          <cx:pt idx="803">19</cx:pt>
          <cx:pt idx="804">20</cx:pt>
          <cx:pt idx="805">20</cx:pt>
          <cx:pt idx="806">20</cx:pt>
          <cx:pt idx="807">20</cx:pt>
          <cx:pt idx="808">20</cx:pt>
          <cx:pt idx="809">20</cx:pt>
          <cx:pt idx="810">18</cx:pt>
          <cx:pt idx="811">18</cx:pt>
          <cx:pt idx="812">18</cx:pt>
          <cx:pt idx="813">20</cx:pt>
          <cx:pt idx="814">19</cx:pt>
          <cx:pt idx="815">18</cx:pt>
          <cx:pt idx="816">18</cx:pt>
          <cx:pt idx="817">20</cx:pt>
          <cx:pt idx="818">19</cx:pt>
          <cx:pt idx="819">18</cx:pt>
          <cx:pt idx="820">20</cx:pt>
          <cx:pt idx="821">18</cx:pt>
          <cx:pt idx="822">17</cx:pt>
          <cx:pt idx="823">15</cx:pt>
          <cx:pt idx="824">19</cx:pt>
          <cx:pt idx="825">15</cx:pt>
          <cx:pt idx="826">19</cx:pt>
          <cx:pt idx="827">19</cx:pt>
          <cx:pt idx="828">15</cx:pt>
          <cx:pt idx="829">19</cx:pt>
          <cx:pt idx="830">19</cx:pt>
          <cx:pt idx="831">19</cx:pt>
          <cx:pt idx="832">19</cx:pt>
          <cx:pt idx="833">19</cx:pt>
          <cx:pt idx="834">17</cx:pt>
          <cx:pt idx="835">19</cx:pt>
          <cx:pt idx="836">17</cx:pt>
          <cx:pt idx="837">21</cx:pt>
          <cx:pt idx="838">21</cx:pt>
          <cx:pt idx="839">20</cx:pt>
          <cx:pt idx="840">17</cx:pt>
          <cx:pt idx="841">19</cx:pt>
          <cx:pt idx="842">19</cx:pt>
          <cx:pt idx="843">17</cx:pt>
          <cx:pt idx="844">19</cx:pt>
          <cx:pt idx="845">21</cx:pt>
          <cx:pt idx="846">17</cx:pt>
          <cx:pt idx="847">17</cx:pt>
          <cx:pt idx="848">20</cx:pt>
          <cx:pt idx="849">21</cx:pt>
          <cx:pt idx="850">19</cx:pt>
          <cx:pt idx="851">19</cx:pt>
          <cx:pt idx="852">17</cx:pt>
          <cx:pt idx="853">19</cx:pt>
          <cx:pt idx="854">18</cx:pt>
          <cx:pt idx="855">17</cx:pt>
          <cx:pt idx="856">18</cx:pt>
          <cx:pt idx="857">17</cx:pt>
          <cx:pt idx="858">15</cx:pt>
          <cx:pt idx="859">17</cx:pt>
          <cx:pt idx="860">17</cx:pt>
          <cx:pt idx="861">17</cx:pt>
          <cx:pt idx="862">17</cx:pt>
          <cx:pt idx="863">17</cx:pt>
          <cx:pt idx="864">17</cx:pt>
          <cx:pt idx="865">16</cx:pt>
          <cx:pt idx="866">20</cx:pt>
          <cx:pt idx="867">17</cx:pt>
          <cx:pt idx="868">18</cx:pt>
          <cx:pt idx="869">17</cx:pt>
          <cx:pt idx="870">14</cx:pt>
          <cx:pt idx="871">13</cx:pt>
          <cx:pt idx="872">13</cx:pt>
          <cx:pt idx="873">14</cx:pt>
          <cx:pt idx="874">12</cx:pt>
          <cx:pt idx="875">12</cx:pt>
          <cx:pt idx="876">14</cx:pt>
          <cx:pt idx="877">14</cx:pt>
          <cx:pt idx="878">18</cx:pt>
          <cx:pt idx="879">16</cx:pt>
          <cx:pt idx="880">18</cx:pt>
          <cx:pt idx="881">18</cx:pt>
          <cx:pt idx="882">16</cx:pt>
          <cx:pt idx="883">18</cx:pt>
          <cx:pt idx="884">18</cx:pt>
          <cx:pt idx="885">18</cx:pt>
          <cx:pt idx="886">18</cx:pt>
          <cx:pt idx="887">18</cx:pt>
          <cx:pt idx="888">18</cx:pt>
          <cx:pt idx="889">15</cx:pt>
          <cx:pt idx="890">18</cx:pt>
          <cx:pt idx="891">17</cx:pt>
          <cx:pt idx="892">18</cx:pt>
          <cx:pt idx="893">17</cx:pt>
          <cx:pt idx="894">18</cx:pt>
          <cx:pt idx="895">18</cx:pt>
          <cx:pt idx="896">18</cx:pt>
          <cx:pt idx="897">17</cx:pt>
          <cx:pt idx="898">18</cx:pt>
          <cx:pt idx="899">18</cx:pt>
          <cx:pt idx="900">18</cx:pt>
          <cx:pt idx="901">18</cx:pt>
          <cx:pt idx="902">18</cx:pt>
          <cx:pt idx="903">18</cx:pt>
          <cx:pt idx="904">17</cx:pt>
          <cx:pt idx="905">18</cx:pt>
          <cx:pt idx="906">18</cx:pt>
          <cx:pt idx="907">18</cx:pt>
          <cx:pt idx="908">18</cx:pt>
          <cx:pt idx="909">18</cx:pt>
          <cx:pt idx="910">18</cx:pt>
          <cx:pt idx="911">15</cx:pt>
          <cx:pt idx="912">18</cx:pt>
          <cx:pt idx="913">18</cx:pt>
          <cx:pt idx="914">17</cx:pt>
          <cx:pt idx="915">18</cx:pt>
          <cx:pt idx="916">18</cx:pt>
          <cx:pt idx="917">17</cx:pt>
          <cx:pt idx="918">17</cx:pt>
          <cx:pt idx="919">17</cx:pt>
          <cx:pt idx="920">19</cx:pt>
          <cx:pt idx="921">18</cx:pt>
          <cx:pt idx="922">18</cx:pt>
          <cx:pt idx="923">18</cx:pt>
          <cx:pt idx="924">19</cx:pt>
          <cx:pt idx="925">17</cx:pt>
          <cx:pt idx="926">19</cx:pt>
          <cx:pt idx="927">17</cx:pt>
          <cx:pt idx="928">19</cx:pt>
          <cx:pt idx="929">19</cx:pt>
          <cx:pt idx="930">18</cx:pt>
          <cx:pt idx="931">17</cx:pt>
          <cx:pt idx="932">17</cx:pt>
          <cx:pt idx="933">15</cx:pt>
          <cx:pt idx="934">19</cx:pt>
          <cx:pt idx="935">18</cx:pt>
          <cx:pt idx="936">18</cx:pt>
          <cx:pt idx="937">18</cx:pt>
          <cx:pt idx="938">18</cx:pt>
          <cx:pt idx="939">19</cx:pt>
          <cx:pt idx="940">18</cx:pt>
          <cx:pt idx="941">18</cx:pt>
          <cx:pt idx="942">18</cx:pt>
          <cx:pt idx="943">19</cx:pt>
          <cx:pt idx="944">19</cx:pt>
          <cx:pt idx="945">18</cx:pt>
          <cx:pt idx="946">19</cx:pt>
          <cx:pt idx="947">17</cx:pt>
          <cx:pt idx="948">19</cx:pt>
          <cx:pt idx="949">18</cx:pt>
          <cx:pt idx="950">18</cx:pt>
          <cx:pt idx="951">18</cx:pt>
          <cx:pt idx="952">19</cx:pt>
          <cx:pt idx="953">17</cx:pt>
          <cx:pt idx="954">19</cx:pt>
          <cx:pt idx="955">18</cx:pt>
          <cx:pt idx="956">19</cx:pt>
          <cx:pt idx="957">19</cx:pt>
          <cx:pt idx="958">18</cx:pt>
          <cx:pt idx="959">19</cx:pt>
          <cx:pt idx="960">17</cx:pt>
          <cx:pt idx="961">17</cx:pt>
          <cx:pt idx="962">15</cx:pt>
          <cx:pt idx="963">14</cx:pt>
          <cx:pt idx="964">20</cx:pt>
          <cx:pt idx="965">19</cx:pt>
          <cx:pt idx="966">20</cx:pt>
          <cx:pt idx="967">20</cx:pt>
          <cx:pt idx="968">20</cx:pt>
          <cx:pt idx="969">20</cx:pt>
          <cx:pt idx="970">20</cx:pt>
          <cx:pt idx="971">20</cx:pt>
          <cx:pt idx="972">20</cx:pt>
          <cx:pt idx="973">20</cx:pt>
          <cx:pt idx="974">20</cx:pt>
          <cx:pt idx="975">20</cx:pt>
          <cx:pt idx="976">20</cx:pt>
          <cx:pt idx="977">20</cx:pt>
          <cx:pt idx="978">11</cx:pt>
          <cx:pt idx="979">11</cx:pt>
          <cx:pt idx="980">11</cx:pt>
          <cx:pt idx="981">17</cx:pt>
          <cx:pt idx="982">17</cx:pt>
          <cx:pt idx="983">17</cx:pt>
          <cx:pt idx="984">17</cx:pt>
          <cx:pt idx="985">17</cx:pt>
          <cx:pt idx="986">17</cx:pt>
          <cx:pt idx="987">17</cx:pt>
          <cx:pt idx="988">17</cx:pt>
          <cx:pt idx="989">17</cx:pt>
          <cx:pt idx="990">17</cx:pt>
          <cx:pt idx="991">17</cx:pt>
          <cx:pt idx="992">17</cx:pt>
          <cx:pt idx="993">17</cx:pt>
          <cx:pt idx="994">17</cx:pt>
          <cx:pt idx="995">17</cx:pt>
          <cx:pt idx="996">17</cx:pt>
          <cx:pt idx="997">17</cx:pt>
          <cx:pt idx="998">15</cx:pt>
          <cx:pt idx="999">15</cx:pt>
          <cx:pt idx="1000">15</cx:pt>
          <cx:pt idx="1001">15</cx:pt>
          <cx:pt idx="1002">15</cx:pt>
          <cx:pt idx="1003">15</cx:pt>
          <cx:pt idx="1004">16</cx:pt>
          <cx:pt idx="1005">16</cx:pt>
          <cx:pt idx="1006">16</cx:pt>
          <cx:pt idx="1007">16</cx:pt>
          <cx:pt idx="1008">15</cx:pt>
          <cx:pt idx="1009">15</cx:pt>
          <cx:pt idx="1010">15</cx:pt>
          <cx:pt idx="1011">15</cx:pt>
          <cx:pt idx="1012">15</cx:pt>
          <cx:pt idx="1013">15</cx:pt>
          <cx:pt idx="1014">31</cx:pt>
          <cx:pt idx="1015">31</cx:pt>
          <cx:pt idx="1016">24</cx:pt>
          <cx:pt idx="1017">24</cx:pt>
          <cx:pt idx="1018">23</cx:pt>
          <cx:pt idx="1019">24</cx:pt>
          <cx:pt idx="1020">24</cx:pt>
          <cx:pt idx="1021">24</cx:pt>
          <cx:pt idx="1022">31</cx:pt>
          <cx:pt idx="1023">23</cx:pt>
          <cx:pt idx="1024">23</cx:pt>
          <cx:pt idx="1025">24</cx:pt>
          <cx:pt idx="1026">23</cx:pt>
          <cx:pt idx="1027">23</cx:pt>
          <cx:pt idx="1028">23</cx:pt>
          <cx:pt idx="1029">24</cx:pt>
          <cx:pt idx="1030">23</cx:pt>
          <cx:pt idx="1031">24</cx:pt>
          <cx:pt idx="1032">31</cx:pt>
          <cx:pt idx="1033">24</cx:pt>
          <cx:pt idx="1034">24</cx:pt>
          <cx:pt idx="1035">24</cx:pt>
          <cx:pt idx="1036">23</cx:pt>
          <cx:pt idx="1037">24</cx:pt>
          <cx:pt idx="1038">23</cx:pt>
          <cx:pt idx="1039">31</cx:pt>
          <cx:pt idx="1040">23</cx:pt>
          <cx:pt idx="1041">31</cx:pt>
          <cx:pt idx="1042">23</cx:pt>
          <cx:pt idx="1043">24</cx:pt>
          <cx:pt idx="1044">23</cx:pt>
          <cx:pt idx="1045">23</cx:pt>
          <cx:pt idx="1046">24</cx:pt>
          <cx:pt idx="1047">23</cx:pt>
          <cx:pt idx="1048">31</cx:pt>
          <cx:pt idx="1049">26</cx:pt>
          <cx:pt idx="1050">26</cx:pt>
          <cx:pt idx="1051">26</cx:pt>
          <cx:pt idx="1052">25</cx:pt>
          <cx:pt idx="1053">26</cx:pt>
          <cx:pt idx="1054">25</cx:pt>
          <cx:pt idx="1055">25</cx:pt>
          <cx:pt idx="1056">25</cx:pt>
          <cx:pt idx="1057">26</cx:pt>
          <cx:pt idx="1058">25</cx:pt>
          <cx:pt idx="1059">25</cx:pt>
          <cx:pt idx="1060">26</cx:pt>
          <cx:pt idx="1061">23</cx:pt>
          <cx:pt idx="1062">23</cx:pt>
          <cx:pt idx="1063">23</cx:pt>
          <cx:pt idx="1064">22</cx:pt>
          <cx:pt idx="1065">22</cx:pt>
          <cx:pt idx="1066">22</cx:pt>
          <cx:pt idx="1067">24</cx:pt>
          <cx:pt idx="1068">22</cx:pt>
          <cx:pt idx="1069">24</cx:pt>
          <cx:pt idx="1070">22</cx:pt>
          <cx:pt idx="1071">24</cx:pt>
          <cx:pt idx="1072">22</cx:pt>
          <cx:pt idx="1073">22</cx:pt>
          <cx:pt idx="1074">22</cx:pt>
          <cx:pt idx="1075">22</cx:pt>
          <cx:pt idx="1076">22</cx:pt>
          <cx:pt idx="1077">22</cx:pt>
          <cx:pt idx="1078">22</cx:pt>
          <cx:pt idx="1079">25</cx:pt>
          <cx:pt idx="1080">27</cx:pt>
          <cx:pt idx="1081">24</cx:pt>
          <cx:pt idx="1082">24</cx:pt>
          <cx:pt idx="1083">25</cx:pt>
          <cx:pt idx="1084">25</cx:pt>
          <cx:pt idx="1085">24</cx:pt>
          <cx:pt idx="1086">27</cx:pt>
          <cx:pt idx="1087">27</cx:pt>
          <cx:pt idx="1088">24</cx:pt>
          <cx:pt idx="1089">22</cx:pt>
          <cx:pt idx="1090">22</cx:pt>
          <cx:pt idx="1091">21</cx:pt>
          <cx:pt idx="1092">21</cx:pt>
          <cx:pt idx="1093">22</cx:pt>
          <cx:pt idx="1094">22</cx:pt>
          <cx:pt idx="1095">23</cx:pt>
          <cx:pt idx="1096">15</cx:pt>
          <cx:pt idx="1097">15</cx:pt>
          <cx:pt idx="1098">24</cx:pt>
          <cx:pt idx="1099">20</cx:pt>
          <cx:pt idx="1100">25</cx:pt>
          <cx:pt idx="1101">18</cx:pt>
          <cx:pt idx="1102">25</cx:pt>
          <cx:pt idx="1103">18</cx:pt>
          <cx:pt idx="1104">20</cx:pt>
          <cx:pt idx="1105">24</cx:pt>
          <cx:pt idx="1106">22</cx:pt>
          <cx:pt idx="1107">24</cx:pt>
          <cx:pt idx="1108">24</cx:pt>
          <cx:pt idx="1109">25</cx:pt>
          <cx:pt idx="1110">20</cx:pt>
          <cx:pt idx="1111">20</cx:pt>
          <cx:pt idx="1112">25</cx:pt>
          <cx:pt idx="1113">22</cx:pt>
          <cx:pt idx="1114">22</cx:pt>
          <cx:pt idx="1115">22</cx:pt>
          <cx:pt idx="1116">22</cx:pt>
          <cx:pt idx="1117">21</cx:pt>
          <cx:pt idx="1118">22</cx:pt>
          <cx:pt idx="1119">24</cx:pt>
          <cx:pt idx="1120">24</cx:pt>
          <cx:pt idx="1121">18</cx:pt>
          <cx:pt idx="1122">18</cx:pt>
          <cx:pt idx="1123">24</cx:pt>
          <cx:pt idx="1124">24</cx:pt>
          <cx:pt idx="1125">25</cx:pt>
          <cx:pt idx="1126">20</cx:pt>
          <cx:pt idx="1127">24</cx:pt>
          <cx:pt idx="1128">20</cx:pt>
          <cx:pt idx="1129">21</cx:pt>
          <cx:pt idx="1130">21</cx:pt>
          <cx:pt idx="1131">24</cx:pt>
          <cx:pt idx="1132">14</cx:pt>
          <cx:pt idx="1133">18</cx:pt>
          <cx:pt idx="1134">18</cx:pt>
          <cx:pt idx="1135">18</cx:pt>
          <cx:pt idx="1136">19</cx:pt>
          <cx:pt idx="1137">15</cx:pt>
          <cx:pt idx="1138">15</cx:pt>
          <cx:pt idx="1139">17</cx:pt>
          <cx:pt idx="1140">17</cx:pt>
          <cx:pt idx="1141">16</cx:pt>
          <cx:pt idx="1142">17</cx:pt>
          <cx:pt idx="1143">16</cx:pt>
          <cx:pt idx="1144">16</cx:pt>
          <cx:pt idx="1145">17</cx:pt>
          <cx:pt idx="1146">16</cx:pt>
          <cx:pt idx="1147">16</cx:pt>
          <cx:pt idx="1148">17</cx:pt>
          <cx:pt idx="1149">15</cx:pt>
          <cx:pt idx="1150">15</cx:pt>
          <cx:pt idx="1151">15</cx:pt>
          <cx:pt idx="1152">15</cx:pt>
          <cx:pt idx="1153">15</cx:pt>
          <cx:pt idx="1154">15</cx:pt>
          <cx:pt idx="1155">15</cx:pt>
          <cx:pt idx="1156">15</cx:pt>
          <cx:pt idx="1157">15</cx:pt>
          <cx:pt idx="1158">15</cx:pt>
          <cx:pt idx="1159">15</cx:pt>
          <cx:pt idx="1160">21</cx:pt>
          <cx:pt idx="1161">18</cx:pt>
          <cx:pt idx="1162">21</cx:pt>
          <cx:pt idx="1163">21</cx:pt>
          <cx:pt idx="1164">21</cx:pt>
          <cx:pt idx="1165">18</cx:pt>
          <cx:pt idx="1166">21</cx:pt>
          <cx:pt idx="1167">21</cx:pt>
          <cx:pt idx="1168">18</cx:pt>
          <cx:pt idx="1169">18</cx:pt>
          <cx:pt idx="1170">18</cx:pt>
          <cx:pt idx="1171">27</cx:pt>
          <cx:pt idx="1172">27</cx:pt>
          <cx:pt idx="1173">27</cx:pt>
          <cx:pt idx="1174">27</cx:pt>
          <cx:pt idx="1175">27</cx:pt>
          <cx:pt idx="1176">27</cx:pt>
          <cx:pt idx="1177">27</cx:pt>
          <cx:pt idx="1178">27</cx:pt>
          <cx:pt idx="1179">26</cx:pt>
          <cx:pt idx="1180">26</cx:pt>
          <cx:pt idx="1181">27</cx:pt>
          <cx:pt idx="1182">26</cx:pt>
          <cx:pt idx="1183">26</cx:pt>
          <cx:pt idx="1184">26</cx:pt>
          <cx:pt idx="1185">26</cx:pt>
          <cx:pt idx="1186">27</cx:pt>
          <cx:pt idx="1187">27</cx:pt>
          <cx:pt idx="1188">27</cx:pt>
          <cx:pt idx="1189">22</cx:pt>
          <cx:pt idx="1190">19</cx:pt>
          <cx:pt idx="1191">19</cx:pt>
          <cx:pt idx="1192">17</cx:pt>
          <cx:pt idx="1193">17</cx:pt>
          <cx:pt idx="1194">18</cx:pt>
          <cx:pt idx="1195">18</cx:pt>
          <cx:pt idx="1196">18</cx:pt>
          <cx:pt idx="1197">18</cx:pt>
          <cx:pt idx="1198">18</cx:pt>
          <cx:pt idx="1199">18</cx:pt>
          <cx:pt idx="1200">18</cx:pt>
          <cx:pt idx="1201">18</cx:pt>
          <cx:pt idx="1202">50</cx:pt>
          <cx:pt idx="1203">50</cx:pt>
          <cx:pt idx="1204">50</cx:pt>
          <cx:pt idx="1205">50</cx:pt>
          <cx:pt idx="1206">50</cx:pt>
          <cx:pt idx="1207">50</cx:pt>
          <cx:pt idx="1208">49</cx:pt>
          <cx:pt idx="1209">49</cx:pt>
          <cx:pt idx="1210">49</cx:pt>
          <cx:pt idx="1211">47</cx:pt>
          <cx:pt idx="1212">18</cx:pt>
          <cx:pt idx="1213">21</cx:pt>
          <cx:pt idx="1214">21</cx:pt>
          <cx:pt idx="1215">24</cx:pt>
          <cx:pt idx="1216">26</cx:pt>
          <cx:pt idx="1217">27</cx:pt>
          <cx:pt idx="1218">24</cx:pt>
          <cx:pt idx="1219">18</cx:pt>
          <cx:pt idx="1220">26</cx:pt>
          <cx:pt idx="1221">24</cx:pt>
          <cx:pt idx="1222">26</cx:pt>
          <cx:pt idx="1223">27</cx:pt>
          <cx:pt idx="1224">26</cx:pt>
          <cx:pt idx="1225">21</cx:pt>
          <cx:pt idx="1226">21</cx:pt>
          <cx:pt idx="1227">24</cx:pt>
          <cx:pt idx="1228">27</cx:pt>
          <cx:pt idx="1229">21</cx:pt>
          <cx:pt idx="1230">26</cx:pt>
          <cx:pt idx="1231">24</cx:pt>
          <cx:pt idx="1232">27</cx:pt>
          <cx:pt idx="1233">21</cx:pt>
          <cx:pt idx="1234">27</cx:pt>
          <cx:pt idx="1235">26</cx:pt>
          <cx:pt idx="1236">26</cx:pt>
          <cx:pt idx="1237">21</cx:pt>
          <cx:pt idx="1238">27</cx:pt>
          <cx:pt idx="1239">21</cx:pt>
          <cx:pt idx="1240">26</cx:pt>
          <cx:pt idx="1241">26</cx:pt>
          <cx:pt idx="1242">23</cx:pt>
          <cx:pt idx="1243">27</cx:pt>
          <cx:pt idx="1244">26</cx:pt>
          <cx:pt idx="1245">23</cx:pt>
          <cx:pt idx="1246">27</cx:pt>
          <cx:pt idx="1247">23</cx:pt>
          <cx:pt idx="1248">26</cx:pt>
          <cx:pt idx="1249">26</cx:pt>
          <cx:pt idx="1250">23</cx:pt>
          <cx:pt idx="1251">26</cx:pt>
          <cx:pt idx="1252">27</cx:pt>
          <cx:pt idx="1253">18</cx:pt>
          <cx:pt idx="1254">21</cx:pt>
          <cx:pt idx="1255">21</cx:pt>
          <cx:pt idx="1256">23</cx:pt>
          <cx:pt idx="1257">21</cx:pt>
          <cx:pt idx="1258">27</cx:pt>
          <cx:pt idx="1259">26</cx:pt>
          <cx:pt idx="1260">23</cx:pt>
          <cx:pt idx="1261">26</cx:pt>
          <cx:pt idx="1262">23</cx:pt>
          <cx:pt idx="1263">21</cx:pt>
          <cx:pt idx="1264">23</cx:pt>
          <cx:pt idx="1265">21</cx:pt>
          <cx:pt idx="1266">26</cx:pt>
          <cx:pt idx="1267">27</cx:pt>
          <cx:pt idx="1268">27</cx:pt>
          <cx:pt idx="1269">27</cx:pt>
          <cx:pt idx="1270">21</cx:pt>
          <cx:pt idx="1271">21</cx:pt>
          <cx:pt idx="1272">21</cx:pt>
          <cx:pt idx="1273">18</cx:pt>
          <cx:pt idx="1274">26</cx:pt>
          <cx:pt idx="1275">26</cx:pt>
          <cx:pt idx="1276">23</cx:pt>
          <cx:pt idx="1277">26</cx:pt>
          <cx:pt idx="1278">27</cx:pt>
          <cx:pt idx="1279">21</cx:pt>
          <cx:pt idx="1280">26</cx:pt>
          <cx:pt idx="1281">27</cx:pt>
          <cx:pt idx="1282">27</cx:pt>
          <cx:pt idx="1283">26</cx:pt>
          <cx:pt idx="1284">23</cx:pt>
          <cx:pt idx="1285">23</cx:pt>
          <cx:pt idx="1286">26</cx:pt>
          <cx:pt idx="1287">20</cx:pt>
          <cx:pt idx="1288">20</cx:pt>
          <cx:pt idx="1289">19</cx:pt>
          <cx:pt idx="1290">19</cx:pt>
          <cx:pt idx="1291">18</cx:pt>
          <cx:pt idx="1292">23</cx:pt>
          <cx:pt idx="1293">23</cx:pt>
          <cx:pt idx="1294">23</cx:pt>
          <cx:pt idx="1295">22</cx:pt>
          <cx:pt idx="1296">22</cx:pt>
          <cx:pt idx="1297">22</cx:pt>
          <cx:pt idx="1298">17</cx:pt>
          <cx:pt idx="1299">17</cx:pt>
          <cx:pt idx="1300">21</cx:pt>
          <cx:pt idx="1301">22</cx:pt>
          <cx:pt idx="1302">22</cx:pt>
          <cx:pt idx="1303">22</cx:pt>
          <cx:pt idx="1304">22</cx:pt>
          <cx:pt idx="1305">21</cx:pt>
          <cx:pt idx="1306">22</cx:pt>
          <cx:pt idx="1307">21</cx:pt>
          <cx:pt idx="1308">22</cx:pt>
          <cx:pt idx="1309">22</cx:pt>
          <cx:pt idx="1310">21</cx:pt>
          <cx:pt idx="1311">21</cx:pt>
          <cx:pt idx="1312">22</cx:pt>
          <cx:pt idx="1313">21</cx:pt>
          <cx:pt idx="1314">21</cx:pt>
          <cx:pt idx="1315">22</cx:pt>
          <cx:pt idx="1316">22</cx:pt>
          <cx:pt idx="1317">22</cx:pt>
          <cx:pt idx="1318">21</cx:pt>
          <cx:pt idx="1319">22</cx:pt>
          <cx:pt idx="1320">22</cx:pt>
          <cx:pt idx="1321">21</cx:pt>
          <cx:pt idx="1322">21</cx:pt>
          <cx:pt idx="1323">22</cx:pt>
          <cx:pt idx="1324">22</cx:pt>
          <cx:pt idx="1325">22</cx:pt>
          <cx:pt idx="1326">22</cx:pt>
          <cx:pt idx="1327">21</cx:pt>
          <cx:pt idx="1328">21</cx:pt>
          <cx:pt idx="1329">22</cx:pt>
          <cx:pt idx="1330">22</cx:pt>
          <cx:pt idx="1331">16</cx:pt>
          <cx:pt idx="1332">15</cx:pt>
          <cx:pt idx="1333">14</cx:pt>
          <cx:pt idx="1334">15</cx:pt>
          <cx:pt idx="1335">15</cx:pt>
          <cx:pt idx="1336">13</cx:pt>
          <cx:pt idx="1337">15</cx:pt>
          <cx:pt idx="1338">16</cx:pt>
          <cx:pt idx="1339">15</cx:pt>
          <cx:pt idx="1340">15</cx:pt>
          <cx:pt idx="1341">13</cx:pt>
          <cx:pt idx="1342">15</cx:pt>
          <cx:pt idx="1343">18</cx:pt>
          <cx:pt idx="1344">18</cx:pt>
          <cx:pt idx="1345">21</cx:pt>
          <cx:pt idx="1346">18</cx:pt>
          <cx:pt idx="1347">21</cx:pt>
          <cx:pt idx="1348">21</cx:pt>
          <cx:pt idx="1349">21</cx:pt>
          <cx:pt idx="1350">18</cx:pt>
          <cx:pt idx="1351">18</cx:pt>
          <cx:pt idx="1352">21</cx:pt>
          <cx:pt idx="1353">18</cx:pt>
          <cx:pt idx="1354">21</cx:pt>
          <cx:pt idx="1355">18</cx:pt>
          <cx:pt idx="1356">18</cx:pt>
          <cx:pt idx="1357">21</cx:pt>
          <cx:pt idx="1358">21</cx:pt>
          <cx:pt idx="1359">18</cx:pt>
          <cx:pt idx="1360">21</cx:pt>
          <cx:pt idx="1361">18</cx:pt>
          <cx:pt idx="1362">21</cx:pt>
          <cx:pt idx="1363">21</cx:pt>
          <cx:pt idx="1364">21</cx:pt>
          <cx:pt idx="1365">18</cx:pt>
          <cx:pt idx="1366">18</cx:pt>
          <cx:pt idx="1367">14</cx:pt>
          <cx:pt idx="1368">14</cx:pt>
          <cx:pt idx="1369">13</cx:pt>
          <cx:pt idx="1370">14</cx:pt>
          <cx:pt idx="1371">15</cx:pt>
          <cx:pt idx="1372">14</cx:pt>
          <cx:pt idx="1373">15</cx:pt>
          <cx:pt idx="1374">14</cx:pt>
          <cx:pt idx="1375">14</cx:pt>
          <cx:pt idx="1376">14</cx:pt>
          <cx:pt idx="1377">15</cx:pt>
          <cx:pt idx="1378">20</cx:pt>
          <cx:pt idx="1379">20</cx:pt>
          <cx:pt idx="1380">20</cx:pt>
          <cx:pt idx="1381">21</cx:pt>
          <cx:pt idx="1382">21</cx:pt>
          <cx:pt idx="1383">21</cx:pt>
          <cx:pt idx="1384">21</cx:pt>
          <cx:pt idx="1385">21</cx:pt>
          <cx:pt idx="1386">16</cx:pt>
          <cx:pt idx="1387">15</cx:pt>
          <cx:pt idx="1388">15</cx:pt>
          <cx:pt idx="1389">16</cx:pt>
          <cx:pt idx="1390">16</cx:pt>
          <cx:pt idx="1391">16</cx:pt>
          <cx:pt idx="1392">16</cx:pt>
          <cx:pt idx="1393">16</cx:pt>
          <cx:pt idx="1394">16</cx:pt>
          <cx:pt idx="1395">16</cx:pt>
          <cx:pt idx="1396">16</cx:pt>
          <cx:pt idx="1397">16</cx:pt>
          <cx:pt idx="1398">13</cx:pt>
          <cx:pt idx="1399">35</cx:pt>
          <cx:pt idx="1400">35</cx:pt>
          <cx:pt idx="1401">33</cx:pt>
          <cx:pt idx="1402">27</cx:pt>
          <cx:pt idx="1403">27</cx:pt>
          <cx:pt idx="1404">22</cx:pt>
          <cx:pt idx="1405">27</cx:pt>
          <cx:pt idx="1406">22</cx:pt>
          <cx:pt idx="1407">22</cx:pt>
          <cx:pt idx="1408">22</cx:pt>
          <cx:pt idx="1409">27</cx:pt>
          <cx:pt idx="1410">22</cx:pt>
          <cx:pt idx="1411">22</cx:pt>
          <cx:pt idx="1412">27</cx:pt>
          <cx:pt idx="1413">27</cx:pt>
          <cx:pt idx="1414">27</cx:pt>
          <cx:pt idx="1415">27</cx:pt>
          <cx:pt idx="1416">27</cx:pt>
          <cx:pt idx="1417">22</cx:pt>
          <cx:pt idx="1418">22</cx:pt>
          <cx:pt idx="1419">27</cx:pt>
          <cx:pt idx="1420">27</cx:pt>
          <cx:pt idx="1421">22</cx:pt>
          <cx:pt idx="1422">27</cx:pt>
          <cx:pt idx="1423">22</cx:pt>
          <cx:pt idx="1424">26</cx:pt>
          <cx:pt idx="1425">27</cx:pt>
          <cx:pt idx="1426">17</cx:pt>
          <cx:pt idx="1427">17</cx:pt>
          <cx:pt idx="1428">17</cx:pt>
          <cx:pt idx="1429">16</cx:pt>
          <cx:pt idx="1430">16</cx:pt>
          <cx:pt idx="1431">16</cx:pt>
          <cx:pt idx="1432">13</cx:pt>
          <cx:pt idx="1433">12</cx:pt>
          <cx:pt idx="1434">13</cx:pt>
          <cx:pt idx="1435">12</cx:pt>
          <cx:pt idx="1436">12</cx:pt>
          <cx:pt idx="1437">13</cx:pt>
          <cx:pt idx="1438">13</cx:pt>
          <cx:pt idx="1439">12</cx:pt>
          <cx:pt idx="1440">12</cx:pt>
          <cx:pt idx="1441">12</cx:pt>
          <cx:pt idx="1442">13</cx:pt>
          <cx:pt idx="1443">13</cx:pt>
          <cx:pt idx="1444">13</cx:pt>
          <cx:pt idx="1445">12</cx:pt>
          <cx:pt idx="1446">14</cx:pt>
          <cx:pt idx="1447">14</cx:pt>
          <cx:pt idx="1448">13</cx:pt>
          <cx:pt idx="1449">13</cx:pt>
          <cx:pt idx="1450">14</cx:pt>
          <cx:pt idx="1451">13</cx:pt>
          <cx:pt idx="1452">10</cx:pt>
          <cx:pt idx="1453">10</cx:pt>
          <cx:pt idx="1454">10</cx:pt>
          <cx:pt idx="1455">9</cx:pt>
          <cx:pt idx="1456">10</cx:pt>
          <cx:pt idx="1457">10</cx:pt>
          <cx:pt idx="1458">10</cx:pt>
          <cx:pt idx="1459">10</cx:pt>
          <cx:pt idx="1460">10</cx:pt>
          <cx:pt idx="1461">9</cx:pt>
          <cx:pt idx="1462">13</cx:pt>
          <cx:pt idx="1463">12</cx:pt>
          <cx:pt idx="1464">14</cx:pt>
          <cx:pt idx="1465">13</cx:pt>
          <cx:pt idx="1466">20</cx:pt>
          <cx:pt idx="1467">13</cx:pt>
          <cx:pt idx="1468">14</cx:pt>
          <cx:pt idx="1469">31</cx:pt>
          <cx:pt idx="1470">31</cx:pt>
          <cx:pt idx="1471">31</cx:pt>
          <cx:pt idx="1472">29</cx:pt>
          <cx:pt idx="1473">29</cx:pt>
          <cx:pt idx="1474">29</cx:pt>
          <cx:pt idx="1475">29</cx:pt>
          <cx:pt idx="1476">15</cx:pt>
          <cx:pt idx="1477">14</cx:pt>
          <cx:pt idx="1478">14</cx:pt>
          <cx:pt idx="1479">14</cx:pt>
          <cx:pt idx="1480">15</cx:pt>
          <cx:pt idx="1481">14</cx:pt>
          <cx:pt idx="1482">12</cx:pt>
          <cx:pt idx="1483">14</cx:pt>
          <cx:pt idx="1484">12</cx:pt>
          <cx:pt idx="1485">14</cx:pt>
          <cx:pt idx="1486">14</cx:pt>
          <cx:pt idx="1487">12</cx:pt>
          <cx:pt idx="1488">18</cx:pt>
          <cx:pt idx="1489">18</cx:pt>
          <cx:pt idx="1490">21</cx:pt>
          <cx:pt idx="1491">20</cx:pt>
          <cx:pt idx="1492">20</cx:pt>
          <cx:pt idx="1493">18</cx:pt>
          <cx:pt idx="1494">18</cx:pt>
          <cx:pt idx="1495">21</cx:pt>
          <cx:pt idx="1496">20</cx:pt>
          <cx:pt idx="1497">18</cx:pt>
          <cx:pt idx="1498">18</cx:pt>
          <cx:pt idx="1499">21</cx:pt>
          <cx:pt idx="1500">21</cx:pt>
          <cx:pt idx="1501">20</cx:pt>
          <cx:pt idx="1502">22</cx:pt>
          <cx:pt idx="1503">22</cx:pt>
          <cx:pt idx="1504">20</cx:pt>
          <cx:pt idx="1505">22</cx:pt>
          <cx:pt idx="1506">22</cx:pt>
          <cx:pt idx="1507">20</cx:pt>
          <cx:pt idx="1508">22</cx:pt>
          <cx:pt idx="1509">19</cx:pt>
          <cx:pt idx="1510">22</cx:pt>
          <cx:pt idx="1511">19</cx:pt>
          <cx:pt idx="1512">22</cx:pt>
          <cx:pt idx="1513">19</cx:pt>
          <cx:pt idx="1514">22</cx:pt>
          <cx:pt idx="1515">20</cx:pt>
          <cx:pt idx="1516">22</cx:pt>
          <cx:pt idx="1517">22</cx:pt>
          <cx:pt idx="1518">22</cx:pt>
          <cx:pt idx="1519">20</cx:pt>
          <cx:pt idx="1520">22</cx:pt>
          <cx:pt idx="1521">20</cx:pt>
          <cx:pt idx="1522">19</cx:pt>
          <cx:pt idx="1523">17</cx:pt>
          <cx:pt idx="1524">17</cx:pt>
          <cx:pt idx="1525">16</cx:pt>
          <cx:pt idx="1526">16</cx:pt>
          <cx:pt idx="1527">20</cx:pt>
          <cx:pt idx="1528">21</cx:pt>
          <cx:pt idx="1529">21</cx:pt>
          <cx:pt idx="1530">21</cx:pt>
          <cx:pt idx="1531">18</cx:pt>
          <cx:pt idx="1532">18</cx:pt>
          <cx:pt idx="1533">20</cx:pt>
          <cx:pt idx="1534">20</cx:pt>
          <cx:pt idx="1535">18</cx:pt>
          <cx:pt idx="1536">18</cx:pt>
          <cx:pt idx="1537">18</cx:pt>
          <cx:pt idx="1538">20</cx:pt>
          <cx:pt idx="1539">21</cx:pt>
          <cx:pt idx="1540">21</cx:pt>
          <cx:pt idx="1541">21</cx:pt>
          <cx:pt idx="1542">18</cx:pt>
          <cx:pt idx="1543">20</cx:pt>
          <cx:pt idx="1544">22</cx:pt>
          <cx:pt idx="1545">20</cx:pt>
          <cx:pt idx="1546">22</cx:pt>
          <cx:pt idx="1547">19</cx:pt>
          <cx:pt idx="1548">22</cx:pt>
          <cx:pt idx="1549">22</cx:pt>
          <cx:pt idx="1550">20</cx:pt>
          <cx:pt idx="1551">22</cx:pt>
          <cx:pt idx="1552">22</cx:pt>
          <cx:pt idx="1553">19</cx:pt>
          <cx:pt idx="1554">22</cx:pt>
          <cx:pt idx="1555">22</cx:pt>
          <cx:pt idx="1556">22</cx:pt>
          <cx:pt idx="1557">22</cx:pt>
          <cx:pt idx="1558">19</cx:pt>
          <cx:pt idx="1559">20</cx:pt>
          <cx:pt idx="1560">22</cx:pt>
          <cx:pt idx="1561">20</cx:pt>
          <cx:pt idx="1562">19</cx:pt>
          <cx:pt idx="1563">22</cx:pt>
          <cx:pt idx="1564">22</cx:pt>
          <cx:pt idx="1565">22</cx:pt>
          <cx:pt idx="1566">15</cx:pt>
          <cx:pt idx="1567">17</cx:pt>
          <cx:pt idx="1568">16</cx:pt>
          <cx:pt idx="1569">16</cx:pt>
          <cx:pt idx="1570">15</cx:pt>
          <cx:pt idx="1571">15</cx:pt>
          <cx:pt idx="1572">15</cx:pt>
          <cx:pt idx="1573">15</cx:pt>
          <cx:pt idx="1574">15</cx:pt>
          <cx:pt idx="1575">15</cx:pt>
          <cx:pt idx="1576">15</cx:pt>
          <cx:pt idx="1577">15</cx:pt>
          <cx:pt idx="1578">15</cx:pt>
          <cx:pt idx="1579">15</cx:pt>
          <cx:pt idx="1580">15</cx:pt>
          <cx:pt idx="1581">15</cx:pt>
          <cx:pt idx="1582">15</cx:pt>
          <cx:pt idx="1583">15</cx:pt>
          <cx:pt idx="1584">15</cx:pt>
          <cx:pt idx="1585">15</cx:pt>
          <cx:pt idx="1586">40</cx:pt>
          <cx:pt idx="1587">40</cx:pt>
          <cx:pt idx="1588">40</cx:pt>
          <cx:pt idx="1589">40</cx:pt>
          <cx:pt idx="1590">40</cx:pt>
          <cx:pt idx="1591">40</cx:pt>
          <cx:pt idx="1592">40</cx:pt>
          <cx:pt idx="1593">40</cx:pt>
          <cx:pt idx="1594">40</cx:pt>
          <cx:pt idx="1595">21</cx:pt>
          <cx:pt idx="1596">21</cx:pt>
          <cx:pt idx="1597">21</cx:pt>
          <cx:pt idx="1598">21</cx:pt>
          <cx:pt idx="1599">21</cx:pt>
          <cx:pt idx="1600">21</cx:pt>
          <cx:pt idx="1601">21</cx:pt>
          <cx:pt idx="1602">21</cx:pt>
          <cx:pt idx="1603">21</cx:pt>
          <cx:pt idx="1604">21</cx:pt>
          <cx:pt idx="1605">21</cx:pt>
          <cx:pt idx="1606">21</cx:pt>
          <cx:pt idx="1607">21</cx:pt>
          <cx:pt idx="1608">21</cx:pt>
          <cx:pt idx="1609">21</cx:pt>
          <cx:pt idx="1610">19</cx:pt>
          <cx:pt idx="1611">20</cx:pt>
          <cx:pt idx="1612">19</cx:pt>
          <cx:pt idx="1613">21</cx:pt>
          <cx:pt idx="1614">19</cx:pt>
          <cx:pt idx="1615">21</cx:pt>
          <cx:pt idx="1616">20</cx:pt>
          <cx:pt idx="1617">21</cx:pt>
          <cx:pt idx="1618">19</cx:pt>
          <cx:pt idx="1619">20</cx:pt>
          <cx:pt idx="1620">10</cx:pt>
          <cx:pt idx="1621">11</cx:pt>
          <cx:pt idx="1622">10</cx:pt>
          <cx:pt idx="1623">11</cx:pt>
          <cx:pt idx="1624">10</cx:pt>
          <cx:pt idx="1625">11</cx:pt>
          <cx:pt idx="1626">10</cx:pt>
          <cx:pt idx="1627">11</cx:pt>
          <cx:pt idx="1628">10</cx:pt>
          <cx:pt idx="1629">11</cx:pt>
          <cx:pt idx="1630">11</cx:pt>
          <cx:pt idx="1631">11</cx:pt>
          <cx:pt idx="1632">27</cx:pt>
          <cx:pt idx="1633">27</cx:pt>
          <cx:pt idx="1634">27</cx:pt>
          <cx:pt idx="1635">27</cx:pt>
          <cx:pt idx="1636">27</cx:pt>
          <cx:pt idx="1637">27</cx:pt>
          <cx:pt idx="1638">27</cx:pt>
          <cx:pt idx="1639">27</cx:pt>
          <cx:pt idx="1640">27</cx:pt>
          <cx:pt idx="1641">27</cx:pt>
          <cx:pt idx="1642">27</cx:pt>
          <cx:pt idx="1643">27</cx:pt>
          <cx:pt idx="1644">27</cx:pt>
          <cx:pt idx="1645">27</cx:pt>
          <cx:pt idx="1646">27</cx:pt>
          <cx:pt idx="1647">27</cx:pt>
          <cx:pt idx="1648">27</cx:pt>
          <cx:pt idx="1649">27</cx:pt>
          <cx:pt idx="1650">12</cx:pt>
          <cx:pt idx="1651">12</cx:pt>
          <cx:pt idx="1652">12</cx:pt>
          <cx:pt idx="1653">12</cx:pt>
          <cx:pt idx="1654">12</cx:pt>
          <cx:pt idx="1655">12</cx:pt>
          <cx:pt idx="1656">12</cx:pt>
          <cx:pt idx="1657">12</cx:pt>
          <cx:pt idx="1658">11</cx:pt>
          <cx:pt idx="1659">11</cx:pt>
          <cx:pt idx="1660">19</cx:pt>
          <cx:pt idx="1661">17</cx:pt>
          <cx:pt idx="1662">16</cx:pt>
          <cx:pt idx="1663">18</cx:pt>
          <cx:pt idx="1664">19</cx:pt>
          <cx:pt idx="1665">20</cx:pt>
          <cx:pt idx="1666">20</cx:pt>
          <cx:pt idx="1667">19</cx:pt>
          <cx:pt idx="1668">20</cx:pt>
          <cx:pt idx="1669">19</cx:pt>
          <cx:pt idx="1670">16</cx:pt>
          <cx:pt idx="1671">17</cx:pt>
          <cx:pt idx="1672">16</cx:pt>
          <cx:pt idx="1673">17</cx:pt>
          <cx:pt idx="1674">16</cx:pt>
          <cx:pt idx="1675">17</cx:pt>
          <cx:pt idx="1676">9</cx:pt>
          <cx:pt idx="1677">10</cx:pt>
          <cx:pt idx="1678">9</cx:pt>
          <cx:pt idx="1679">9</cx:pt>
          <cx:pt idx="1680">85</cx:pt>
          <cx:pt idx="1681">85</cx:pt>
          <cx:pt idx="1682">85</cx:pt>
          <cx:pt idx="1683">19</cx:pt>
          <cx:pt idx="1684">14</cx:pt>
          <cx:pt idx="1685">15</cx:pt>
          <cx:pt idx="1686">15</cx:pt>
          <cx:pt idx="1687">19</cx:pt>
          <cx:pt idx="1688">15</cx:pt>
          <cx:pt idx="1689">19</cx:pt>
          <cx:pt idx="1690">15</cx:pt>
          <cx:pt idx="1691">15</cx:pt>
          <cx:pt idx="1692">19</cx:pt>
          <cx:pt idx="1693">15</cx:pt>
          <cx:pt idx="1694">15</cx:pt>
          <cx:pt idx="1695">19</cx:pt>
          <cx:pt idx="1696">15</cx:pt>
          <cx:pt idx="1697">16</cx:pt>
          <cx:pt idx="1698">19</cx:pt>
          <cx:pt idx="1699">16</cx:pt>
          <cx:pt idx="1700">16</cx:pt>
          <cx:pt idx="1701">16</cx:pt>
          <cx:pt idx="1702">16</cx:pt>
          <cx:pt idx="1703">15</cx:pt>
          <cx:pt idx="1704">19</cx:pt>
          <cx:pt idx="1705">16</cx:pt>
          <cx:pt idx="1706">16</cx:pt>
          <cx:pt idx="1707">19</cx:pt>
          <cx:pt idx="1708">15</cx:pt>
          <cx:pt idx="1709">19</cx:pt>
          <cx:pt idx="1710">20</cx:pt>
          <cx:pt idx="1711">20</cx:pt>
          <cx:pt idx="1712">16</cx:pt>
          <cx:pt idx="1713">15</cx:pt>
          <cx:pt idx="1714">16</cx:pt>
          <cx:pt idx="1715">15</cx:pt>
          <cx:pt idx="1716">20</cx:pt>
          <cx:pt idx="1717">16</cx:pt>
          <cx:pt idx="1718">16</cx:pt>
          <cx:pt idx="1719">15</cx:pt>
          <cx:pt idx="1720">14</cx:pt>
          <cx:pt idx="1721">16</cx:pt>
          <cx:pt idx="1722">15</cx:pt>
          <cx:pt idx="1723">14</cx:pt>
          <cx:pt idx="1724">16</cx:pt>
          <cx:pt idx="1725">21</cx:pt>
          <cx:pt idx="1726">16</cx:pt>
          <cx:pt idx="1727">16</cx:pt>
          <cx:pt idx="1728">15</cx:pt>
          <cx:pt idx="1729">14</cx:pt>
          <cx:pt idx="1730">15</cx:pt>
          <cx:pt idx="1731">21</cx:pt>
          <cx:pt idx="1732">21</cx:pt>
          <cx:pt idx="1733">15</cx:pt>
          <cx:pt idx="1734">15</cx:pt>
          <cx:pt idx="1735">15</cx:pt>
          <cx:pt idx="1736">15</cx:pt>
          <cx:pt idx="1737">15</cx:pt>
          <cx:pt idx="1738">19</cx:pt>
          <cx:pt idx="1739">19</cx:pt>
          <cx:pt idx="1740">15</cx:pt>
          <cx:pt idx="1741">16</cx:pt>
          <cx:pt idx="1742">15</cx:pt>
          <cx:pt idx="1743">21</cx:pt>
          <cx:pt idx="1744">14</cx:pt>
          <cx:pt idx="1745">21</cx:pt>
          <cx:pt idx="1746">15</cx:pt>
          <cx:pt idx="1747">16</cx:pt>
          <cx:pt idx="1748">16</cx:pt>
          <cx:pt idx="1749">16</cx:pt>
          <cx:pt idx="1750">16</cx:pt>
          <cx:pt idx="1751">16</cx:pt>
          <cx:pt idx="1752">16</cx:pt>
          <cx:pt idx="1753">16</cx:pt>
          <cx:pt idx="1754">16</cx:pt>
          <cx:pt idx="1755">16</cx:pt>
          <cx:pt idx="1756">16</cx:pt>
          <cx:pt idx="1757">16</cx:pt>
          <cx:pt idx="1758">16</cx:pt>
          <cx:pt idx="1759">16</cx:pt>
          <cx:pt idx="1760">16</cx:pt>
          <cx:pt idx="1761">16</cx:pt>
          <cx:pt idx="1762">16</cx:pt>
          <cx:pt idx="1763">16</cx:pt>
          <cx:pt idx="1764">16</cx:pt>
          <cx:pt idx="1765">16</cx:pt>
          <cx:pt idx="1766">16</cx:pt>
          <cx:pt idx="1767">16</cx:pt>
          <cx:pt idx="1768">16</cx:pt>
          <cx:pt idx="1769">16</cx:pt>
          <cx:pt idx="1770">16</cx:pt>
          <cx:pt idx="1771">16</cx:pt>
          <cx:pt idx="1772">16</cx:pt>
          <cx:pt idx="1773">16</cx:pt>
          <cx:pt idx="1774">16</cx:pt>
          <cx:pt idx="1775">16</cx:pt>
          <cx:pt idx="1776">16</cx:pt>
          <cx:pt idx="1777">19</cx:pt>
          <cx:pt idx="1778">16</cx:pt>
          <cx:pt idx="1779">16</cx:pt>
          <cx:pt idx="1780">19</cx:pt>
          <cx:pt idx="1781">16</cx:pt>
          <cx:pt idx="1782">19</cx:pt>
          <cx:pt idx="1783">17</cx:pt>
          <cx:pt idx="1784">16</cx:pt>
          <cx:pt idx="1785">16</cx:pt>
          <cx:pt idx="1786">19</cx:pt>
          <cx:pt idx="1787">17</cx:pt>
          <cx:pt idx="1788">20</cx:pt>
          <cx:pt idx="1789">16</cx:pt>
          <cx:pt idx="1790">16</cx:pt>
          <cx:pt idx="1791">19</cx:pt>
          <cx:pt idx="1792">24</cx:pt>
          <cx:pt idx="1793">23</cx:pt>
          <cx:pt idx="1794">23</cx:pt>
          <cx:pt idx="1795">21</cx:pt>
          <cx:pt idx="1796">28</cx:pt>
          <cx:pt idx="1797">23</cx:pt>
          <cx:pt idx="1798">24</cx:pt>
          <cx:pt idx="1799">24</cx:pt>
          <cx:pt idx="1800">23</cx:pt>
          <cx:pt idx="1801">23</cx:pt>
          <cx:pt idx="1802">24</cx:pt>
          <cx:pt idx="1803">28</cx:pt>
          <cx:pt idx="1804">23</cx:pt>
          <cx:pt idx="1805">24</cx:pt>
          <cx:pt idx="1806">23</cx:pt>
          <cx:pt idx="1807">24</cx:pt>
          <cx:pt idx="1808">23</cx:pt>
          <cx:pt idx="1809">28</cx:pt>
          <cx:pt idx="1810">23</cx:pt>
          <cx:pt idx="1811">21</cx:pt>
          <cx:pt idx="1812">23</cx:pt>
          <cx:pt idx="1813">23</cx:pt>
          <cx:pt idx="1814">21</cx:pt>
          <cx:pt idx="1815">28</cx:pt>
          <cx:pt idx="1816">24</cx:pt>
          <cx:pt idx="1817">21</cx:pt>
          <cx:pt idx="1818">23</cx:pt>
          <cx:pt idx="1819">21</cx:pt>
          <cx:pt idx="1820">21</cx:pt>
          <cx:pt idx="1821">28</cx:pt>
          <cx:pt idx="1822">30</cx:pt>
          <cx:pt idx="1823">23</cx:pt>
          <cx:pt idx="1824">23</cx:pt>
          <cx:pt idx="1825">30</cx:pt>
          <cx:pt idx="1826">23</cx:pt>
          <cx:pt idx="1827">24</cx:pt>
          <cx:pt idx="1828">23</cx:pt>
          <cx:pt idx="1829">24</cx:pt>
          <cx:pt idx="1830">24</cx:pt>
          <cx:pt idx="1831">24</cx:pt>
          <cx:pt idx="1832">23</cx:pt>
          <cx:pt idx="1833">30</cx:pt>
          <cx:pt idx="1834">30</cx:pt>
          <cx:pt idx="1835">23</cx:pt>
          <cx:pt idx="1836">23</cx:pt>
          <cx:pt idx="1837">23</cx:pt>
          <cx:pt idx="1838">23</cx:pt>
          <cx:pt idx="1839">30</cx:pt>
          <cx:pt idx="1840">30</cx:pt>
          <cx:pt idx="1841">23</cx:pt>
          <cx:pt idx="1842">24</cx:pt>
          <cx:pt idx="1843">24</cx:pt>
          <cx:pt idx="1844">24</cx:pt>
          <cx:pt idx="1845">24</cx:pt>
          <cx:pt idx="1846">24</cx:pt>
          <cx:pt idx="1847">23</cx:pt>
          <cx:pt idx="1848">23</cx:pt>
          <cx:pt idx="1849">23</cx:pt>
          <cx:pt idx="1850">30</cx:pt>
          <cx:pt idx="1851">23</cx:pt>
          <cx:pt idx="1852">30</cx:pt>
          <cx:pt idx="1853">23</cx:pt>
          <cx:pt idx="1854">23</cx:pt>
          <cx:pt idx="1855">24</cx:pt>
          <cx:pt idx="1856">23</cx:pt>
          <cx:pt idx="1857">23</cx:pt>
          <cx:pt idx="1858">23</cx:pt>
          <cx:pt idx="1859">24</cx:pt>
          <cx:pt idx="1860">23</cx:pt>
          <cx:pt idx="1861">23</cx:pt>
          <cx:pt idx="1862">25</cx:pt>
          <cx:pt idx="1863">23</cx:pt>
          <cx:pt idx="1864">23</cx:pt>
          <cx:pt idx="1865">25</cx:pt>
          <cx:pt idx="1866">23</cx:pt>
          <cx:pt idx="1867">25</cx:pt>
          <cx:pt idx="1868">25</cx:pt>
          <cx:pt idx="1869">23</cx:pt>
          <cx:pt idx="1870">23</cx:pt>
          <cx:pt idx="1871">23</cx:pt>
          <cx:pt idx="1872">23</cx:pt>
          <cx:pt idx="1873">25</cx:pt>
          <cx:pt idx="1874">23</cx:pt>
          <cx:pt idx="1875">23</cx:pt>
          <cx:pt idx="1876">23</cx:pt>
          <cx:pt idx="1877">25</cx:pt>
          <cx:pt idx="1878">23</cx:pt>
          <cx:pt idx="1879">25</cx:pt>
          <cx:pt idx="1880">25</cx:pt>
          <cx:pt idx="1881">31</cx:pt>
          <cx:pt idx="1882">24</cx:pt>
          <cx:pt idx="1883">25</cx:pt>
          <cx:pt idx="1884">25</cx:pt>
          <cx:pt idx="1885">25</cx:pt>
          <cx:pt idx="1886">23</cx:pt>
          <cx:pt idx="1887">25</cx:pt>
          <cx:pt idx="1888">23</cx:pt>
          <cx:pt idx="1889">24</cx:pt>
          <cx:pt idx="1890">25</cx:pt>
          <cx:pt idx="1891">24</cx:pt>
          <cx:pt idx="1892">25</cx:pt>
          <cx:pt idx="1893">23</cx:pt>
          <cx:pt idx="1894">24</cx:pt>
          <cx:pt idx="1895">23</cx:pt>
          <cx:pt idx="1896">24</cx:pt>
          <cx:pt idx="1897">23</cx:pt>
          <cx:pt idx="1898">31</cx:pt>
          <cx:pt idx="1899">23</cx:pt>
          <cx:pt idx="1900">24</cx:pt>
          <cx:pt idx="1901">24</cx:pt>
          <cx:pt idx="1902">24</cx:pt>
          <cx:pt idx="1903">24</cx:pt>
          <cx:pt idx="1904">31</cx:pt>
          <cx:pt idx="1905">24</cx:pt>
          <cx:pt idx="1906">31</cx:pt>
          <cx:pt idx="1907">23</cx:pt>
          <cx:pt idx="1908">24</cx:pt>
          <cx:pt idx="1909">24</cx:pt>
          <cx:pt idx="1910">31</cx:pt>
          <cx:pt idx="1911">24</cx:pt>
          <cx:pt idx="1912">31</cx:pt>
          <cx:pt idx="1913">25</cx:pt>
          <cx:pt idx="1914">24</cx:pt>
          <cx:pt idx="1915">25</cx:pt>
          <cx:pt idx="1916">24</cx:pt>
          <cx:pt idx="1917">23</cx:pt>
          <cx:pt idx="1918">23</cx:pt>
          <cx:pt idx="1919">23</cx:pt>
          <cx:pt idx="1920">24</cx:pt>
          <cx:pt idx="1921">24</cx:pt>
          <cx:pt idx="1922">31</cx:pt>
          <cx:pt idx="1923">24</cx:pt>
          <cx:pt idx="1924">24</cx:pt>
          <cx:pt idx="1925">25</cx:pt>
          <cx:pt idx="1926">25</cx:pt>
          <cx:pt idx="1927">31</cx:pt>
          <cx:pt idx="1928">24</cx:pt>
          <cx:pt idx="1929">25</cx:pt>
          <cx:pt idx="1930">23</cx:pt>
          <cx:pt idx="1931">24</cx:pt>
          <cx:pt idx="1932">25</cx:pt>
          <cx:pt idx="1933">25</cx:pt>
          <cx:pt idx="1934">25</cx:pt>
          <cx:pt idx="1935">24</cx:pt>
          <cx:pt idx="1936">24</cx:pt>
          <cx:pt idx="1937">25</cx:pt>
          <cx:pt idx="1938">23</cx:pt>
          <cx:pt idx="1939">23</cx:pt>
          <cx:pt idx="1940">25</cx:pt>
          <cx:pt idx="1941">24</cx:pt>
          <cx:pt idx="1942">25</cx:pt>
          <cx:pt idx="1943">24</cx:pt>
          <cx:pt idx="1944">24</cx:pt>
          <cx:pt idx="1945">24</cx:pt>
          <cx:pt idx="1946">25</cx:pt>
          <cx:pt idx="1947">23</cx:pt>
          <cx:pt idx="1948">24</cx:pt>
          <cx:pt idx="1949">24</cx:pt>
          <cx:pt idx="1950">24</cx:pt>
          <cx:pt idx="1951">24</cx:pt>
          <cx:pt idx="1952">24</cx:pt>
          <cx:pt idx="1953">23</cx:pt>
          <cx:pt idx="1954">24</cx:pt>
          <cx:pt idx="1955">24</cx:pt>
          <cx:pt idx="1956">18</cx:pt>
          <cx:pt idx="1957">22</cx:pt>
          <cx:pt idx="1958">21</cx:pt>
          <cx:pt idx="1959">18</cx:pt>
          <cx:pt idx="1960">22</cx:pt>
          <cx:pt idx="1961">18</cx:pt>
          <cx:pt idx="1962">15</cx:pt>
          <cx:pt idx="1963">15</cx:pt>
          <cx:pt idx="1964">15</cx:pt>
          <cx:pt idx="1965">15</cx:pt>
          <cx:pt idx="1966">15</cx:pt>
          <cx:pt idx="1967">15</cx:pt>
          <cx:pt idx="1968">11</cx:pt>
          <cx:pt idx="1969">14</cx:pt>
          <cx:pt idx="1970">13</cx:pt>
          <cx:pt idx="1971">15</cx:pt>
          <cx:pt idx="1972">13</cx:pt>
          <cx:pt idx="1973">14</cx:pt>
          <cx:pt idx="1974">14</cx:pt>
          <cx:pt idx="1975">13</cx:pt>
          <cx:pt idx="1976">13</cx:pt>
          <cx:pt idx="1977">14</cx:pt>
          <cx:pt idx="1978">14</cx:pt>
          <cx:pt idx="1979">13</cx:pt>
          <cx:pt idx="1980">14</cx:pt>
          <cx:pt idx="1981">15</cx:pt>
          <cx:pt idx="1982">14</cx:pt>
          <cx:pt idx="1983">128</cx:pt>
          <cx:pt idx="1984">128</cx:pt>
          <cx:pt idx="1985">17</cx:pt>
          <cx:pt idx="1986">17</cx:pt>
          <cx:pt idx="1987">16</cx:pt>
          <cx:pt idx="1988">18</cx:pt>
          <cx:pt idx="1989">15</cx:pt>
          <cx:pt idx="1990">18</cx:pt>
          <cx:pt idx="1991">15</cx:pt>
          <cx:pt idx="1992">18</cx:pt>
          <cx:pt idx="1993">18</cx:pt>
          <cx:pt idx="1994">15</cx:pt>
          <cx:pt idx="1995">17</cx:pt>
          <cx:pt idx="1996">16</cx:pt>
          <cx:pt idx="1997">17</cx:pt>
          <cx:pt idx="1998">15</cx:pt>
          <cx:pt idx="1999">15</cx:pt>
          <cx:pt idx="2000">15</cx:pt>
          <cx:pt idx="2001">15</cx:pt>
          <cx:pt idx="2002">16</cx:pt>
          <cx:pt idx="2003">20</cx:pt>
          <cx:pt idx="2004">20</cx:pt>
          <cx:pt idx="2005">19</cx:pt>
          <cx:pt idx="2006">20</cx:pt>
          <cx:pt idx="2007">20</cx:pt>
          <cx:pt idx="2008">19</cx:pt>
          <cx:pt idx="2009">20</cx:pt>
          <cx:pt idx="2010">20</cx:pt>
          <cx:pt idx="2011">14</cx:pt>
          <cx:pt idx="2012">14</cx:pt>
          <cx:pt idx="2013">14</cx:pt>
          <cx:pt idx="2014">14</cx:pt>
          <cx:pt idx="2015">13</cx:pt>
          <cx:pt idx="2016">14</cx:pt>
          <cx:pt idx="2017">14</cx:pt>
          <cx:pt idx="2018">23</cx:pt>
          <cx:pt idx="2019">23</cx:pt>
          <cx:pt idx="2020">23</cx:pt>
          <cx:pt idx="2021">23</cx:pt>
          <cx:pt idx="2022">23</cx:pt>
          <cx:pt idx="2023">16</cx:pt>
          <cx:pt idx="2024">16</cx:pt>
          <cx:pt idx="2025">15</cx:pt>
          <cx:pt idx="2026">15</cx:pt>
          <cx:pt idx="2027">15</cx:pt>
          <cx:pt idx="2028">16</cx:pt>
          <cx:pt idx="2029">15</cx:pt>
          <cx:pt idx="2030">16</cx:pt>
          <cx:pt idx="2031">12</cx:pt>
          <cx:pt idx="2032">12</cx:pt>
          <cx:pt idx="2033">12</cx:pt>
          <cx:pt idx="2034">12</cx:pt>
          <cx:pt idx="2035">12</cx:pt>
          <cx:pt idx="2036">12</cx:pt>
          <cx:pt idx="2037">13</cx:pt>
          <cx:pt idx="2038">13</cx:pt>
          <cx:pt idx="2039">11</cx:pt>
          <cx:pt idx="2040">10</cx:pt>
          <cx:pt idx="2041">9</cx:pt>
          <cx:pt idx="2042">15</cx:pt>
          <cx:pt idx="2043">15</cx:pt>
          <cx:pt idx="2044">15</cx:pt>
          <cx:pt idx="2045">15</cx:pt>
          <cx:pt idx="2046">22</cx:pt>
          <cx:pt idx="2047">25</cx:pt>
          <cx:pt idx="2048">22</cx:pt>
          <cx:pt idx="2049">22</cx:pt>
          <cx:pt idx="2050">22</cx:pt>
          <cx:pt idx="2051">22</cx:pt>
          <cx:pt idx="2052">25</cx:pt>
          <cx:pt idx="2053">22</cx:pt>
          <cx:pt idx="2054">24</cx:pt>
          <cx:pt idx="2055">21</cx:pt>
          <cx:pt idx="2056">21</cx:pt>
          <cx:pt idx="2057">21</cx:pt>
          <cx:pt idx="2058">24</cx:pt>
          <cx:pt idx="2059">19</cx:pt>
          <cx:pt idx="2060">19</cx:pt>
          <cx:pt idx="2061">13</cx:pt>
          <cx:pt idx="2062">25</cx:pt>
          <cx:pt idx="2063">20</cx:pt>
          <cx:pt idx="2064">24</cx:pt>
          <cx:pt idx="2065">21</cx:pt>
          <cx:pt idx="2066">25</cx:pt>
          <cx:pt idx="2067">18</cx:pt>
          <cx:pt idx="2068">25</cx:pt>
          <cx:pt idx="2069">18</cx:pt>
          <cx:pt idx="2070">22</cx:pt>
          <cx:pt idx="2071">24</cx:pt>
          <cx:pt idx="2072">21</cx:pt>
          <cx:pt idx="2073">25</cx:pt>
          <cx:pt idx="2074">24</cx:pt>
          <cx:pt idx="2075">18</cx:pt>
          <cx:pt idx="2076">18</cx:pt>
          <cx:pt idx="2077">25</cx:pt>
          <cx:pt idx="2078">25</cx:pt>
          <cx:pt idx="2079">24</cx:pt>
          <cx:pt idx="2080">24</cx:pt>
          <cx:pt idx="2081">24</cx:pt>
          <cx:pt idx="2082">21</cx:pt>
          <cx:pt idx="2083">18</cx:pt>
          <cx:pt idx="2084">17</cx:pt>
          <cx:pt idx="2085">24</cx:pt>
          <cx:pt idx="2086">24</cx:pt>
          <cx:pt idx="2087">23</cx:pt>
          <cx:pt idx="2088">24</cx:pt>
          <cx:pt idx="2089">18</cx:pt>
          <cx:pt idx="2090">24</cx:pt>
          <cx:pt idx="2091">24</cx:pt>
          <cx:pt idx="2092">17</cx:pt>
          <cx:pt idx="2093">22</cx:pt>
          <cx:pt idx="2094">23</cx:pt>
          <cx:pt idx="2095">42</cx:pt>
          <cx:pt idx="2096">42</cx:pt>
          <cx:pt idx="2097">42</cx:pt>
          <cx:pt idx="2098">42</cx:pt>
          <cx:pt idx="2099">42</cx:pt>
          <cx:pt idx="2100">42</cx:pt>
          <cx:pt idx="2101">21</cx:pt>
          <cx:pt idx="2102">21</cx:pt>
          <cx:pt idx="2103">21</cx:pt>
          <cx:pt idx="2104">21</cx:pt>
          <cx:pt idx="2105">21</cx:pt>
          <cx:pt idx="2106">21</cx:pt>
          <cx:pt idx="2107">16</cx:pt>
          <cx:pt idx="2108">16</cx:pt>
          <cx:pt idx="2109">16</cx:pt>
          <cx:pt idx="2110">16</cx:pt>
          <cx:pt idx="2111">16</cx:pt>
          <cx:pt idx="2112">16</cx:pt>
          <cx:pt idx="2113">19</cx:pt>
          <cx:pt idx="2114">18</cx:pt>
          <cx:pt idx="2115">19</cx:pt>
          <cx:pt idx="2116">13</cx:pt>
          <cx:pt idx="2117">13</cx:pt>
          <cx:pt idx="2118">13</cx:pt>
          <cx:pt idx="2119">17</cx:pt>
          <cx:pt idx="2120">17</cx:pt>
          <cx:pt idx="2121">17</cx:pt>
          <cx:pt idx="2122">22</cx:pt>
          <cx:pt idx="2123">22</cx:pt>
          <cx:pt idx="2124">22</cx:pt>
          <cx:pt idx="2125">22</cx:pt>
          <cx:pt idx="2126">21</cx:pt>
          <cx:pt idx="2127">21</cx:pt>
          <cx:pt idx="2128">21</cx:pt>
          <cx:pt idx="2129">21</cx:pt>
          <cx:pt idx="2130">21</cx:pt>
          <cx:pt idx="2131">20</cx:pt>
          <cx:pt idx="2132">21</cx:pt>
          <cx:pt idx="2133">20</cx:pt>
          <cx:pt idx="2134">20</cx:pt>
          <cx:pt idx="2135">21</cx:pt>
          <cx:pt idx="2136">20</cx:pt>
          <cx:pt idx="2137">20</cx:pt>
          <cx:pt idx="2138">21</cx:pt>
          <cx:pt idx="2139">21</cx:pt>
          <cx:pt idx="2140">21</cx:pt>
          <cx:pt idx="2141">20</cx:pt>
          <cx:pt idx="2142">19</cx:pt>
          <cx:pt idx="2143">19</cx:pt>
          <cx:pt idx="2144">19</cx:pt>
          <cx:pt idx="2145">19</cx:pt>
          <cx:pt idx="2146">19</cx:pt>
          <cx:pt idx="2147">20</cx:pt>
          <cx:pt idx="2148">20</cx:pt>
          <cx:pt idx="2149">20</cx:pt>
          <cx:pt idx="2150">23</cx:pt>
          <cx:pt idx="2151">23</cx:pt>
          <cx:pt idx="2152">23</cx:pt>
          <cx:pt idx="2153">23</cx:pt>
          <cx:pt idx="2154">23</cx:pt>
          <cx:pt idx="2155">23</cx:pt>
          <cx:pt idx="2156">23</cx:pt>
          <cx:pt idx="2157">23</cx:pt>
          <cx:pt idx="2158">23</cx:pt>
          <cx:pt idx="2159">23</cx:pt>
          <cx:pt idx="2160">24</cx:pt>
          <cx:pt idx="2161">23</cx:pt>
          <cx:pt idx="2162">24</cx:pt>
          <cx:pt idx="2163">24</cx:pt>
          <cx:pt idx="2164">24</cx:pt>
          <cx:pt idx="2165">23</cx:pt>
          <cx:pt idx="2166">16</cx:pt>
          <cx:pt idx="2167">13</cx:pt>
          <cx:pt idx="2168">13</cx:pt>
          <cx:pt idx="2169">13</cx:pt>
          <cx:pt idx="2170">17</cx:pt>
          <cx:pt idx="2171">17</cx:pt>
          <cx:pt idx="2172">14</cx:pt>
          <cx:pt idx="2173">16</cx:pt>
          <cx:pt idx="2174">16</cx:pt>
          <cx:pt idx="2175">16</cx:pt>
          <cx:pt idx="2176">16</cx:pt>
          <cx:pt idx="2177">17</cx:pt>
          <cx:pt idx="2178">17</cx:pt>
          <cx:pt idx="2179">13</cx:pt>
          <cx:pt idx="2180">17</cx:pt>
          <cx:pt idx="2181">19</cx:pt>
          <cx:pt idx="2182">14</cx:pt>
          <cx:pt idx="2183">16</cx:pt>
          <cx:pt idx="2184">21</cx:pt>
          <cx:pt idx="2185">16</cx:pt>
          <cx:pt idx="2186">21</cx:pt>
          <cx:pt idx="2187">21</cx:pt>
          <cx:pt idx="2188">21</cx:pt>
          <cx:pt idx="2189">16</cx:pt>
          <cx:pt idx="2190">16</cx:pt>
          <cx:pt idx="2191">16</cx:pt>
          <cx:pt idx="2192">16</cx:pt>
          <cx:pt idx="2193">20</cx:pt>
          <cx:pt idx="2194">22</cx:pt>
          <cx:pt idx="2195">16</cx:pt>
          <cx:pt idx="2196">16</cx:pt>
          <cx:pt idx="2197">20</cx:pt>
          <cx:pt idx="2198">22</cx:pt>
          <cx:pt idx="2199">20</cx:pt>
          <cx:pt idx="2200">14</cx:pt>
          <cx:pt idx="2201">20</cx:pt>
          <cx:pt idx="2202">14</cx:pt>
          <cx:pt idx="2203">40</cx:pt>
          <cx:pt idx="2204">40</cx:pt>
          <cx:pt idx="2205">43</cx:pt>
          <cx:pt idx="2206">40</cx:pt>
          <cx:pt idx="2207">40</cx:pt>
          <cx:pt idx="2208">43</cx:pt>
          <cx:pt idx="2209">42</cx:pt>
          <cx:pt idx="2210">40</cx:pt>
          <cx:pt idx="2211">40</cx:pt>
          <cx:pt idx="2212">20</cx:pt>
          <cx:pt idx="2213">18</cx:pt>
          <cx:pt idx="2214">18</cx:pt>
          <cx:pt idx="2215">18</cx:pt>
          <cx:pt idx="2216">21</cx:pt>
          <cx:pt idx="2217">18</cx:pt>
          <cx:pt idx="2218">20</cx:pt>
          <cx:pt idx="2219">21</cx:pt>
          <cx:pt idx="2220">18</cx:pt>
          <cx:pt idx="2221">20</cx:pt>
          <cx:pt idx="2222">21</cx:pt>
          <cx:pt idx="2223">18</cx:pt>
          <cx:pt idx="2224">18</cx:pt>
          <cx:pt idx="2225">22</cx:pt>
          <cx:pt idx="2226">22</cx:pt>
          <cx:pt idx="2227">18</cx:pt>
          <cx:pt idx="2228">22</cx:pt>
          <cx:pt idx="2229">18</cx:pt>
          <cx:pt idx="2230">18</cx:pt>
          <cx:pt idx="2231">18</cx:pt>
          <cx:pt idx="2232">21</cx:pt>
          <cx:pt idx="2233">18</cx:pt>
          <cx:pt idx="2234">22</cx:pt>
          <cx:pt idx="2235">21</cx:pt>
          <cx:pt idx="2236">18</cx:pt>
          <cx:pt idx="2237">18</cx:pt>
          <cx:pt idx="2238">18</cx:pt>
          <cx:pt idx="2239">22</cx:pt>
          <cx:pt idx="2240">18</cx:pt>
          <cx:pt idx="2241">22</cx:pt>
          <cx:pt idx="2242">18</cx:pt>
          <cx:pt idx="2243">21</cx:pt>
          <cx:pt idx="2244">25</cx:pt>
          <cx:pt idx="2245">25</cx:pt>
          <cx:pt idx="2246">21</cx:pt>
          <cx:pt idx="2247">21</cx:pt>
          <cx:pt idx="2248">25</cx:pt>
          <cx:pt idx="2249">25</cx:pt>
          <cx:pt idx="2250">25</cx:pt>
          <cx:pt idx="2251">25</cx:pt>
          <cx:pt idx="2252">25</cx:pt>
          <cx:pt idx="2253">25</cx:pt>
          <cx:pt idx="2254">25</cx:pt>
          <cx:pt idx="2255">21</cx:pt>
          <cx:pt idx="2256">21</cx:pt>
          <cx:pt idx="2257">24</cx:pt>
          <cx:pt idx="2258">24</cx:pt>
          <cx:pt idx="2259">24</cx:pt>
          <cx:pt idx="2260">21</cx:pt>
          <cx:pt idx="2261">21</cx:pt>
          <cx:pt idx="2262">24</cx:pt>
          <cx:pt idx="2263">18</cx:pt>
          <cx:pt idx="2264">17</cx:pt>
          <cx:pt idx="2265">18</cx:pt>
          <cx:pt idx="2266">16</cx:pt>
          <cx:pt idx="2267">16</cx:pt>
          <cx:pt idx="2268">18</cx:pt>
          <cx:pt idx="2269">18</cx:pt>
          <cx:pt idx="2270">17</cx:pt>
          <cx:pt idx="2271">16</cx:pt>
          <cx:pt idx="2272">18</cx:pt>
          <cx:pt idx="2273">17</cx:pt>
          <cx:pt idx="2274">17</cx:pt>
          <cx:pt idx="2275">17</cx:pt>
          <cx:pt idx="2276">17</cx:pt>
          <cx:pt idx="2277">20</cx:pt>
          <cx:pt idx="2278">19</cx:pt>
          <cx:pt idx="2279">17</cx:pt>
          <cx:pt idx="2280">19</cx:pt>
          <cx:pt idx="2281">20</cx:pt>
          <cx:pt idx="2282">19</cx:pt>
          <cx:pt idx="2283">18</cx:pt>
          <cx:pt idx="2284">20</cx:pt>
          <cx:pt idx="2285">20</cx:pt>
          <cx:pt idx="2286">19</cx:pt>
          <cx:pt idx="2287">17</cx:pt>
          <cx:pt idx="2288">20</cx:pt>
          <cx:pt idx="2289">17</cx:pt>
          <cx:pt idx="2290">18</cx:pt>
          <cx:pt idx="2291">19</cx:pt>
          <cx:pt idx="2292">18</cx:pt>
          <cx:pt idx="2293">17</cx:pt>
          <cx:pt idx="2294">18</cx:pt>
          <cx:pt idx="2295">17</cx:pt>
          <cx:pt idx="2296">17</cx:pt>
          <cx:pt idx="2297">17</cx:pt>
          <cx:pt idx="2298">17</cx:pt>
          <cx:pt idx="2299">18</cx:pt>
          <cx:pt idx="2300">19</cx:pt>
          <cx:pt idx="2301">19</cx:pt>
          <cx:pt idx="2302">18</cx:pt>
          <cx:pt idx="2303">20</cx:pt>
          <cx:pt idx="2304">20</cx:pt>
          <cx:pt idx="2305">19</cx:pt>
          <cx:pt idx="2306">18</cx:pt>
          <cx:pt idx="2307">19</cx:pt>
          <cx:pt idx="2308">18</cx:pt>
          <cx:pt idx="2309">17</cx:pt>
          <cx:pt idx="2310">20</cx:pt>
          <cx:pt idx="2311">15</cx:pt>
          <cx:pt idx="2312">16</cx:pt>
          <cx:pt idx="2313">16</cx:pt>
          <cx:pt idx="2314">16</cx:pt>
          <cx:pt idx="2315">15</cx:pt>
          <cx:pt idx="2316">15</cx:pt>
          <cx:pt idx="2317">16</cx:pt>
          <cx:pt idx="2318">20</cx:pt>
          <cx:pt idx="2319">20</cx:pt>
          <cx:pt idx="2320">20</cx:pt>
          <cx:pt idx="2321">20</cx:pt>
          <cx:pt idx="2322">20</cx:pt>
          <cx:pt idx="2323">20</cx:pt>
          <cx:pt idx="2324">20</cx:pt>
          <cx:pt idx="2325">20</cx:pt>
          <cx:pt idx="2326">20</cx:pt>
          <cx:pt idx="2327">20</cx:pt>
          <cx:pt idx="2328">20</cx:pt>
          <cx:pt idx="2329">20</cx:pt>
          <cx:pt idx="2330">17</cx:pt>
          <cx:pt idx="2331">17</cx:pt>
          <cx:pt idx="2332">17</cx:pt>
          <cx:pt idx="2333">17</cx:pt>
          <cx:pt idx="2334">17</cx:pt>
          <cx:pt idx="2335">17</cx:pt>
          <cx:pt idx="2336">17</cx:pt>
          <cx:pt idx="2337">17</cx:pt>
          <cx:pt idx="2338">17</cx:pt>
          <cx:pt idx="2339">9</cx:pt>
          <cx:pt idx="2340">9</cx:pt>
          <cx:pt idx="2341">20</cx:pt>
          <cx:pt idx="2342">20</cx:pt>
          <cx:pt idx="2343">20</cx:pt>
          <cx:pt idx="2344">20</cx:pt>
          <cx:pt idx="2345">20</cx:pt>
          <cx:pt idx="2346">16</cx:pt>
          <cx:pt idx="2347">16</cx:pt>
          <cx:pt idx="2348">16</cx:pt>
          <cx:pt idx="2349">16</cx:pt>
          <cx:pt idx="2350">22</cx:pt>
          <cx:pt idx="2351">22</cx:pt>
          <cx:pt idx="2352">22</cx:pt>
          <cx:pt idx="2353">22</cx:pt>
          <cx:pt idx="2354">22</cx:pt>
          <cx:pt idx="2355">22</cx:pt>
          <cx:pt idx="2356">23</cx:pt>
          <cx:pt idx="2357">23</cx:pt>
          <cx:pt idx="2358">23</cx:pt>
          <cx:pt idx="2359">23</cx:pt>
          <cx:pt idx="2360">23</cx:pt>
          <cx:pt idx="2361">23</cx:pt>
          <cx:pt idx="2362">23</cx:pt>
          <cx:pt idx="2363">23</cx:pt>
          <cx:pt idx="2364">23</cx:pt>
          <cx:pt idx="2365">23</cx:pt>
          <cx:pt idx="2366">23</cx:pt>
          <cx:pt idx="2367">23</cx:pt>
          <cx:pt idx="2368">23</cx:pt>
          <cx:pt idx="2369">23</cx:pt>
          <cx:pt idx="2370">17</cx:pt>
          <cx:pt idx="2371">14</cx:pt>
          <cx:pt idx="2372">20</cx:pt>
          <cx:pt idx="2373">16</cx:pt>
          <cx:pt idx="2374">17</cx:pt>
          <cx:pt idx="2375">14</cx:pt>
          <cx:pt idx="2376">19</cx:pt>
          <cx:pt idx="2377">14</cx:pt>
          <cx:pt idx="2378">20</cx:pt>
          <cx:pt idx="2379">14</cx:pt>
          <cx:pt idx="2380">18</cx:pt>
          <cx:pt idx="2381">16</cx:pt>
          <cx:pt idx="2382">14</cx:pt>
          <cx:pt idx="2383">17</cx:pt>
          <cx:pt idx="2384">18</cx:pt>
          <cx:pt idx="2385">20</cx:pt>
          <cx:pt idx="2386">20</cx:pt>
          <cx:pt idx="2387">20</cx:pt>
          <cx:pt idx="2388">19</cx:pt>
          <cx:pt idx="2389">20</cx:pt>
          <cx:pt idx="2390">20</cx:pt>
          <cx:pt idx="2391">19</cx:pt>
          <cx:pt idx="2392">20</cx:pt>
          <cx:pt idx="2393">21</cx:pt>
          <cx:pt idx="2394">22</cx:pt>
          <cx:pt idx="2395">21</cx:pt>
          <cx:pt idx="2396">17</cx:pt>
          <cx:pt idx="2397">21</cx:pt>
          <cx:pt idx="2398">22</cx:pt>
          <cx:pt idx="2399">22</cx:pt>
          <cx:pt idx="2400">22</cx:pt>
          <cx:pt idx="2401">22</cx:pt>
          <cx:pt idx="2402">22</cx:pt>
          <cx:pt idx="2403">21</cx:pt>
          <cx:pt idx="2404">22</cx:pt>
          <cx:pt idx="2405">21</cx:pt>
          <cx:pt idx="2406">22</cx:pt>
          <cx:pt idx="2407">22</cx:pt>
          <cx:pt idx="2408">17</cx:pt>
          <cx:pt idx="2409">22</cx:pt>
          <cx:pt idx="2410">22</cx:pt>
          <cx:pt idx="2411">22</cx:pt>
          <cx:pt idx="2412">22</cx:pt>
          <cx:pt idx="2413">22</cx:pt>
          <cx:pt idx="2414">21</cx:pt>
          <cx:pt idx="2415">22</cx:pt>
          <cx:pt idx="2416">21</cx:pt>
          <cx:pt idx="2417">21</cx:pt>
          <cx:pt idx="2418">22</cx:pt>
          <cx:pt idx="2419">22</cx:pt>
          <cx:pt idx="2420">22</cx:pt>
          <cx:pt idx="2421">22</cx:pt>
          <cx:pt idx="2422">22</cx:pt>
          <cx:pt idx="2423">22</cx:pt>
          <cx:pt idx="2424">22</cx:pt>
          <cx:pt idx="2425">17</cx:pt>
          <cx:pt idx="2426">20</cx:pt>
          <cx:pt idx="2427">25</cx:pt>
          <cx:pt idx="2428">20</cx:pt>
          <cx:pt idx="2429">20</cx:pt>
          <cx:pt idx="2430">23</cx:pt>
          <cx:pt idx="2431">23</cx:pt>
          <cx:pt idx="2432">22</cx:pt>
          <cx:pt idx="2433">22</cx:pt>
          <cx:pt idx="2434">21</cx:pt>
          <cx:pt idx="2435">25</cx:pt>
          <cx:pt idx="2436">23</cx:pt>
          <cx:pt idx="2437">25</cx:pt>
          <cx:pt idx="2438">21</cx:pt>
          <cx:pt idx="2439">23</cx:pt>
          <cx:pt idx="2440">21</cx:pt>
          <cx:pt idx="2441">22</cx:pt>
          <cx:pt idx="2442">25</cx:pt>
          <cx:pt idx="2443">18</cx:pt>
          <cx:pt idx="2444">18</cx:pt>
          <cx:pt idx="2445">18</cx:pt>
          <cx:pt idx="2446">15</cx:pt>
          <cx:pt idx="2447">14</cx:pt>
          <cx:pt idx="2448">15</cx:pt>
          <cx:pt idx="2449">14</cx:pt>
          <cx:pt idx="2450">19</cx:pt>
          <cx:pt idx="2451">15</cx:pt>
          <cx:pt idx="2452">13</cx:pt>
          <cx:pt idx="2453">14</cx:pt>
          <cx:pt idx="2454">15</cx:pt>
          <cx:pt idx="2455">19</cx:pt>
          <cx:pt idx="2456">15</cx:pt>
          <cx:pt idx="2457">14</cx:pt>
          <cx:pt idx="2458">19</cx:pt>
          <cx:pt idx="2459">14</cx:pt>
          <cx:pt idx="2460">15</cx:pt>
          <cx:pt idx="2461">15</cx:pt>
          <cx:pt idx="2462">19</cx:pt>
          <cx:pt idx="2463">13</cx:pt>
          <cx:pt idx="2464">14</cx:pt>
          <cx:pt idx="2465">15</cx:pt>
          <cx:pt idx="2466">15</cx:pt>
          <cx:pt idx="2467">14</cx:pt>
          <cx:pt idx="2468">14</cx:pt>
          <cx:pt idx="2469">15</cx:pt>
          <cx:pt idx="2470">13</cx:pt>
          <cx:pt idx="2471">15</cx:pt>
          <cx:pt idx="2472">19</cx:pt>
          <cx:pt idx="2473">15</cx:pt>
          <cx:pt idx="2474">14</cx:pt>
          <cx:pt idx="2475">19</cx:pt>
          <cx:pt idx="2476">14</cx:pt>
          <cx:pt idx="2477">15</cx:pt>
          <cx:pt idx="2478">15</cx:pt>
          <cx:pt idx="2479">15</cx:pt>
          <cx:pt idx="2480">15</cx:pt>
          <cx:pt idx="2481">13</cx:pt>
          <cx:pt idx="2482">16</cx:pt>
          <cx:pt idx="2483">19</cx:pt>
          <cx:pt idx="2484">16</cx:pt>
          <cx:pt idx="2485">18</cx:pt>
          <cx:pt idx="2486">18</cx:pt>
          <cx:pt idx="2487">19</cx:pt>
          <cx:pt idx="2488">19</cx:pt>
          <cx:pt idx="2489">13</cx:pt>
          <cx:pt idx="2490">19</cx:pt>
          <cx:pt idx="2491">15</cx:pt>
          <cx:pt idx="2492">15</cx:pt>
          <cx:pt idx="2493">16</cx:pt>
          <cx:pt idx="2494">19</cx:pt>
          <cx:pt idx="2495">16</cx:pt>
          <cx:pt idx="2496">19</cx:pt>
          <cx:pt idx="2497">19</cx:pt>
          <cx:pt idx="2498">16</cx:pt>
          <cx:pt idx="2499">15</cx:pt>
          <cx:pt idx="2500">13</cx:pt>
          <cx:pt idx="2501">18</cx:pt>
          <cx:pt idx="2502">19</cx:pt>
          <cx:pt idx="2503">16</cx:pt>
          <cx:pt idx="2504">15</cx:pt>
          <cx:pt idx="2505">18</cx:pt>
          <cx:pt idx="2506">15</cx:pt>
          <cx:pt idx="2507">14</cx:pt>
          <cx:pt idx="2508">14</cx:pt>
          <cx:pt idx="2509">14</cx:pt>
          <cx:pt idx="2510">14</cx:pt>
          <cx:pt idx="2511">14</cx:pt>
          <cx:pt idx="2512">14</cx:pt>
          <cx:pt idx="2513">13</cx:pt>
          <cx:pt idx="2514">13</cx:pt>
          <cx:pt idx="2515">13</cx:pt>
          <cx:pt idx="2516">17</cx:pt>
          <cx:pt idx="2517">21</cx:pt>
          <cx:pt idx="2518">18</cx:pt>
          <cx:pt idx="2519">17</cx:pt>
          <cx:pt idx="2520">17</cx:pt>
          <cx:pt idx="2521">16</cx:pt>
          <cx:pt idx="2522">24</cx:pt>
          <cx:pt idx="2523">24</cx:pt>
          <cx:pt idx="2524">24</cx:pt>
          <cx:pt idx="2525">24</cx:pt>
          <cx:pt idx="2526">24</cx:pt>
          <cx:pt idx="2527">24</cx:pt>
          <cx:pt idx="2528">36</cx:pt>
          <cx:pt idx="2529">24</cx:pt>
          <cx:pt idx="2530">27</cx:pt>
          <cx:pt idx="2531">24</cx:pt>
          <cx:pt idx="2532">27</cx:pt>
          <cx:pt idx="2533">36</cx:pt>
          <cx:pt idx="2534">30</cx:pt>
          <cx:pt idx="2535">25</cx:pt>
          <cx:pt idx="2536">23</cx:pt>
          <cx:pt idx="2537">29</cx:pt>
          <cx:pt idx="2538">23</cx:pt>
          <cx:pt idx="2539">26</cx:pt>
          <cx:pt idx="2540">23</cx:pt>
          <cx:pt idx="2541">28</cx:pt>
          <cx:pt idx="2542">26</cx:pt>
          <cx:pt idx="2543">30</cx:pt>
          <cx:pt idx="2544">31</cx:pt>
          <cx:pt idx="2545">30</cx:pt>
          <cx:pt idx="2546">22</cx:pt>
          <cx:pt idx="2547">44</cx:pt>
          <cx:pt idx="2548">22</cx:pt>
          <cx:pt idx="2549">28</cx:pt>
          <cx:pt idx="2550">22</cx:pt>
          <cx:pt idx="2551">30</cx:pt>
          <cx:pt idx="2552">44</cx:pt>
          <cx:pt idx="2553">22</cx:pt>
          <cx:pt idx="2554">30</cx:pt>
          <cx:pt idx="2555">22</cx:pt>
          <cx:pt idx="2556">27</cx:pt>
          <cx:pt idx="2557">44</cx:pt>
          <cx:pt idx="2558">44</cx:pt>
          <cx:pt idx="2559">30</cx:pt>
          <cx:pt idx="2560">29</cx:pt>
          <cx:pt idx="2561">29</cx:pt>
          <cx:pt idx="2562">28</cx:pt>
          <cx:pt idx="2563">28</cx:pt>
          <cx:pt idx="2564">22</cx:pt>
          <cx:pt idx="2565">27</cx:pt>
          <cx:pt idx="2566">29</cx:pt>
          <cx:pt idx="2567">22</cx:pt>
          <cx:pt idx="2568">30</cx:pt>
          <cx:pt idx="2569">31</cx:pt>
          <cx:pt idx="2570">31</cx:pt>
          <cx:pt idx="2571">31</cx:pt>
          <cx:pt idx="2572">31</cx:pt>
          <cx:pt idx="2573">27</cx:pt>
          <cx:pt idx="2574">31</cx:pt>
          <cx:pt idx="2575">31</cx:pt>
          <cx:pt idx="2576">31</cx:pt>
          <cx:pt idx="2577">30</cx:pt>
          <cx:pt idx="2578">31</cx:pt>
          <cx:pt idx="2579">26</cx:pt>
          <cx:pt idx="2580">31</cx:pt>
          <cx:pt idx="2581">31</cx:pt>
          <cx:pt idx="2582">31</cx:pt>
          <cx:pt idx="2583">31</cx:pt>
          <cx:pt idx="2584">31</cx:pt>
          <cx:pt idx="2585">30</cx:pt>
          <cx:pt idx="2586">30</cx:pt>
          <cx:pt idx="2587">30</cx:pt>
          <cx:pt idx="2588">31</cx:pt>
          <cx:pt idx="2589">31</cx:pt>
          <cx:pt idx="2590">31</cx:pt>
          <cx:pt idx="2591">30</cx:pt>
          <cx:pt idx="2592">32</cx:pt>
          <cx:pt idx="2593">31</cx:pt>
          <cx:pt idx="2594">32</cx:pt>
          <cx:pt idx="2595">31</cx:pt>
          <cx:pt idx="2596">32</cx:pt>
          <cx:pt idx="2597">31</cx:pt>
          <cx:pt idx="2598">31</cx:pt>
          <cx:pt idx="2599">28</cx:pt>
          <cx:pt idx="2600">30</cx:pt>
          <cx:pt idx="2601">31</cx:pt>
          <cx:pt idx="2602">32</cx:pt>
          <cx:pt idx="2603">32</cx:pt>
          <cx:pt idx="2604">31</cx:pt>
          <cx:pt idx="2605">31</cx:pt>
          <cx:pt idx="2606">28</cx:pt>
          <cx:pt idx="2607">31</cx:pt>
          <cx:pt idx="2608">30</cx:pt>
          <cx:pt idx="2609">32</cx:pt>
          <cx:pt idx="2610">30</cx:pt>
          <cx:pt idx="2611">14</cx:pt>
          <cx:pt idx="2612">14</cx:pt>
          <cx:pt idx="2613">15</cx:pt>
          <cx:pt idx="2614">14</cx:pt>
          <cx:pt idx="2615">14</cx:pt>
          <cx:pt idx="2616">14</cx:pt>
          <cx:pt idx="2617">15</cx:pt>
          <cx:pt idx="2618">15</cx:pt>
          <cx:pt idx="2619">11</cx:pt>
          <cx:pt idx="2620">15</cx:pt>
          <cx:pt idx="2621">14</cx:pt>
          <cx:pt idx="2622">15</cx:pt>
          <cx:pt idx="2623">14</cx:pt>
          <cx:pt idx="2624">15</cx:pt>
          <cx:pt idx="2625">11</cx:pt>
          <cx:pt idx="2626">14</cx:pt>
          <cx:pt idx="2627">14</cx:pt>
          <cx:pt idx="2628">15</cx:pt>
          <cx:pt idx="2629">15</cx:pt>
          <cx:pt idx="2630">15</cx:pt>
          <cx:pt idx="2631">14</cx:pt>
          <cx:pt idx="2632">15</cx:pt>
          <cx:pt idx="2633">15</cx:pt>
          <cx:pt idx="2634">14</cx:pt>
          <cx:pt idx="2635">14</cx:pt>
          <cx:pt idx="2636">14</cx:pt>
          <cx:pt idx="2637">14</cx:pt>
          <cx:pt idx="2638">15</cx:pt>
          <cx:pt idx="2639">14</cx:pt>
          <cx:pt idx="2640">12</cx:pt>
          <cx:pt idx="2641">14</cx:pt>
          <cx:pt idx="2642">12</cx:pt>
          <cx:pt idx="2643">16</cx:pt>
          <cx:pt idx="2644">14</cx:pt>
          <cx:pt idx="2645">16</cx:pt>
          <cx:pt idx="2646">13</cx:pt>
          <cx:pt idx="2647">16</cx:pt>
          <cx:pt idx="2648">14</cx:pt>
          <cx:pt idx="2649">16</cx:pt>
          <cx:pt idx="2650">16</cx:pt>
          <cx:pt idx="2651">12</cx:pt>
          <cx:pt idx="2652">16</cx:pt>
          <cx:pt idx="2653">14</cx:pt>
          <cx:pt idx="2654">14</cx:pt>
          <cx:pt idx="2655">13</cx:pt>
          <cx:pt idx="2656">14</cx:pt>
          <cx:pt idx="2657">16</cx:pt>
          <cx:pt idx="2658">16</cx:pt>
          <cx:pt idx="2659">16</cx:pt>
          <cx:pt idx="2660">14</cx:pt>
          <cx:pt idx="2661">16</cx:pt>
          <cx:pt idx="2662">14</cx:pt>
          <cx:pt idx="2663">14</cx:pt>
          <cx:pt idx="2664">16</cx:pt>
          <cx:pt idx="2665">13</cx:pt>
          <cx:pt idx="2666">13</cx:pt>
          <cx:pt idx="2667">13</cx:pt>
          <cx:pt idx="2668">13</cx:pt>
          <cx:pt idx="2669">13</cx:pt>
          <cx:pt idx="2670">13</cx:pt>
          <cx:pt idx="2671">12</cx:pt>
          <cx:pt idx="2672">12</cx:pt>
          <cx:pt idx="2673">12</cx:pt>
          <cx:pt idx="2674">12</cx:pt>
          <cx:pt idx="2675">12</cx:pt>
          <cx:pt idx="2676">12</cx:pt>
          <cx:pt idx="2677">15</cx:pt>
          <cx:pt idx="2678">15</cx:pt>
          <cx:pt idx="2679">12</cx:pt>
          <cx:pt idx="2680">15</cx:pt>
          <cx:pt idx="2681">15</cx:pt>
          <cx:pt idx="2682">12</cx:pt>
          <cx:pt idx="2683">12</cx:pt>
          <cx:pt idx="2684">15</cx:pt>
          <cx:pt idx="2685">12</cx:pt>
          <cx:pt idx="2686">15</cx:pt>
          <cx:pt idx="2687">26</cx:pt>
          <cx:pt idx="2688">24</cx:pt>
          <cx:pt idx="2689">23</cx:pt>
          <cx:pt idx="2690">26</cx:pt>
          <cx:pt idx="2691">23</cx:pt>
          <cx:pt idx="2692">24</cx:pt>
          <cx:pt idx="2693">26</cx:pt>
          <cx:pt idx="2694">23</cx:pt>
          <cx:pt idx="2695">23</cx:pt>
          <cx:pt idx="2696">17</cx:pt>
          <cx:pt idx="2697">17</cx:pt>
          <cx:pt idx="2698">17</cx:pt>
          <cx:pt idx="2699">17</cx:pt>
          <cx:pt idx="2700">17</cx:pt>
          <cx:pt idx="2701">17</cx:pt>
          <cx:pt idx="2702">17</cx:pt>
          <cx:pt idx="2703">17</cx:pt>
          <cx:pt idx="2704">17</cx:pt>
          <cx:pt idx="2705">22</cx:pt>
          <cx:pt idx="2706">22</cx:pt>
          <cx:pt idx="2707">17</cx:pt>
          <cx:pt idx="2708">12</cx:pt>
          <cx:pt idx="2709">17</cx:pt>
          <cx:pt idx="2710">15</cx:pt>
          <cx:pt idx="2711">15</cx:pt>
          <cx:pt idx="2712">17</cx:pt>
          <cx:pt idx="2713">15</cx:pt>
          <cx:pt idx="2714">12</cx:pt>
          <cx:pt idx="2715">15</cx:pt>
          <cx:pt idx="2716">12</cx:pt>
          <cx:pt idx="2717">17</cx:pt>
          <cx:pt idx="2718">17</cx:pt>
          <cx:pt idx="2719">15</cx:pt>
          <cx:pt idx="2720">15</cx:pt>
          <cx:pt idx="2721">17</cx:pt>
          <cx:pt idx="2722">17</cx:pt>
          <cx:pt idx="2723">16</cx:pt>
          <cx:pt idx="2724">20</cx:pt>
          <cx:pt idx="2725">20</cx:pt>
          <cx:pt idx="2726">17</cx:pt>
          <cx:pt idx="2727">20</cx:pt>
          <cx:pt idx="2728">19</cx:pt>
          <cx:pt idx="2729">16</cx:pt>
          <cx:pt idx="2730">17</cx:pt>
          <cx:pt idx="2731">17</cx:pt>
          <cx:pt idx="2732">18</cx:pt>
          <cx:pt idx="2733">17</cx:pt>
          <cx:pt idx="2734">16</cx:pt>
          <cx:pt idx="2735">24</cx:pt>
          <cx:pt idx="2736">24</cx:pt>
          <cx:pt idx="2737">22</cx:pt>
          <cx:pt idx="2738">24</cx:pt>
          <cx:pt idx="2739">22</cx:pt>
          <cx:pt idx="2740">24</cx:pt>
          <cx:pt idx="2741">22</cx:pt>
          <cx:pt idx="2742">25</cx:pt>
          <cx:pt idx="2743">25</cx:pt>
          <cx:pt idx="2744">22</cx:pt>
          <cx:pt idx="2745">25</cx:pt>
          <cx:pt idx="2746">22</cx:pt>
          <cx:pt idx="2747">25</cx:pt>
          <cx:pt idx="2748">25</cx:pt>
          <cx:pt idx="2749">25</cx:pt>
          <cx:pt idx="2750">25</cx:pt>
          <cx:pt idx="2751">22</cx:pt>
          <cx:pt idx="2752">25</cx:pt>
          <cx:pt idx="2753">25</cx:pt>
          <cx:pt idx="2754">25</cx:pt>
          <cx:pt idx="2755">25</cx:pt>
          <cx:pt idx="2756">25</cx:pt>
          <cx:pt idx="2757">14</cx:pt>
          <cx:pt idx="2758">17</cx:pt>
          <cx:pt idx="2759">18</cx:pt>
          <cx:pt idx="2760">18</cx:pt>
          <cx:pt idx="2761">16</cx:pt>
          <cx:pt idx="2762">17</cx:pt>
          <cx:pt idx="2763">17</cx:pt>
          <cx:pt idx="2764">18</cx:pt>
          <cx:pt idx="2765">18</cx:pt>
          <cx:pt idx="2766">17</cx:pt>
          <cx:pt idx="2767">18</cx:pt>
          <cx:pt idx="2768">18</cx:pt>
          <cx:pt idx="2769">17</cx:pt>
          <cx:pt idx="2770">18</cx:pt>
          <cx:pt idx="2771">14</cx:pt>
          <cx:pt idx="2772">16</cx:pt>
          <cx:pt idx="2773">19</cx:pt>
          <cx:pt idx="2774">20</cx:pt>
          <cx:pt idx="2775">18</cx:pt>
          <cx:pt idx="2776">18</cx:pt>
          <cx:pt idx="2777">20</cx:pt>
          <cx:pt idx="2778">20</cx:pt>
          <cx:pt idx="2779">19</cx:pt>
          <cx:pt idx="2780">17</cx:pt>
          <cx:pt idx="2781">17</cx:pt>
          <cx:pt idx="2782">19</cx:pt>
          <cx:pt idx="2783">17</cx:pt>
          <cx:pt idx="2784">18</cx:pt>
          <cx:pt idx="2785">17</cx:pt>
          <cx:pt idx="2786">17</cx:pt>
          <cx:pt idx="2787">20</cx:pt>
          <cx:pt idx="2788">19</cx:pt>
          <cx:pt idx="2789">20</cx:pt>
          <cx:pt idx="2790">17</cx:pt>
          <cx:pt idx="2791">19</cx:pt>
          <cx:pt idx="2792">17</cx:pt>
          <cx:pt idx="2793">17</cx:pt>
          <cx:pt idx="2794">17</cx:pt>
          <cx:pt idx="2795">17</cx:pt>
          <cx:pt idx="2796">20</cx:pt>
          <cx:pt idx="2797">17</cx:pt>
          <cx:pt idx="2798">19</cx:pt>
          <cx:pt idx="2799">19</cx:pt>
          <cx:pt idx="2800">19</cx:pt>
          <cx:pt idx="2801">18</cx:pt>
          <cx:pt idx="2802">18</cx:pt>
          <cx:pt idx="2803">20</cx:pt>
          <cx:pt idx="2804">19</cx:pt>
          <cx:pt idx="2805">20</cx:pt>
          <cx:pt idx="2806">17</cx:pt>
          <cx:pt idx="2807">20</cx:pt>
          <cx:pt idx="2808">19</cx:pt>
          <cx:pt idx="2809">20</cx:pt>
          <cx:pt idx="2810">18</cx:pt>
          <cx:pt idx="2811">27</cx:pt>
          <cx:pt idx="2812">25</cx:pt>
          <cx:pt idx="2813">28</cx:pt>
          <cx:pt idx="2814">23</cx:pt>
          <cx:pt idx="2815">28</cx:pt>
          <cx:pt idx="2816">28</cx:pt>
          <cx:pt idx="2817">23</cx:pt>
          <cx:pt idx="2818">28</cx:pt>
          <cx:pt idx="2819">23</cx:pt>
          <cx:pt idx="2820">28</cx:pt>
          <cx:pt idx="2821">21</cx:pt>
          <cx:pt idx="2822">25</cx:pt>
          <cx:pt idx="2823">27</cx:pt>
          <cx:pt idx="2824">21</cx:pt>
          <cx:pt idx="2825">19</cx:pt>
          <cx:pt idx="2826">28</cx:pt>
          <cx:pt idx="2827">28</cx:pt>
          <cx:pt idx="2828">19</cx:pt>
          <cx:pt idx="2829">23</cx:pt>
          <cx:pt idx="2830">28</cx:pt>
          <cx:pt idx="2831">19</cx:pt>
          <cx:pt idx="2832">21</cx:pt>
          <cx:pt idx="2833">21</cx:pt>
          <cx:pt idx="2834">19</cx:pt>
          <cx:pt idx="2835">18</cx:pt>
          <cx:pt idx="2836">28</cx:pt>
          <cx:pt idx="2837">28</cx:pt>
          <cx:pt idx="2838">23</cx:pt>
          <cx:pt idx="2839">23</cx:pt>
          <cx:pt idx="2840">16</cx:pt>
          <cx:pt idx="2841">18</cx:pt>
          <cx:pt idx="2842">16</cx:pt>
          <cx:pt idx="2843">19</cx:pt>
          <cx:pt idx="2844">17</cx:pt>
          <cx:pt idx="2845">17</cx:pt>
          <cx:pt idx="2846">19</cx:pt>
          <cx:pt idx="2847">17</cx:pt>
          <cx:pt idx="2848">17</cx:pt>
          <cx:pt idx="2849">10</cx:pt>
          <cx:pt idx="2850">10</cx:pt>
          <cx:pt idx="2851">10</cx:pt>
          <cx:pt idx="2852">11</cx:pt>
          <cx:pt idx="2853">11</cx:pt>
          <cx:pt idx="2854">11</cx:pt>
          <cx:pt idx="2855">12</cx:pt>
          <cx:pt idx="2856">10</cx:pt>
          <cx:pt idx="2857">13</cx:pt>
          <cx:pt idx="2858">13</cx:pt>
          <cx:pt idx="2859">15</cx:pt>
          <cx:pt idx="2860">15</cx:pt>
          <cx:pt idx="2861">12</cx:pt>
          <cx:pt idx="2862">12</cx:pt>
          <cx:pt idx="2863">12</cx:pt>
          <cx:pt idx="2864">12</cx:pt>
          <cx:pt idx="2865">14</cx:pt>
          <cx:pt idx="2866">14</cx:pt>
          <cx:pt idx="2867">15</cx:pt>
          <cx:pt idx="2868">12</cx:pt>
          <cx:pt idx="2869">15</cx:pt>
          <cx:pt idx="2870">14</cx:pt>
          <cx:pt idx="2871">15</cx:pt>
          <cx:pt idx="2872">14</cx:pt>
          <cx:pt idx="2873">12</cx:pt>
          <cx:pt idx="2874">12</cx:pt>
          <cx:pt idx="2875">12</cx:pt>
          <cx:pt idx="2876">15</cx:pt>
          <cx:pt idx="2877">12</cx:pt>
          <cx:pt idx="2878">10</cx:pt>
          <cx:pt idx="2879">10</cx:pt>
          <cx:pt idx="2880">11</cx:pt>
          <cx:pt idx="2881">11</cx:pt>
          <cx:pt idx="2882">14</cx:pt>
          <cx:pt idx="2883">14</cx:pt>
          <cx:pt idx="2884">12</cx:pt>
          <cx:pt idx="2885">14</cx:pt>
          <cx:pt idx="2886">12</cx:pt>
          <cx:pt idx="2887">12</cx:pt>
          <cx:pt idx="2888">12</cx:pt>
          <cx:pt idx="2889">12</cx:pt>
          <cx:pt idx="2890">12</cx:pt>
          <cx:pt idx="2891">10</cx:pt>
          <cx:pt idx="2892">10</cx:pt>
          <cx:pt idx="2893">10</cx:pt>
          <cx:pt idx="2894">10</cx:pt>
          <cx:pt idx="2895">10</cx:pt>
          <cx:pt idx="2896">10</cx:pt>
          <cx:pt idx="2897">15</cx:pt>
          <cx:pt idx="2898">15</cx:pt>
          <cx:pt idx="2899">15</cx:pt>
          <cx:pt idx="2900">15</cx:pt>
          <cx:pt idx="2901">15</cx:pt>
          <cx:pt idx="2902">17</cx:pt>
          <cx:pt idx="2903">16</cx:pt>
          <cx:pt idx="2904">16</cx:pt>
          <cx:pt idx="2905">17</cx:pt>
          <cx:pt idx="2906">18</cx:pt>
          <cx:pt idx="2907">18</cx:pt>
          <cx:pt idx="2908">17</cx:pt>
          <cx:pt idx="2909">17</cx:pt>
          <cx:pt idx="2910">17</cx:pt>
          <cx:pt idx="2911">17</cx:pt>
          <cx:pt idx="2912">18</cx:pt>
          <cx:pt idx="2913">21</cx:pt>
          <cx:pt idx="2914">21</cx:pt>
          <cx:pt idx="2915">21</cx:pt>
          <cx:pt idx="2916">21</cx:pt>
          <cx:pt idx="2917">21</cx:pt>
          <cx:pt idx="2918">21</cx:pt>
          <cx:pt idx="2919">18</cx:pt>
          <cx:pt idx="2920">21</cx:pt>
          <cx:pt idx="2921">10</cx:pt>
          <cx:pt idx="2922">27</cx:pt>
          <cx:pt idx="2923">28</cx:pt>
          <cx:pt idx="2924">30</cx:pt>
          <cx:pt idx="2925">29</cx:pt>
          <cx:pt idx="2926">30</cx:pt>
          <cx:pt idx="2927">29</cx:pt>
          <cx:pt idx="2928">27</cx:pt>
          <cx:pt idx="2929">28</cx:pt>
          <cx:pt idx="2930">28</cx:pt>
          <cx:pt idx="2931">29</cx:pt>
          <cx:pt idx="2932">29</cx:pt>
          <cx:pt idx="2933">29</cx:pt>
          <cx:pt idx="2934">30</cx:pt>
          <cx:pt idx="2935">29</cx:pt>
          <cx:pt idx="2936">30</cx:pt>
          <cx:pt idx="2937">29</cx:pt>
          <cx:pt idx="2938">29</cx:pt>
          <cx:pt idx="2939">28</cx:pt>
          <cx:pt idx="2940">29</cx:pt>
          <cx:pt idx="2941">28</cx:pt>
          <cx:pt idx="2942">29</cx:pt>
          <cx:pt idx="2943">30</cx:pt>
          <cx:pt idx="2944">29</cx:pt>
          <cx:pt idx="2945">30</cx:pt>
          <cx:pt idx="2946">27</cx:pt>
          <cx:pt idx="2947">29</cx:pt>
          <cx:pt idx="2948">29</cx:pt>
          <cx:pt idx="2949">28</cx:pt>
          <cx:pt idx="2950">30</cx:pt>
          <cx:pt idx="2951">28</cx:pt>
          <cx:pt idx="2952">27</cx:pt>
          <cx:pt idx="2953">30</cx:pt>
          <cx:pt idx="2954">28</cx:pt>
          <cx:pt idx="2955">28</cx:pt>
          <cx:pt idx="2956">28</cx:pt>
          <cx:pt idx="2957">28</cx:pt>
          <cx:pt idx="2958">18</cx:pt>
          <cx:pt idx="2959">16</cx:pt>
          <cx:pt idx="2960">16</cx:pt>
          <cx:pt idx="2961">16</cx:pt>
          <cx:pt idx="2962">22</cx:pt>
          <cx:pt idx="2963">21</cx:pt>
          <cx:pt idx="2964">17</cx:pt>
          <cx:pt idx="2965">17</cx:pt>
          <cx:pt idx="2966">17</cx:pt>
          <cx:pt idx="2967">17</cx:pt>
          <cx:pt idx="2968">17</cx:pt>
          <cx:pt idx="2969">17</cx:pt>
          <cx:pt idx="2970">15</cx:pt>
          <cx:pt idx="2971">17</cx:pt>
          <cx:pt idx="2972">17</cx:pt>
          <cx:pt idx="2973">17</cx:pt>
          <cx:pt idx="2974">15</cx:pt>
          <cx:pt idx="2975">17</cx:pt>
          <cx:pt idx="2976">17</cx:pt>
          <cx:pt idx="2977">17</cx:pt>
          <cx:pt idx="2978">17</cx:pt>
          <cx:pt idx="2979">17</cx:pt>
          <cx:pt idx="2980">15</cx:pt>
          <cx:pt idx="2981">15</cx:pt>
          <cx:pt idx="2982">15</cx:pt>
          <cx:pt idx="2983">15</cx:pt>
          <cx:pt idx="2984">17</cx:pt>
          <cx:pt idx="2985">17</cx:pt>
          <cx:pt idx="2986">15</cx:pt>
          <cx:pt idx="2987">15</cx:pt>
          <cx:pt idx="2988">17</cx:pt>
          <cx:pt idx="2989">17</cx:pt>
          <cx:pt idx="2990">15</cx:pt>
          <cx:pt idx="2991">15</cx:pt>
          <cx:pt idx="2992">17</cx:pt>
          <cx:pt idx="2993">17</cx:pt>
          <cx:pt idx="2994">17</cx:pt>
          <cx:pt idx="2995">17</cx:pt>
          <cx:pt idx="2996">17</cx:pt>
          <cx:pt idx="2997">15</cx:pt>
          <cx:pt idx="2998">17</cx:pt>
          <cx:pt idx="2999">15</cx:pt>
          <cx:pt idx="3000">17</cx:pt>
          <cx:pt idx="3001">17</cx:pt>
          <cx:pt idx="3002">17</cx:pt>
          <cx:pt idx="3003">17</cx:pt>
          <cx:pt idx="3004">15</cx:pt>
          <cx:pt idx="3005">16</cx:pt>
          <cx:pt idx="3006">16</cx:pt>
          <cx:pt idx="3007">16</cx:pt>
          <cx:pt idx="3008">15</cx:pt>
          <cx:pt idx="3009">16</cx:pt>
          <cx:pt idx="3010">16</cx:pt>
          <cx:pt idx="3011">16</cx:pt>
          <cx:pt idx="3012">16</cx:pt>
          <cx:pt idx="3013">16</cx:pt>
          <cx:pt idx="3014">15</cx:pt>
          <cx:pt idx="3015">16</cx:pt>
          <cx:pt idx="3016">16</cx:pt>
          <cx:pt idx="3017">16</cx:pt>
          <cx:pt idx="3018">16</cx:pt>
          <cx:pt idx="3019">16</cx:pt>
          <cx:pt idx="3020">16</cx:pt>
          <cx:pt idx="3021">15</cx:pt>
          <cx:pt idx="3022">15</cx:pt>
          <cx:pt idx="3023">15</cx:pt>
          <cx:pt idx="3024">16</cx:pt>
          <cx:pt idx="3025">16</cx:pt>
          <cx:pt idx="3026">16</cx:pt>
          <cx:pt idx="3027">16</cx:pt>
          <cx:pt idx="3028">16</cx:pt>
          <cx:pt idx="3029">15</cx:pt>
          <cx:pt idx="3030">10</cx:pt>
          <cx:pt idx="3031">10</cx:pt>
          <cx:pt idx="3032">11</cx:pt>
          <cx:pt idx="3033">10</cx:pt>
          <cx:pt idx="3034">11</cx:pt>
          <cx:pt idx="3035">12</cx:pt>
          <cx:pt idx="3036">17</cx:pt>
          <cx:pt idx="3037">22</cx:pt>
          <cx:pt idx="3038">23</cx:pt>
          <cx:pt idx="3039">22</cx:pt>
          <cx:pt idx="3040">23</cx:pt>
          <cx:pt idx="3041">22</cx:pt>
          <cx:pt idx="3042">22</cx:pt>
          <cx:pt idx="3043">22</cx:pt>
          <cx:pt idx="3044">23</cx:pt>
          <cx:pt idx="3045">23</cx:pt>
          <cx:pt idx="3046">23</cx:pt>
          <cx:pt idx="3047">26</cx:pt>
          <cx:pt idx="3048">27</cx:pt>
          <cx:pt idx="3049">26</cx:pt>
          <cx:pt idx="3050">27</cx:pt>
          <cx:pt idx="3051">26</cx:pt>
          <cx:pt idx="3052">26</cx:pt>
          <cx:pt idx="3053">26</cx:pt>
          <cx:pt idx="3054">27</cx:pt>
          <cx:pt idx="3055">27</cx:pt>
          <cx:pt idx="3056">27</cx:pt>
          <cx:pt idx="3057">25</cx:pt>
          <cx:pt idx="3058">25</cx:pt>
          <cx:pt idx="3059">26</cx:pt>
          <cx:pt idx="3060">25</cx:pt>
          <cx:pt idx="3061">26</cx:pt>
          <cx:pt idx="3062">26</cx:pt>
          <cx:pt idx="3063">25</cx:pt>
          <cx:pt idx="3064">26</cx:pt>
          <cx:pt idx="3065">26</cx:pt>
          <cx:pt idx="3066">25</cx:pt>
          <cx:pt idx="3067">26</cx:pt>
          <cx:pt idx="3068">25</cx:pt>
          <cx:pt idx="3069">36</cx:pt>
          <cx:pt idx="3070">31</cx:pt>
          <cx:pt idx="3071">31</cx:pt>
          <cx:pt idx="3072">31</cx:pt>
          <cx:pt idx="3073">36</cx:pt>
          <cx:pt idx="3074">36</cx:pt>
          <cx:pt idx="3075">31</cx:pt>
          <cx:pt idx="3076">36</cx:pt>
          <cx:pt idx="3077">31</cx:pt>
          <cx:pt idx="3078">31</cx:pt>
          <cx:pt idx="3079">36</cx:pt>
          <cx:pt idx="3080">36</cx:pt>
          <cx:pt idx="3081">31</cx:pt>
          <cx:pt idx="3082">31</cx:pt>
          <cx:pt idx="3083">36</cx:pt>
          <cx:pt idx="3084">31</cx:pt>
          <cx:pt idx="3085">36</cx:pt>
          <cx:pt idx="3086">36</cx:pt>
          <cx:pt idx="3087">17</cx:pt>
          <cx:pt idx="3088">17</cx:pt>
          <cx:pt idx="3089">17</cx:pt>
          <cx:pt idx="3090">15</cx:pt>
          <cx:pt idx="3091">15</cx:pt>
          <cx:pt idx="3092">15</cx:pt>
          <cx:pt idx="3093">15</cx:pt>
          <cx:pt idx="3094">15</cx:pt>
          <cx:pt idx="3095">15</cx:pt>
          <cx:pt idx="3096">15</cx:pt>
          <cx:pt idx="3097">15</cx:pt>
          <cx:pt idx="3098">15</cx:pt>
          <cx:pt idx="3099">15</cx:pt>
          <cx:pt idx="3100">15</cx:pt>
          <cx:pt idx="3101">15</cx:pt>
          <cx:pt idx="3102">20</cx:pt>
          <cx:pt idx="3103">19</cx:pt>
          <cx:pt idx="3104">20</cx:pt>
          <cx:pt idx="3105">22</cx:pt>
          <cx:pt idx="3106">20</cx:pt>
          <cx:pt idx="3107">22</cx:pt>
          <cx:pt idx="3108">19</cx:pt>
          <cx:pt idx="3109">22</cx:pt>
          <cx:pt idx="3110">20</cx:pt>
          <cx:pt idx="3111">22</cx:pt>
          <cx:pt idx="3112">22</cx:pt>
          <cx:pt idx="3113">22</cx:pt>
          <cx:pt idx="3114">20</cx:pt>
          <cx:pt idx="3115">19</cx:pt>
          <cx:pt idx="3116">19</cx:pt>
          <cx:pt idx="3117">20</cx:pt>
          <cx:pt idx="3118">22</cx:pt>
          <cx:pt idx="3119">19</cx:pt>
          <cx:pt idx="3120">20</cx:pt>
          <cx:pt idx="3121">20</cx:pt>
          <cx:pt idx="3122">22</cx:pt>
          <cx:pt idx="3123">19</cx:pt>
          <cx:pt idx="3124">22</cx:pt>
          <cx:pt idx="3125">20</cx:pt>
          <cx:pt idx="3126">30</cx:pt>
          <cx:pt idx="3127">23</cx:pt>
          <cx:pt idx="3128">26</cx:pt>
          <cx:pt idx="3129">26</cx:pt>
          <cx:pt idx="3130">23</cx:pt>
          <cx:pt idx="3131">30</cx:pt>
          <cx:pt idx="3132">23</cx:pt>
          <cx:pt idx="3133">26</cx:pt>
          <cx:pt idx="3134">26</cx:pt>
          <cx:pt idx="3135">23</cx:pt>
          <cx:pt idx="3136">16</cx:pt>
          <cx:pt idx="3137">16</cx:pt>
          <cx:pt idx="3138">16</cx:pt>
          <cx:pt idx="3139">28</cx:pt>
          <cx:pt idx="3140">25</cx:pt>
          <cx:pt idx="3141">26</cx:pt>
          <cx:pt idx="3142">26</cx:pt>
          <cx:pt idx="3143">26</cx:pt>
          <cx:pt idx="3144">26</cx:pt>
          <cx:pt idx="3145">25</cx:pt>
          <cx:pt idx="3146">26</cx:pt>
          <cx:pt idx="3147">22</cx:pt>
          <cx:pt idx="3148">25</cx:pt>
          <cx:pt idx="3149">26</cx:pt>
          <cx:pt idx="3150">28</cx:pt>
          <cx:pt idx="3151">25</cx:pt>
          <cx:pt idx="3152">26</cx:pt>
          <cx:pt idx="3153">26</cx:pt>
          <cx:pt idx="3154">22</cx:pt>
          <cx:pt idx="3155">26</cx:pt>
          <cx:pt idx="3156">26</cx:pt>
          <cx:pt idx="3157">27</cx:pt>
          <cx:pt idx="3158">30</cx:pt>
          <cx:pt idx="3159">29</cx:pt>
          <cx:pt idx="3160">29</cx:pt>
          <cx:pt idx="3161">30</cx:pt>
          <cx:pt idx="3162">29</cx:pt>
          <cx:pt idx="3163">30</cx:pt>
          <cx:pt idx="3164">29</cx:pt>
          <cx:pt idx="3165">28</cx:pt>
          <cx:pt idx="3166">30</cx:pt>
          <cx:pt idx="3167">28</cx:pt>
          <cx:pt idx="3168">28</cx:pt>
          <cx:pt idx="3169">29</cx:pt>
          <cx:pt idx="3170">28</cx:pt>
          <cx:pt idx="3171">30</cx:pt>
          <cx:pt idx="3172">28</cx:pt>
          <cx:pt idx="3173">43</cx:pt>
          <cx:pt idx="3174">43</cx:pt>
          <cx:pt idx="3175">43</cx:pt>
          <cx:pt idx="3176">22</cx:pt>
          <cx:pt idx="3177">18</cx:pt>
          <cx:pt idx="3178">18</cx:pt>
          <cx:pt idx="3179">18</cx:pt>
          <cx:pt idx="3180">18</cx:pt>
          <cx:pt idx="3181">22</cx:pt>
          <cx:pt idx="3182">18</cx:pt>
          <cx:pt idx="3183">18</cx:pt>
          <cx:pt idx="3184">18</cx:pt>
          <cx:pt idx="3185">18</cx:pt>
          <cx:pt idx="3186">18</cx:pt>
          <cx:pt idx="3187">18</cx:pt>
          <cx:pt idx="3188">22</cx:pt>
          <cx:pt idx="3189">18</cx:pt>
          <cx:pt idx="3190">22</cx:pt>
          <cx:pt idx="3191">18</cx:pt>
          <cx:pt idx="3192">18</cx:pt>
          <cx:pt idx="3193">18</cx:pt>
          <cx:pt idx="3194">18</cx:pt>
          <cx:pt idx="3195">18</cx:pt>
          <cx:pt idx="3196">18</cx:pt>
          <cx:pt idx="3197">18</cx:pt>
          <cx:pt idx="3198">18</cx:pt>
          <cx:pt idx="3199">18</cx:pt>
          <cx:pt idx="3200">18</cx:pt>
          <cx:pt idx="3201">18</cx:pt>
          <cx:pt idx="3202">18</cx:pt>
          <cx:pt idx="3203">18</cx:pt>
          <cx:pt idx="3204">18</cx:pt>
          <cx:pt idx="3205">18</cx:pt>
          <cx:pt idx="3206">18</cx:pt>
          <cx:pt idx="3207">18</cx:pt>
          <cx:pt idx="3208">18</cx:pt>
          <cx:pt idx="3209">18</cx:pt>
          <cx:pt idx="3210">18</cx:pt>
          <cx:pt idx="3211">18</cx:pt>
          <cx:pt idx="3212">14</cx:pt>
          <cx:pt idx="3213">14</cx:pt>
          <cx:pt idx="3214">14</cx:pt>
          <cx:pt idx="3215">14</cx:pt>
          <cx:pt idx="3216">14</cx:pt>
          <cx:pt idx="3217">14</cx:pt>
          <cx:pt idx="3218">14</cx:pt>
          <cx:pt idx="3219">14</cx:pt>
          <cx:pt idx="3220">14</cx:pt>
          <cx:pt idx="3221">18</cx:pt>
          <cx:pt idx="3222">18</cx:pt>
          <cx:pt idx="3223">18</cx:pt>
          <cx:pt idx="3224">18</cx:pt>
          <cx:pt idx="3225">18</cx:pt>
          <cx:pt idx="3226">18</cx:pt>
          <cx:pt idx="3227">18</cx:pt>
          <cx:pt idx="3228">18</cx:pt>
          <cx:pt idx="3229">18</cx:pt>
          <cx:pt idx="3230">18</cx:pt>
          <cx:pt idx="3231">18</cx:pt>
          <cx:pt idx="3232">18</cx:pt>
          <cx:pt idx="3233">18</cx:pt>
          <cx:pt idx="3234">18</cx:pt>
          <cx:pt idx="3235">18</cx:pt>
          <cx:pt idx="3236">18</cx:pt>
          <cx:pt idx="3237">18</cx:pt>
          <cx:pt idx="3238">18</cx:pt>
          <cx:pt idx="3239">18</cx:pt>
          <cx:pt idx="3240">18</cx:pt>
          <cx:pt idx="3241">18</cx:pt>
          <cx:pt idx="3242">18</cx:pt>
          <cx:pt idx="3243">18</cx:pt>
          <cx:pt idx="3244">20</cx:pt>
          <cx:pt idx="3245">19</cx:pt>
          <cx:pt idx="3246">19</cx:pt>
          <cx:pt idx="3247">18</cx:pt>
          <cx:pt idx="3248">18</cx:pt>
          <cx:pt idx="3249">16</cx:pt>
          <cx:pt idx="3250">19</cx:pt>
          <cx:pt idx="3251">18</cx:pt>
          <cx:pt idx="3252">20</cx:pt>
          <cx:pt idx="3253">20</cx:pt>
          <cx:pt idx="3254">19</cx:pt>
          <cx:pt idx="3255">20</cx:pt>
          <cx:pt idx="3256">18</cx:pt>
          <cx:pt idx="3257">18</cx:pt>
          <cx:pt idx="3258">16</cx:pt>
          <cx:pt idx="3259">20</cx:pt>
          <cx:pt idx="3260">21</cx:pt>
          <cx:pt idx="3261">21</cx:pt>
          <cx:pt idx="3262">16</cx:pt>
          <cx:pt idx="3263">21</cx:pt>
          <cx:pt idx="3264">16</cx:pt>
          <cx:pt idx="3265">21</cx:pt>
          <cx:pt idx="3266">19</cx:pt>
          <cx:pt idx="3267">20</cx:pt>
          <cx:pt idx="3268">20</cx:pt>
          <cx:pt idx="3269">21</cx:pt>
          <cx:pt idx="3270">19</cx:pt>
          <cx:pt idx="3271">21</cx:pt>
          <cx:pt idx="3272">21</cx:pt>
          <cx:pt idx="3273">19</cx:pt>
          <cx:pt idx="3274">21</cx:pt>
          <cx:pt idx="3275">19</cx:pt>
          <cx:pt idx="3276">22</cx:pt>
          <cx:pt idx="3277">16</cx:pt>
          <cx:pt idx="3278">21</cx:pt>
          <cx:pt idx="3279">19</cx:pt>
          <cx:pt idx="3280">20</cx:pt>
          <cx:pt idx="3281">20</cx:pt>
          <cx:pt idx="3282">21</cx:pt>
          <cx:pt idx="3283">16</cx:pt>
          <cx:pt idx="3284">22</cx:pt>
          <cx:pt idx="3285">25</cx:pt>
          <cx:pt idx="3286">27</cx:pt>
          <cx:pt idx="3287">25</cx:pt>
          <cx:pt idx="3288">27</cx:pt>
          <cx:pt idx="3289">25</cx:pt>
          <cx:pt idx="3290">27</cx:pt>
          <cx:pt idx="3291">27</cx:pt>
          <cx:pt idx="3292">27</cx:pt>
          <cx:pt idx="3293">25</cx:pt>
          <cx:pt idx="3294">27</cx:pt>
          <cx:pt idx="3295">15</cx:pt>
          <cx:pt idx="3296">15</cx:pt>
          <cx:pt idx="3297">15</cx:pt>
          <cx:pt idx="3298">19</cx:pt>
          <cx:pt idx="3299">20</cx:pt>
          <cx:pt idx="3300">19</cx:pt>
          <cx:pt idx="3301">19</cx:pt>
          <cx:pt idx="3302">19</cx:pt>
          <cx:pt idx="3303">20</cx:pt>
          <cx:pt idx="3304">19</cx:pt>
          <cx:pt idx="3305">19</cx:pt>
          <cx:pt idx="3306">19</cx:pt>
          <cx:pt idx="3307">19</cx:pt>
          <cx:pt idx="3308">21</cx:pt>
          <cx:pt idx="3309">21</cx:pt>
          <cx:pt idx="3310">19</cx:pt>
          <cx:pt idx="3311">21</cx:pt>
          <cx:pt idx="3312">21</cx:pt>
          <cx:pt idx="3313">19</cx:pt>
          <cx:pt idx="3314">17</cx:pt>
          <cx:pt idx="3315">17</cx:pt>
          <cx:pt idx="3316">19</cx:pt>
          <cx:pt idx="3317">19</cx:pt>
          <cx:pt idx="3318">21</cx:pt>
          <cx:pt idx="3319">18</cx:pt>
          <cx:pt idx="3320">18</cx:pt>
          <cx:pt idx="3321">17</cx:pt>
          <cx:pt idx="3322">22</cx:pt>
          <cx:pt idx="3323">17</cx:pt>
          <cx:pt idx="3324">17</cx:pt>
          <cx:pt idx="3325">17</cx:pt>
          <cx:pt idx="3326">17</cx:pt>
          <cx:pt idx="3327">17</cx:pt>
          <cx:pt idx="3328">17</cx:pt>
          <cx:pt idx="3329">18</cx:pt>
          <cx:pt idx="3330">18</cx:pt>
          <cx:pt idx="3331">18</cx:pt>
          <cx:pt idx="3332">18</cx:pt>
          <cx:pt idx="3333">18</cx:pt>
          <cx:pt idx="3334">18</cx:pt>
          <cx:pt idx="3335">17</cx:pt>
          <cx:pt idx="3336">17</cx:pt>
          <cx:pt idx="3337">17</cx:pt>
          <cx:pt idx="3338">17</cx:pt>
          <cx:pt idx="3339">29</cx:pt>
          <cx:pt idx="3340">29</cx:pt>
          <cx:pt idx="3341">27</cx:pt>
          <cx:pt idx="3342">27</cx:pt>
          <cx:pt idx="3343">27</cx:pt>
          <cx:pt idx="3344">29</cx:pt>
          <cx:pt idx="3345">29</cx:pt>
          <cx:pt idx="3346">29</cx:pt>
          <cx:pt idx="3347">29</cx:pt>
          <cx:pt idx="3348">27</cx:pt>
          <cx:pt idx="3349">27</cx:pt>
          <cx:pt idx="3350">27</cx:pt>
          <cx:pt idx="3351">26</cx:pt>
          <cx:pt idx="3352">25</cx:pt>
          <cx:pt idx="3353">25</cx:pt>
          <cx:pt idx="3354">24</cx:pt>
          <cx:pt idx="3355">24</cx:pt>
          <cx:pt idx="3356">26</cx:pt>
          <cx:pt idx="3357">25</cx:pt>
          <cx:pt idx="3358">25</cx:pt>
          <cx:pt idx="3359">24</cx:pt>
          <cx:pt idx="3360">24</cx:pt>
          <cx:pt idx="3361">26</cx:pt>
          <cx:pt idx="3362">25</cx:pt>
          <cx:pt idx="3363">26</cx:pt>
          <cx:pt idx="3364">25</cx:pt>
          <cx:pt idx="3365">24</cx:pt>
          <cx:pt idx="3366">26</cx:pt>
          <cx:pt idx="3367">24</cx:pt>
          <cx:pt idx="3368">24</cx:pt>
          <cx:pt idx="3369">26</cx:pt>
          <cx:pt idx="3370">26</cx:pt>
          <cx:pt idx="3371">24</cx:pt>
          <cx:pt idx="3372">24</cx:pt>
          <cx:pt idx="3373">26</cx:pt>
          <cx:pt idx="3374">24</cx:pt>
          <cx:pt idx="3375">26</cx:pt>
          <cx:pt idx="3376">26</cx:pt>
          <cx:pt idx="3377">26</cx:pt>
          <cx:pt idx="3378">26</cx:pt>
          <cx:pt idx="3379">24</cx:pt>
          <cx:pt idx="3380">18</cx:pt>
          <cx:pt idx="3381">17</cx:pt>
          <cx:pt idx="3382">18</cx:pt>
          <cx:pt idx="3383">17</cx:pt>
          <cx:pt idx="3384">20</cx:pt>
          <cx:pt idx="3385">20</cx:pt>
          <cx:pt idx="3386">17</cx:pt>
          <cx:pt idx="3387">18</cx:pt>
          <cx:pt idx="3388">20</cx:pt>
          <cx:pt idx="3389">17</cx:pt>
          <cx:pt idx="3390">20</cx:pt>
          <cx:pt idx="3391">20</cx:pt>
          <cx:pt idx="3392">18</cx:pt>
          <cx:pt idx="3393">18</cx:pt>
          <cx:pt idx="3394">18</cx:pt>
          <cx:pt idx="3395">20</cx:pt>
          <cx:pt idx="3396">20</cx:pt>
          <cx:pt idx="3397">17</cx:pt>
          <cx:pt idx="3398">17</cx:pt>
          <cx:pt idx="3399">20</cx:pt>
          <cx:pt idx="3400">16</cx:pt>
          <cx:pt idx="3401">17</cx:pt>
          <cx:pt idx="3402">17</cx:pt>
          <cx:pt idx="3403">16</cx:pt>
          <cx:pt idx="3404">17</cx:pt>
          <cx:pt idx="3405">16</cx:pt>
          <cx:pt idx="3406">17</cx:pt>
          <cx:pt idx="3407">16</cx:pt>
          <cx:pt idx="3408">16</cx:pt>
          <cx:pt idx="3409">16</cx:pt>
          <cx:pt idx="3410">17</cx:pt>
          <cx:pt idx="3411">17</cx:pt>
          <cx:pt idx="3412">22</cx:pt>
          <cx:pt idx="3413">21</cx:pt>
          <cx:pt idx="3414">21</cx:pt>
          <cx:pt idx="3415">22</cx:pt>
          <cx:pt idx="3416">22</cx:pt>
          <cx:pt idx="3417">21</cx:pt>
          <cx:pt idx="3418">21</cx:pt>
          <cx:pt idx="3419">15</cx:pt>
          <cx:pt idx="3420">14</cx:pt>
          <cx:pt idx="3421">15</cx:pt>
          <cx:pt idx="3422">14</cx:pt>
          <cx:pt idx="3423">15</cx:pt>
          <cx:pt idx="3424">14</cx:pt>
          <cx:pt idx="3425">14</cx:pt>
          <cx:pt idx="3426">15</cx:pt>
          <cx:pt idx="3427">14</cx:pt>
          <cx:pt idx="3428">14</cx:pt>
          <cx:pt idx="3429">16</cx:pt>
          <cx:pt idx="3430">16</cx:pt>
          <cx:pt idx="3431">15</cx:pt>
          <cx:pt idx="3432">15</cx:pt>
          <cx:pt idx="3433">15</cx:pt>
          <cx:pt idx="3434">14</cx:pt>
          <cx:pt idx="3435">15</cx:pt>
          <cx:pt idx="3436">15</cx:pt>
          <cx:pt idx="3437">15</cx:pt>
          <cx:pt idx="3438">15</cx:pt>
          <cx:pt idx="3439">14</cx:pt>
          <cx:pt idx="3440">15</cx:pt>
          <cx:pt idx="3441">15</cx:pt>
          <cx:pt idx="3442">16</cx:pt>
          <cx:pt idx="3443">14</cx:pt>
          <cx:pt idx="3444">16</cx:pt>
          <cx:pt idx="3445">15</cx:pt>
          <cx:pt idx="3446">14</cx:pt>
          <cx:pt idx="3447">14</cx:pt>
          <cx:pt idx="3448">14</cx:pt>
          <cx:pt idx="3449">16</cx:pt>
          <cx:pt idx="3450">16</cx:pt>
          <cx:pt idx="3451">15</cx:pt>
          <cx:pt idx="3452">14</cx:pt>
          <cx:pt idx="3453">15</cx:pt>
          <cx:pt idx="3454">16</cx:pt>
          <cx:pt idx="3455">14</cx:pt>
          <cx:pt idx="3456">14</cx:pt>
          <cx:pt idx="3457">15</cx:pt>
          <cx:pt idx="3458">14</cx:pt>
          <cx:pt idx="3459">14</cx:pt>
          <cx:pt idx="3460">14</cx:pt>
          <cx:pt idx="3461">15</cx:pt>
          <cx:pt idx="3462">14</cx:pt>
          <cx:pt idx="3463">15</cx:pt>
          <cx:pt idx="3464">14</cx:pt>
          <cx:pt idx="3465">14</cx:pt>
          <cx:pt idx="3466">15</cx:pt>
          <cx:pt idx="3467">15</cx:pt>
          <cx:pt idx="3468">15</cx:pt>
          <cx:pt idx="3469">15</cx:pt>
          <cx:pt idx="3470">14</cx:pt>
          <cx:pt idx="3471">15</cx:pt>
          <cx:pt idx="3472">14</cx:pt>
          <cx:pt idx="3473">15</cx:pt>
          <cx:pt idx="3474">14</cx:pt>
          <cx:pt idx="3475">15</cx:pt>
          <cx:pt idx="3476">14</cx:pt>
          <cx:pt idx="3477">15</cx:pt>
          <cx:pt idx="3478">14</cx:pt>
          <cx:pt idx="3479">14</cx:pt>
          <cx:pt idx="3480">14</cx:pt>
          <cx:pt idx="3481">14</cx:pt>
          <cx:pt idx="3482">15</cx:pt>
          <cx:pt idx="3483">15</cx:pt>
          <cx:pt idx="3484">25</cx:pt>
          <cx:pt idx="3485">22</cx:pt>
          <cx:pt idx="3486">23</cx:pt>
          <cx:pt idx="3487">28</cx:pt>
          <cx:pt idx="3488">23</cx:pt>
          <cx:pt idx="3489">23</cx:pt>
          <cx:pt idx="3490">22</cx:pt>
          <cx:pt idx="3491">28</cx:pt>
          <cx:pt idx="3492">23</cx:pt>
          <cx:pt idx="3493">25</cx:pt>
          <cx:pt idx="3494">27</cx:pt>
          <cx:pt idx="3495">25</cx:pt>
          <cx:pt idx="3496">22</cx:pt>
          <cx:pt idx="3497">25</cx:pt>
          <cx:pt idx="3498">23</cx:pt>
          <cx:pt idx="3499">25</cx:pt>
          <cx:pt idx="3500">25</cx:pt>
          <cx:pt idx="3501">27</cx:pt>
          <cx:pt idx="3502">22</cx:pt>
          <cx:pt idx="3503">22</cx:pt>
          <cx:pt idx="3504">22</cx:pt>
          <cx:pt idx="3505">12</cx:pt>
          <cx:pt idx="3506">18</cx:pt>
          <cx:pt idx="3507">18</cx:pt>
          <cx:pt idx="3508">18</cx:pt>
          <cx:pt idx="3509">21</cx:pt>
          <cx:pt idx="3510">17</cx:pt>
          <cx:pt idx="3511">21</cx:pt>
          <cx:pt idx="3512">17</cx:pt>
          <cx:pt idx="3513">17</cx:pt>
          <cx:pt idx="3514">20</cx:pt>
          <cx:pt idx="3515">20</cx:pt>
          <cx:pt idx="3516">22</cx:pt>
          <cx:pt idx="3517">22</cx:pt>
          <cx:pt idx="3518">17</cx:pt>
          <cx:pt idx="3519">17</cx:pt>
          <cx:pt idx="3520">11</cx:pt>
          <cx:pt idx="3521">10</cx:pt>
          <cx:pt idx="3522">9</cx:pt>
          <cx:pt idx="3523">10</cx:pt>
          <cx:pt idx="3524">13</cx:pt>
          <cx:pt idx="3525">13</cx:pt>
          <cx:pt idx="3526">13</cx:pt>
          <cx:pt idx="3527">13</cx:pt>
          <cx:pt idx="3528">13</cx:pt>
          <cx:pt idx="3529">13</cx:pt>
          <cx:pt idx="3530">13</cx:pt>
          <cx:pt idx="3531">13</cx:pt>
          <cx:pt idx="3532">13</cx:pt>
          <cx:pt idx="3533">13</cx:pt>
          <cx:pt idx="3534">13</cx:pt>
          <cx:pt idx="3535">12</cx:pt>
          <cx:pt idx="3536">11</cx:pt>
          <cx:pt idx="3537">12</cx:pt>
          <cx:pt idx="3538">11</cx:pt>
          <cx:pt idx="3539">11</cx:pt>
          <cx:pt idx="3540">11</cx:pt>
          <cx:pt idx="3541">12</cx:pt>
          <cx:pt idx="3542">12</cx:pt>
          <cx:pt idx="3543">11</cx:pt>
          <cx:pt idx="3544">12</cx:pt>
          <cx:pt idx="3545">11</cx:pt>
          <cx:pt idx="3546">12</cx:pt>
          <cx:pt idx="3547">11</cx:pt>
          <cx:pt idx="3548">12</cx:pt>
          <cx:pt idx="3549">12</cx:pt>
          <cx:pt idx="3550">11</cx:pt>
          <cx:pt idx="3551">12</cx:pt>
          <cx:pt idx="3552">12</cx:pt>
          <cx:pt idx="3553">12</cx:pt>
          <cx:pt idx="3554">12</cx:pt>
          <cx:pt idx="3555">16</cx:pt>
          <cx:pt idx="3556">16</cx:pt>
          <cx:pt idx="3557">16</cx:pt>
          <cx:pt idx="3558">16</cx:pt>
          <cx:pt idx="3559">16</cx:pt>
          <cx:pt idx="3560">16</cx:pt>
          <cx:pt idx="3561">15</cx:pt>
          <cx:pt idx="3562">15</cx:pt>
          <cx:pt idx="3563">15</cx:pt>
          <cx:pt idx="3564">16</cx:pt>
          <cx:pt idx="3565">9</cx:pt>
          <cx:pt idx="3566">16</cx:pt>
          <cx:pt idx="3567">16</cx:pt>
          <cx:pt idx="3568">16</cx:pt>
          <cx:pt idx="3569">16</cx:pt>
          <cx:pt idx="3570">16</cx:pt>
          <cx:pt idx="3571">16</cx:pt>
          <cx:pt idx="3572">15</cx:pt>
          <cx:pt idx="3573">15</cx:pt>
          <cx:pt idx="3574">15</cx:pt>
          <cx:pt idx="3575">12</cx:pt>
          <cx:pt idx="3576">12</cx:pt>
          <cx:pt idx="3577">12</cx:pt>
          <cx:pt idx="3578">12</cx:pt>
          <cx:pt idx="3579">12</cx:pt>
          <cx:pt idx="3580">12</cx:pt>
          <cx:pt idx="3581">20</cx:pt>
          <cx:pt idx="3582">20</cx:pt>
          <cx:pt idx="3583">20</cx:pt>
          <cx:pt idx="3584">20</cx:pt>
          <cx:pt idx="3585">20</cx:pt>
          <cx:pt idx="3586">20</cx:pt>
          <cx:pt idx="3587">20</cx:pt>
          <cx:pt idx="3588">20</cx:pt>
          <cx:pt idx="3589">20</cx:pt>
          <cx:pt idx="3590">11</cx:pt>
          <cx:pt idx="3591">11</cx:pt>
          <cx:pt idx="3592">11</cx:pt>
          <cx:pt idx="3593">11</cx:pt>
          <cx:pt idx="3594">11</cx:pt>
          <cx:pt idx="3595">11</cx:pt>
          <cx:pt idx="3596">15</cx:pt>
          <cx:pt idx="3597">15</cx:pt>
          <cx:pt idx="3598">15</cx:pt>
          <cx:pt idx="3599">15</cx:pt>
          <cx:pt idx="3600">15</cx:pt>
          <cx:pt idx="3601">15</cx:pt>
          <cx:pt idx="3602">15</cx:pt>
          <cx:pt idx="3603">15</cx:pt>
          <cx:pt idx="3604">15</cx:pt>
          <cx:pt idx="3605">15</cx:pt>
          <cx:pt idx="3606">15</cx:pt>
          <cx:pt idx="3607">15</cx:pt>
          <cx:pt idx="3608">15</cx:pt>
          <cx:pt idx="3609">15</cx:pt>
          <cx:pt idx="3610">18</cx:pt>
          <cx:pt idx="3611">14</cx:pt>
          <cx:pt idx="3612">17</cx:pt>
          <cx:pt idx="3613">18</cx:pt>
          <cx:pt idx="3614">17</cx:pt>
          <cx:pt idx="3615">17</cx:pt>
          <cx:pt idx="3616">14</cx:pt>
          <cx:pt idx="3617">18</cx:pt>
          <cx:pt idx="3618">14</cx:pt>
          <cx:pt idx="3619">18</cx:pt>
          <cx:pt idx="3620">19</cx:pt>
          <cx:pt idx="3621">18</cx:pt>
          <cx:pt idx="3622">18</cx:pt>
          <cx:pt idx="3623">14</cx:pt>
          <cx:pt idx="3624">19</cx:pt>
          <cx:pt idx="3625">19</cx:pt>
          <cx:pt idx="3626">19</cx:pt>
          <cx:pt idx="3627">18</cx:pt>
          <cx:pt idx="3628">19</cx:pt>
          <cx:pt idx="3629">19</cx:pt>
          <cx:pt idx="3630">18</cx:pt>
          <cx:pt idx="3631">14</cx:pt>
          <cx:pt idx="3632">19</cx:pt>
          <cx:pt idx="3633">14</cx:pt>
          <cx:pt idx="3634">19</cx:pt>
          <cx:pt idx="3635">18</cx:pt>
          <cx:pt idx="3636">18</cx:pt>
          <cx:pt idx="3637">18</cx:pt>
          <cx:pt idx="3638">18</cx:pt>
          <cx:pt idx="3639">18</cx:pt>
          <cx:pt idx="3640">19</cx:pt>
          <cx:pt idx="3641">18</cx:pt>
          <cx:pt idx="3642">18</cx:pt>
          <cx:pt idx="3643">18</cx:pt>
          <cx:pt idx="3644">11</cx:pt>
          <cx:pt idx="3645">12</cx:pt>
          <cx:pt idx="3646">11</cx:pt>
          <cx:pt idx="3647">11</cx:pt>
          <cx:pt idx="3648">12</cx:pt>
          <cx:pt idx="3649">12</cx:pt>
          <cx:pt idx="3650">12</cx:pt>
          <cx:pt idx="3651">12</cx:pt>
          <cx:pt idx="3652">14</cx:pt>
          <cx:pt idx="3653">12</cx:pt>
          <cx:pt idx="3654">13</cx:pt>
          <cx:pt idx="3655">12</cx:pt>
          <cx:pt idx="3656">12</cx:pt>
          <cx:pt idx="3657">11</cx:pt>
          <cx:pt idx="3658">11</cx:pt>
          <cx:pt idx="3659">11</cx:pt>
          <cx:pt idx="3660">11</cx:pt>
          <cx:pt idx="3661">12</cx:pt>
          <cx:pt idx="3662">12</cx:pt>
          <cx:pt idx="3663">12</cx:pt>
          <cx:pt idx="3664">12</cx:pt>
          <cx:pt idx="3665">13</cx:pt>
          <cx:pt idx="3666">13</cx:pt>
          <cx:pt idx="3667">20</cx:pt>
          <cx:pt idx="3668">16</cx:pt>
          <cx:pt idx="3669">20</cx:pt>
          <cx:pt idx="3670">24</cx:pt>
          <cx:pt idx="3671">20</cx:pt>
          <cx:pt idx="3672">20</cx:pt>
          <cx:pt idx="3673">27</cx:pt>
          <cx:pt idx="3674">17</cx:pt>
          <cx:pt idx="3675">20</cx:pt>
          <cx:pt idx="3676">15</cx:pt>
          <cx:pt idx="3677">15</cx:pt>
          <cx:pt idx="3678">20</cx:pt>
          <cx:pt idx="3679">20</cx:pt>
          <cx:pt idx="3680">27</cx:pt>
          <cx:pt idx="3681">18</cx:pt>
          <cx:pt idx="3682">20</cx:pt>
          <cx:pt idx="3683">28</cx:pt>
          <cx:pt idx="3684">20</cx:pt>
          <cx:pt idx="3685">20</cx:pt>
          <cx:pt idx="3686">28</cx:pt>
          <cx:pt idx="3687">20</cx:pt>
          <cx:pt idx="3688">20</cx:pt>
          <cx:pt idx="3689">20</cx:pt>
          <cx:pt idx="3690">20</cx:pt>
          <cx:pt idx="3691">27</cx:pt>
          <cx:pt idx="3692">20</cx:pt>
          <cx:pt idx="3693">20</cx:pt>
          <cx:pt idx="3694">15</cx:pt>
          <cx:pt idx="3695">20</cx:pt>
          <cx:pt idx="3696">20</cx:pt>
          <cx:pt idx="3697">20</cx:pt>
          <cx:pt idx="3698">18</cx:pt>
          <cx:pt idx="3699">20</cx:pt>
          <cx:pt idx="3700">27</cx:pt>
          <cx:pt idx="3701">20</cx:pt>
          <cx:pt idx="3702">17</cx:pt>
          <cx:pt idx="3703">15</cx:pt>
          <cx:pt idx="3704">28</cx:pt>
          <cx:pt idx="3705">28</cx:pt>
          <cx:pt idx="3706">20</cx:pt>
          <cx:pt idx="3707">20</cx:pt>
          <cx:pt idx="3708">22</cx:pt>
          <cx:pt idx="3709">22</cx:pt>
          <cx:pt idx="3710">20</cx:pt>
          <cx:pt idx="3711">22</cx:pt>
          <cx:pt idx="3712">22</cx:pt>
          <cx:pt idx="3713">20</cx:pt>
          <cx:pt idx="3714">18</cx:pt>
          <cx:pt idx="3715">17</cx:pt>
          <cx:pt idx="3716">126</cx:pt>
          <cx:pt idx="3717">126</cx:pt>
          <cx:pt idx="3718">126</cx:pt>
          <cx:pt idx="3719">126</cx:pt>
          <cx:pt idx="3720">12</cx:pt>
          <cx:pt idx="3721">13</cx:pt>
          <cx:pt idx="3722">13</cx:pt>
          <cx:pt idx="3723">13</cx:pt>
          <cx:pt idx="3724">13</cx:pt>
          <cx:pt idx="3725">12</cx:pt>
          <cx:pt idx="3726">13</cx:pt>
          <cx:pt idx="3727">12</cx:pt>
          <cx:pt idx="3728">13</cx:pt>
          <cx:pt idx="3729">13</cx:pt>
          <cx:pt idx="3730">13</cx:pt>
          <cx:pt idx="3731">12</cx:pt>
          <cx:pt idx="3732">13</cx:pt>
          <cx:pt idx="3733">12</cx:pt>
          <cx:pt idx="3734">13</cx:pt>
          <cx:pt idx="3735">13</cx:pt>
          <cx:pt idx="3736">12</cx:pt>
          <cx:pt idx="3737">13</cx:pt>
          <cx:pt idx="3738">13</cx:pt>
          <cx:pt idx="3739">11</cx:pt>
          <cx:pt idx="3740">11</cx:pt>
          <cx:pt idx="3741">11</cx:pt>
          <cx:pt idx="3742">13</cx:pt>
          <cx:pt idx="3743">11</cx:pt>
          <cx:pt idx="3744">11</cx:pt>
          <cx:pt idx="3745">11</cx:pt>
          <cx:pt idx="3746">11</cx:pt>
          <cx:pt idx="3747">11</cx:pt>
          <cx:pt idx="3748">13</cx:pt>
          <cx:pt idx="3749">13</cx:pt>
          <cx:pt idx="3750">13</cx:pt>
          <cx:pt idx="3751">11</cx:pt>
          <cx:pt idx="3752">11</cx:pt>
          <cx:pt idx="3753">11</cx:pt>
          <cx:pt idx="3754">11</cx:pt>
          <cx:pt idx="3755">13</cx:pt>
          <cx:pt idx="3756">15</cx:pt>
          <cx:pt idx="3757">15</cx:pt>
          <cx:pt idx="3758">30</cx:pt>
          <cx:pt idx="3759">28</cx:pt>
          <cx:pt idx="3760">30</cx:pt>
          <cx:pt idx="3761">28</cx:pt>
          <cx:pt idx="3762">30</cx:pt>
          <cx:pt idx="3763">28</cx:pt>
          <cx:pt idx="3764">28</cx:pt>
          <cx:pt idx="3765">30</cx:pt>
          <cx:pt idx="3766">30</cx:pt>
          <cx:pt idx="3767">28</cx:pt>
          <cx:pt idx="3768">28</cx:pt>
          <cx:pt idx="3769">30</cx:pt>
          <cx:pt idx="3770">19</cx:pt>
          <cx:pt idx="3771">16</cx:pt>
          <cx:pt idx="3772">16</cx:pt>
          <cx:pt idx="3773">20</cx:pt>
          <cx:pt idx="3774">20</cx:pt>
          <cx:pt idx="3775">16</cx:pt>
          <cx:pt idx="3776">20</cx:pt>
          <cx:pt idx="3777">20</cx:pt>
          <cx:pt idx="3778">20</cx:pt>
          <cx:pt idx="3779">16</cx:pt>
          <cx:pt idx="3780">20</cx:pt>
          <cx:pt idx="3781">16</cx:pt>
          <cx:pt idx="3782">20</cx:pt>
          <cx:pt idx="3783">20</cx:pt>
          <cx:pt idx="3784">20</cx:pt>
          <cx:pt idx="3785">17</cx:pt>
          <cx:pt idx="3786">20</cx:pt>
          <cx:pt idx="3787">20</cx:pt>
          <cx:pt idx="3788">20</cx:pt>
          <cx:pt idx="3789">17</cx:pt>
          <cx:pt idx="3790">20</cx:pt>
          <cx:pt idx="3791">20</cx:pt>
          <cx:pt idx="3792">20</cx:pt>
          <cx:pt idx="3793">20</cx:pt>
          <cx:pt idx="3794">20</cx:pt>
          <cx:pt idx="3795">17</cx:pt>
          <cx:pt idx="3796">18</cx:pt>
          <cx:pt idx="3797">20</cx:pt>
          <cx:pt idx="3798">20</cx:pt>
          <cx:pt idx="3799">20</cx:pt>
          <cx:pt idx="3800">20</cx:pt>
          <cx:pt idx="3801">20</cx:pt>
          <cx:pt idx="3802">20</cx:pt>
          <cx:pt idx="3803">17</cx:pt>
          <cx:pt idx="3804">20</cx:pt>
          <cx:pt idx="3805">20</cx:pt>
          <cx:pt idx="3806">21</cx:pt>
          <cx:pt idx="3807">20</cx:pt>
          <cx:pt idx="3808">17</cx:pt>
          <cx:pt idx="3809">20</cx:pt>
          <cx:pt idx="3810">20</cx:pt>
          <cx:pt idx="3811">20</cx:pt>
          <cx:pt idx="3812">20</cx:pt>
          <cx:pt idx="3813">17</cx:pt>
          <cx:pt idx="3814">17</cx:pt>
          <cx:pt idx="3815">17</cx:pt>
          <cx:pt idx="3816">17</cx:pt>
          <cx:pt idx="3817">17</cx:pt>
          <cx:pt idx="3818">17</cx:pt>
          <cx:pt idx="3819">17</cx:pt>
          <cx:pt idx="3820">17</cx:pt>
          <cx:pt idx="3821">17</cx:pt>
          <cx:pt idx="3822">17</cx:pt>
          <cx:pt idx="3823">17</cx:pt>
          <cx:pt idx="3824">17</cx:pt>
          <cx:pt idx="3825">17</cx:pt>
          <cx:pt idx="3826">17</cx:pt>
          <cx:pt idx="3827">17</cx:pt>
          <cx:pt idx="3828">17</cx:pt>
          <cx:pt idx="3829">17</cx:pt>
          <cx:pt idx="3830">27</cx:pt>
          <cx:pt idx="3831">27</cx:pt>
          <cx:pt idx="3832">28</cx:pt>
          <cx:pt idx="3833">27</cx:pt>
          <cx:pt idx="3834">27</cx:pt>
          <cx:pt idx="3835">28</cx:pt>
          <cx:pt idx="3836">24</cx:pt>
          <cx:pt idx="3837">24</cx:pt>
          <cx:pt idx="3838">24</cx:pt>
          <cx:pt idx="3839">24</cx:pt>
          <cx:pt idx="3840">24</cx:pt>
          <cx:pt idx="3841">24</cx:pt>
          <cx:pt idx="3842">24</cx:pt>
          <cx:pt idx="3843">24</cx:pt>
          <cx:pt idx="3844">23</cx:pt>
          <cx:pt idx="3845">23</cx:pt>
          <cx:pt idx="3846">23</cx:pt>
          <cx:pt idx="3847">23</cx:pt>
          <cx:pt idx="3848">23</cx:pt>
          <cx:pt idx="3849">23</cx:pt>
          <cx:pt idx="3850">23</cx:pt>
          <cx:pt idx="3851">23</cx:pt>
          <cx:pt idx="3852">23</cx:pt>
          <cx:pt idx="3853">23</cx:pt>
          <cx:pt idx="3854">23</cx:pt>
          <cx:pt idx="3855">23</cx:pt>
          <cx:pt idx="3856">24</cx:pt>
          <cx:pt idx="3857">27</cx:pt>
          <cx:pt idx="3858">28</cx:pt>
          <cx:pt idx="3859">27</cx:pt>
          <cx:pt idx="3860">24</cx:pt>
          <cx:pt idx="3861">24</cx:pt>
          <cx:pt idx="3862">27</cx:pt>
          <cx:pt idx="3863">24</cx:pt>
          <cx:pt idx="3864">28</cx:pt>
          <cx:pt idx="3865">24</cx:pt>
          <cx:pt idx="3866">27</cx:pt>
          <cx:pt idx="3867">24</cx:pt>
          <cx:pt idx="3868">27</cx:pt>
          <cx:pt idx="3869">27</cx:pt>
          <cx:pt idx="3870">28</cx:pt>
          <cx:pt idx="3871">29</cx:pt>
          <cx:pt idx="3872">28</cx:pt>
          <cx:pt idx="3873">29</cx:pt>
          <cx:pt idx="3874">32</cx:pt>
          <cx:pt idx="3875">26</cx:pt>
          <cx:pt idx="3876">28</cx:pt>
          <cx:pt idx="3877">26</cx:pt>
          <cx:pt idx="3878">22</cx:pt>
          <cx:pt idx="3879">29</cx:pt>
          <cx:pt idx="3880">15</cx:pt>
          <cx:pt idx="3881">15</cx:pt>
          <cx:pt idx="3882">15</cx:pt>
          <cx:pt idx="3883">15</cx:pt>
          <cx:pt idx="3884">16</cx:pt>
          <cx:pt idx="3885">16</cx:pt>
          <cx:pt idx="3886">16</cx:pt>
          <cx:pt idx="3887">16</cx:pt>
          <cx:pt idx="3888">16</cx:pt>
          <cx:pt idx="3889">16</cx:pt>
          <cx:pt idx="3890">16</cx:pt>
          <cx:pt idx="3891">18</cx:pt>
          <cx:pt idx="3892">20</cx:pt>
          <cx:pt idx="3893">18</cx:pt>
          <cx:pt idx="3894">19</cx:pt>
          <cx:pt idx="3895">20</cx:pt>
          <cx:pt idx="3896">20</cx:pt>
          <cx:pt idx="3897">19</cx:pt>
          <cx:pt idx="3898">19</cx:pt>
          <cx:pt idx="3899">20</cx:pt>
          <cx:pt idx="3900">20</cx:pt>
          <cx:pt idx="3901">19</cx:pt>
          <cx:pt idx="3902">20</cx:pt>
          <cx:pt idx="3903">20</cx:pt>
          <cx:pt idx="3904">19</cx:pt>
          <cx:pt idx="3905">20</cx:pt>
          <cx:pt idx="3906">19</cx:pt>
          <cx:pt idx="3907">20</cx:pt>
          <cx:pt idx="3908">19</cx:pt>
          <cx:pt idx="3909">19</cx:pt>
          <cx:pt idx="3910">20</cx:pt>
          <cx:pt idx="3911">20</cx:pt>
          <cx:pt idx="3912">21</cx:pt>
          <cx:pt idx="3913">20</cx:pt>
          <cx:pt idx="3914">21</cx:pt>
          <cx:pt idx="3915">21</cx:pt>
          <cx:pt idx="3916">20</cx:pt>
          <cx:pt idx="3917">21</cx:pt>
          <cx:pt idx="3918">20</cx:pt>
          <cx:pt idx="3919">20</cx:pt>
          <cx:pt idx="3920">16</cx:pt>
          <cx:pt idx="3921">17</cx:pt>
          <cx:pt idx="3922">17</cx:pt>
          <cx:pt idx="3923">16</cx:pt>
          <cx:pt idx="3924">17</cx:pt>
          <cx:pt idx="3925">15</cx:pt>
          <cx:pt idx="3926">15</cx:pt>
          <cx:pt idx="3927">15</cx:pt>
          <cx:pt idx="3928">15</cx:pt>
          <cx:pt idx="3929">15</cx:pt>
          <cx:pt idx="3930">15</cx:pt>
          <cx:pt idx="3931">15</cx:pt>
          <cx:pt idx="3932">15</cx:pt>
          <cx:pt idx="3933">15</cx:pt>
          <cx:pt idx="3934">15</cx:pt>
          <cx:pt idx="3935">23</cx:pt>
          <cx:pt idx="3936">23</cx:pt>
          <cx:pt idx="3937">23</cx:pt>
          <cx:pt idx="3938">25</cx:pt>
          <cx:pt idx="3939">25</cx:pt>
          <cx:pt idx="3940">25</cx:pt>
          <cx:pt idx="3941">25</cx:pt>
          <cx:pt idx="3942">23</cx:pt>
          <cx:pt idx="3943">23</cx:pt>
          <cx:pt idx="3944">23</cx:pt>
          <cx:pt idx="3945">25</cx:pt>
          <cx:pt idx="3946">25</cx:pt>
          <cx:pt idx="3947">26</cx:pt>
          <cx:pt idx="3948">25</cx:pt>
          <cx:pt idx="3949">28</cx:pt>
          <cx:pt idx="3950">23</cx:pt>
          <cx:pt idx="3951">25</cx:pt>
          <cx:pt idx="3952">23</cx:pt>
          <cx:pt idx="3953">24</cx:pt>
          <cx:pt idx="3954">25</cx:pt>
          <cx:pt idx="3955">24</cx:pt>
          <cx:pt idx="3956">28</cx:pt>
          <cx:pt idx="3957">26</cx:pt>
          <cx:pt idx="3958">24</cx:pt>
          <cx:pt idx="3959">25</cx:pt>
          <cx:pt idx="3960">25</cx:pt>
          <cx:pt idx="3961">24</cx:pt>
          <cx:pt idx="3962">25</cx:pt>
          <cx:pt idx="3963">15</cx:pt>
          <cx:pt idx="3964">15</cx:pt>
          <cx:pt idx="3965">15</cx:pt>
          <cx:pt idx="3966">15</cx:pt>
          <cx:pt idx="3967">15</cx:pt>
          <cx:pt idx="3968">15</cx:pt>
          <cx:pt idx="3969">15</cx:pt>
          <cx:pt idx="3970">15</cx:pt>
          <cx:pt idx="3971">15</cx:pt>
          <cx:pt idx="3972">15</cx:pt>
          <cx:pt idx="3973">16</cx:pt>
          <cx:pt idx="3974">16</cx:pt>
          <cx:pt idx="3975">16</cx:pt>
          <cx:pt idx="3976">16</cx:pt>
          <cx:pt idx="3977">16</cx:pt>
          <cx:pt idx="3978">20</cx:pt>
          <cx:pt idx="3979">20</cx:pt>
          <cx:pt idx="3980">21</cx:pt>
          <cx:pt idx="3981">20</cx:pt>
          <cx:pt idx="3982">22</cx:pt>
          <cx:pt idx="3983">20</cx:pt>
          <cx:pt idx="3984">21</cx:pt>
          <cx:pt idx="3985">22</cx:pt>
          <cx:pt idx="3986">13</cx:pt>
          <cx:pt idx="3987">13</cx:pt>
          <cx:pt idx="3988">13</cx:pt>
          <cx:pt idx="3989">13</cx:pt>
          <cx:pt idx="3990">13</cx:pt>
          <cx:pt idx="3991">12</cx:pt>
          <cx:pt idx="3992">13</cx:pt>
          <cx:pt idx="3993">12</cx:pt>
          <cx:pt idx="3994">13</cx:pt>
          <cx:pt idx="3995">13</cx:pt>
          <cx:pt idx="3996">13</cx:pt>
          <cx:pt idx="3997">13</cx:pt>
          <cx:pt idx="3998">13</cx:pt>
          <cx:pt idx="3999">14</cx:pt>
          <cx:pt idx="4000">14</cx:pt>
          <cx:pt idx="4001">14</cx:pt>
          <cx:pt idx="4002">12</cx:pt>
          <cx:pt idx="4003">13</cx:pt>
          <cx:pt idx="4004">13</cx:pt>
          <cx:pt idx="4005">12</cx:pt>
          <cx:pt idx="4006">14</cx:pt>
          <cx:pt idx="4007">14</cx:pt>
          <cx:pt idx="4008">14</cx:pt>
          <cx:pt idx="4009">14</cx:pt>
          <cx:pt idx="4010">14</cx:pt>
          <cx:pt idx="4011">13</cx:pt>
          <cx:pt idx="4012">14</cx:pt>
          <cx:pt idx="4013">14</cx:pt>
          <cx:pt idx="4014">13</cx:pt>
          <cx:pt idx="4015">14</cx:pt>
          <cx:pt idx="4016">14</cx:pt>
          <cx:pt idx="4017">14</cx:pt>
          <cx:pt idx="4018">14</cx:pt>
          <cx:pt idx="4019">15</cx:pt>
          <cx:pt idx="4020">14</cx:pt>
          <cx:pt idx="4021">14</cx:pt>
          <cx:pt idx="4022">14</cx:pt>
          <cx:pt idx="4023">14</cx:pt>
          <cx:pt idx="4024">7</cx:pt>
          <cx:pt idx="4025">22</cx:pt>
          <cx:pt idx="4026">22</cx:pt>
          <cx:pt idx="4027">22</cx:pt>
          <cx:pt idx="4028">22</cx:pt>
          <cx:pt idx="4029">22</cx:pt>
          <cx:pt idx="4030">22</cx:pt>
          <cx:pt idx="4031">22</cx:pt>
          <cx:pt idx="4032">17</cx:pt>
          <cx:pt idx="4033">15</cx:pt>
          <cx:pt idx="4034">15</cx:pt>
          <cx:pt idx="4035">15</cx:pt>
          <cx:pt idx="4036">15</cx:pt>
          <cx:pt idx="4037">19</cx:pt>
          <cx:pt idx="4038">15</cx:pt>
          <cx:pt idx="4039">15</cx:pt>
          <cx:pt idx="4040">15</cx:pt>
          <cx:pt idx="4041">19</cx:pt>
          <cx:pt idx="4042">14</cx:pt>
          <cx:pt idx="4043">15</cx:pt>
          <cx:pt idx="4044">14</cx:pt>
          <cx:pt idx="4045">19</cx:pt>
          <cx:pt idx="4046">14</cx:pt>
          <cx:pt idx="4047">17</cx:pt>
          <cx:pt idx="4048">19</cx:pt>
          <cx:pt idx="4049">19</cx:pt>
          <cx:pt idx="4050">15</cx:pt>
          <cx:pt idx="4051">15</cx:pt>
          <cx:pt idx="4052">17</cx:pt>
          <cx:pt idx="4053">15</cx:pt>
          <cx:pt idx="4054">14</cx:pt>
          <cx:pt idx="4055">20</cx:pt>
          <cx:pt idx="4056">22</cx:pt>
          <cx:pt idx="4057">20</cx:pt>
          <cx:pt idx="4058">22</cx:pt>
          <cx:pt idx="4059">22</cx:pt>
          <cx:pt idx="4060">20</cx:pt>
          <cx:pt idx="4061">22</cx:pt>
          <cx:pt idx="4062">22</cx:pt>
          <cx:pt idx="4063">20</cx:pt>
          <cx:pt idx="4064">22</cx:pt>
          <cx:pt idx="4065">20</cx:pt>
          <cx:pt idx="4066">22</cx:pt>
          <cx:pt idx="4067">20</cx:pt>
          <cx:pt idx="4068">20</cx:pt>
          <cx:pt idx="4069">22</cx:pt>
          <cx:pt idx="4070">22</cx:pt>
          <cx:pt idx="4071">22</cx:pt>
          <cx:pt idx="4072">20</cx:pt>
          <cx:pt idx="4073">22</cx:pt>
          <cx:pt idx="4074">22</cx:pt>
          <cx:pt idx="4075">20</cx:pt>
          <cx:pt idx="4076">22</cx:pt>
          <cx:pt idx="4077">20</cx:pt>
          <cx:pt idx="4078">15</cx:pt>
          <cx:pt idx="4079">15</cx:pt>
          <cx:pt idx="4080">15</cx:pt>
          <cx:pt idx="4081">15</cx:pt>
          <cx:pt idx="4082">15</cx:pt>
          <cx:pt idx="4083">15</cx:pt>
          <cx:pt idx="4084">17</cx:pt>
          <cx:pt idx="4085">17</cx:pt>
          <cx:pt idx="4086">40</cx:pt>
          <cx:pt idx="4087">40</cx:pt>
          <cx:pt idx="4088">40</cx:pt>
          <cx:pt idx="4089">17</cx:pt>
          <cx:pt idx="4090">18</cx:pt>
          <cx:pt idx="4091">18</cx:pt>
          <cx:pt idx="4092">18</cx:pt>
          <cx:pt idx="4093">18</cx:pt>
          <cx:pt idx="4094">18</cx:pt>
          <cx:pt idx="4095">21</cx:pt>
          <cx:pt idx="4096">21</cx:pt>
          <cx:pt idx="4097">21</cx:pt>
          <cx:pt idx="4098">21</cx:pt>
          <cx:pt idx="4099">14</cx:pt>
          <cx:pt idx="4100">15</cx:pt>
          <cx:pt idx="4101">15</cx:pt>
          <cx:pt idx="4102">14</cx:pt>
          <cx:pt idx="4103">14</cx:pt>
          <cx:pt idx="4104">15</cx:pt>
          <cx:pt idx="4105">14</cx:pt>
          <cx:pt idx="4106">15</cx:pt>
          <cx:pt idx="4107">15</cx:pt>
          <cx:pt idx="4108">14</cx:pt>
          <cx:pt idx="4109">15</cx:pt>
          <cx:pt idx="4110">14</cx:pt>
          <cx:pt idx="4111">14</cx:pt>
          <cx:pt idx="4112">15</cx:pt>
          <cx:pt idx="4113">15</cx:pt>
          <cx:pt idx="4114">15</cx:pt>
          <cx:pt idx="4115">15</cx:pt>
          <cx:pt idx="4116">15</cx:pt>
          <cx:pt idx="4117">15</cx:pt>
          <cx:pt idx="4118">15</cx:pt>
          <cx:pt idx="4119">15</cx:pt>
          <cx:pt idx="4120">15</cx:pt>
          <cx:pt idx="4121">15</cx:pt>
          <cx:pt idx="4122">15</cx:pt>
          <cx:pt idx="4123">15</cx:pt>
          <cx:pt idx="4124">15</cx:pt>
          <cx:pt idx="4125">15</cx:pt>
          <cx:pt idx="4126">15</cx:pt>
          <cx:pt idx="4127">15</cx:pt>
          <cx:pt idx="4128">15</cx:pt>
          <cx:pt idx="4129">13</cx:pt>
          <cx:pt idx="4130">13</cx:pt>
          <cx:pt idx="4131">13</cx:pt>
          <cx:pt idx="4132">13</cx:pt>
          <cx:pt idx="4133">13</cx:pt>
          <cx:pt idx="4134">13</cx:pt>
          <cx:pt idx="4135">13</cx:pt>
          <cx:pt idx="4136">13</cx:pt>
          <cx:pt idx="4137">13</cx:pt>
          <cx:pt idx="4138">20</cx:pt>
          <cx:pt idx="4139">20</cx:pt>
          <cx:pt idx="4140">20</cx:pt>
          <cx:pt idx="4141">20</cx:pt>
          <cx:pt idx="4142">20</cx:pt>
          <cx:pt idx="4143">20</cx:pt>
          <cx:pt idx="4144">20</cx:pt>
          <cx:pt idx="4145">20</cx:pt>
          <cx:pt idx="4146">20</cx:pt>
          <cx:pt idx="4147">20</cx:pt>
          <cx:pt idx="4148">20</cx:pt>
          <cx:pt idx="4149">20</cx:pt>
          <cx:pt idx="4150">15</cx:pt>
          <cx:pt idx="4151">15</cx:pt>
          <cx:pt idx="4152">15</cx:pt>
          <cx:pt idx="4153">15</cx:pt>
          <cx:pt idx="4154">15</cx:pt>
          <cx:pt idx="4155">15</cx:pt>
          <cx:pt idx="4156">15</cx:pt>
          <cx:pt idx="4157">15</cx:pt>
          <cx:pt idx="4158">14</cx:pt>
          <cx:pt idx="4159">14</cx:pt>
          <cx:pt idx="4160">15</cx:pt>
          <cx:pt idx="4161">15</cx:pt>
          <cx:pt idx="4162">14</cx:pt>
          <cx:pt idx="4163">15</cx:pt>
          <cx:pt idx="4164">15</cx:pt>
          <cx:pt idx="4165">15</cx:pt>
          <cx:pt idx="4166">15</cx:pt>
          <cx:pt idx="4167">15</cx:pt>
          <cx:pt idx="4168">15</cx:pt>
          <cx:pt idx="4169">15</cx:pt>
          <cx:pt idx="4170">15</cx:pt>
          <cx:pt idx="4171">15</cx:pt>
          <cx:pt idx="4172">15</cx:pt>
          <cx:pt idx="4173">15</cx:pt>
          <cx:pt idx="4174">15</cx:pt>
          <cx:pt idx="4175">15</cx:pt>
          <cx:pt idx="4176">15</cx:pt>
          <cx:pt idx="4177">15</cx:pt>
          <cx:pt idx="4178">15</cx:pt>
          <cx:pt idx="4179">15</cx:pt>
          <cx:pt idx="4180">34</cx:pt>
          <cx:pt idx="4181">29</cx:pt>
          <cx:pt idx="4182">34</cx:pt>
          <cx:pt idx="4183">29</cx:pt>
          <cx:pt idx="4184">30</cx:pt>
          <cx:pt idx="4185">34</cx:pt>
          <cx:pt idx="4186">30</cx:pt>
          <cx:pt idx="4187">34</cx:pt>
          <cx:pt idx="4188">34</cx:pt>
          <cx:pt idx="4189">30</cx:pt>
          <cx:pt idx="4190">30</cx:pt>
          <cx:pt idx="4191">34</cx:pt>
          <cx:pt idx="4192">23</cx:pt>
          <cx:pt idx="4193">23</cx:pt>
          <cx:pt idx="4194">22</cx:pt>
          <cx:pt idx="4195">22</cx:pt>
          <cx:pt idx="4196">22</cx:pt>
          <cx:pt idx="4197">22</cx:pt>
          <cx:pt idx="4198">23</cx:pt>
          <cx:pt idx="4199">23</cx:pt>
          <cx:pt idx="4200">22</cx:pt>
          <cx:pt idx="4201">22</cx:pt>
          <cx:pt idx="4202">21</cx:pt>
          <cx:pt idx="4203">23</cx:pt>
          <cx:pt idx="4204">22</cx:pt>
          <cx:pt idx="4205">22</cx:pt>
          <cx:pt idx="4206">23</cx:pt>
          <cx:pt idx="4207">23</cx:pt>
          <cx:pt idx="4208">22</cx:pt>
          <cx:pt idx="4209">23</cx:pt>
          <cx:pt idx="4210">23</cx:pt>
          <cx:pt idx="4211">22</cx:pt>
          <cx:pt idx="4212">23</cx:pt>
          <cx:pt idx="4213">23</cx:pt>
          <cx:pt idx="4214">23</cx:pt>
          <cx:pt idx="4215">23</cx:pt>
          <cx:pt idx="4216">14</cx:pt>
          <cx:pt idx="4217">14</cx:pt>
          <cx:pt idx="4218">14</cx:pt>
          <cx:pt idx="4219">15</cx:pt>
          <cx:pt idx="4220">24</cx:pt>
          <cx:pt idx="4221">26</cx:pt>
          <cx:pt idx="4222">24</cx:pt>
          <cx:pt idx="4223">24</cx:pt>
          <cx:pt idx="4224">23</cx:pt>
          <cx:pt idx="4225">23</cx:pt>
          <cx:pt idx="4226">26</cx:pt>
          <cx:pt idx="4227">23</cx:pt>
          <cx:pt idx="4228">26</cx:pt>
          <cx:pt idx="4229">26</cx:pt>
          <cx:pt idx="4230">24</cx:pt>
          <cx:pt idx="4231">23</cx:pt>
          <cx:pt idx="4232">24</cx:pt>
          <cx:pt idx="4233">26</cx:pt>
          <cx:pt idx="4234">23</cx:pt>
          <cx:pt idx="4235">24</cx:pt>
          <cx:pt idx="4236">24</cx:pt>
          <cx:pt idx="4237">24</cx:pt>
          <cx:pt idx="4238">24</cx:pt>
          <cx:pt idx="4239">24</cx:pt>
          <cx:pt idx="4240">23</cx:pt>
          <cx:pt idx="4241">24</cx:pt>
          <cx:pt idx="4242">23</cx:pt>
          <cx:pt idx="4243">24</cx:pt>
          <cx:pt idx="4244">23</cx:pt>
          <cx:pt idx="4245">24</cx:pt>
          <cx:pt idx="4246">23</cx:pt>
          <cx:pt idx="4247">23</cx:pt>
          <cx:pt idx="4248">23</cx:pt>
          <cx:pt idx="4249">24</cx:pt>
          <cx:pt idx="4250">23</cx:pt>
          <cx:pt idx="4251">15</cx:pt>
          <cx:pt idx="4252">15</cx:pt>
          <cx:pt idx="4253">15</cx:pt>
          <cx:pt idx="4254">15</cx:pt>
          <cx:pt idx="4255">15</cx:pt>
          <cx:pt idx="4256">15</cx:pt>
          <cx:pt idx="4257">21</cx:pt>
          <cx:pt idx="4258">21</cx:pt>
          <cx:pt idx="4259">18</cx:pt>
          <cx:pt idx="4260">18</cx:pt>
          <cx:pt idx="4261">18</cx:pt>
          <cx:pt idx="4262">17</cx:pt>
          <cx:pt idx="4263">17</cx:pt>
          <cx:pt idx="4264">18</cx:pt>
          <cx:pt idx="4265">17</cx:pt>
          <cx:pt idx="4266">18</cx:pt>
          <cx:pt idx="4267">17</cx:pt>
          <cx:pt idx="4268">18</cx:pt>
          <cx:pt idx="4269">17</cx:pt>
          <cx:pt idx="4270">16</cx:pt>
          <cx:pt idx="4271">16</cx:pt>
          <cx:pt idx="4272">17</cx:pt>
          <cx:pt idx="4273">16</cx:pt>
          <cx:pt idx="4274">16</cx:pt>
          <cx:pt idx="4275">17</cx:pt>
          <cx:pt idx="4276">17</cx:pt>
          <cx:pt idx="4277">17</cx:pt>
          <cx:pt idx="4278">16</cx:pt>
          <cx:pt idx="4279">16</cx:pt>
          <cx:pt idx="4280">17</cx:pt>
          <cx:pt idx="4281">25</cx:pt>
          <cx:pt idx="4282">25</cx:pt>
          <cx:pt idx="4283">25</cx:pt>
          <cx:pt idx="4284">25</cx:pt>
          <cx:pt idx="4285">25</cx:pt>
          <cx:pt idx="4286">25</cx:pt>
          <cx:pt idx="4287">25</cx:pt>
          <cx:pt idx="4288">25</cx:pt>
          <cx:pt idx="4289">24</cx:pt>
          <cx:pt idx="4290">24</cx:pt>
          <cx:pt idx="4291">24</cx:pt>
          <cx:pt idx="4292">20</cx:pt>
          <cx:pt idx="4293">20</cx:pt>
          <cx:pt idx="4294">20</cx:pt>
          <cx:pt idx="4295">20</cx:pt>
          <cx:pt idx="4296">20</cx:pt>
          <cx:pt idx="4297">20</cx:pt>
          <cx:pt idx="4298">17</cx:pt>
          <cx:pt idx="4299">17</cx:pt>
          <cx:pt idx="4300">17</cx:pt>
          <cx:pt idx="4301">17</cx:pt>
          <cx:pt idx="4302">17</cx:pt>
          <cx:pt idx="4303">17</cx:pt>
          <cx:pt idx="4304">17</cx:pt>
          <cx:pt idx="4305">17</cx:pt>
          <cx:pt idx="4306">17</cx:pt>
          <cx:pt idx="4307">17</cx:pt>
          <cx:pt idx="4308">17</cx:pt>
          <cx:pt idx="4309">17</cx:pt>
          <cx:pt idx="4310">15</cx:pt>
          <cx:pt idx="4311">15</cx:pt>
          <cx:pt idx="4312">15</cx:pt>
          <cx:pt idx="4313">16</cx:pt>
          <cx:pt idx="4314">14</cx:pt>
          <cx:pt idx="4315">15</cx:pt>
          <cx:pt idx="4316">14</cx:pt>
          <cx:pt idx="4317">14</cx:pt>
          <cx:pt idx="4318">16</cx:pt>
          <cx:pt idx="4319">15</cx:pt>
          <cx:pt idx="4320">15</cx:pt>
          <cx:pt idx="4321">16</cx:pt>
          <cx:pt idx="4322">15</cx:pt>
          <cx:pt idx="4323">15</cx:pt>
          <cx:pt idx="4324">16</cx:pt>
          <cx:pt idx="4325">14</cx:pt>
          <cx:pt idx="4326">16</cx:pt>
          <cx:pt idx="4327">14</cx:pt>
          <cx:pt idx="4328">15</cx:pt>
          <cx:pt idx="4329">15</cx:pt>
          <cx:pt idx="4330">15</cx:pt>
          <cx:pt idx="4331">15</cx:pt>
          <cx:pt idx="4332">15</cx:pt>
          <cx:pt idx="4333">15</cx:pt>
          <cx:pt idx="4334">15</cx:pt>
          <cx:pt idx="4335">15</cx:pt>
          <cx:pt idx="4336">15</cx:pt>
          <cx:pt idx="4337">15</cx:pt>
          <cx:pt idx="4338">15</cx:pt>
          <cx:pt idx="4339">15</cx:pt>
          <cx:pt idx="4340">15</cx:pt>
          <cx:pt idx="4341">15</cx:pt>
          <cx:pt idx="4342">15</cx:pt>
          <cx:pt idx="4343">15</cx:pt>
          <cx:pt idx="4344">15</cx:pt>
          <cx:pt idx="4345">15</cx:pt>
          <cx:pt idx="4346">13</cx:pt>
          <cx:pt idx="4347">13</cx:pt>
          <cx:pt idx="4348">13</cx:pt>
          <cx:pt idx="4349">13</cx:pt>
          <cx:pt idx="4350">14</cx:pt>
          <cx:pt idx="4351">13</cx:pt>
          <cx:pt idx="4352">13</cx:pt>
          <cx:pt idx="4353">13</cx:pt>
          <cx:pt idx="4354">14</cx:pt>
          <cx:pt idx="4355">13</cx:pt>
          <cx:pt idx="4356">15</cx:pt>
          <cx:pt idx="4357">14</cx:pt>
          <cx:pt idx="4358">13</cx:pt>
          <cx:pt idx="4359">14</cx:pt>
          <cx:pt idx="4360">14</cx:pt>
          <cx:pt idx="4361">14</cx:pt>
          <cx:pt idx="4362">14</cx:pt>
          <cx:pt idx="4363">15</cx:pt>
          <cx:pt idx="4364">15</cx:pt>
          <cx:pt idx="4365">13</cx:pt>
          <cx:pt idx="4366">14</cx:pt>
          <cx:pt idx="4367">13</cx:pt>
          <cx:pt idx="4368">14</cx:pt>
          <cx:pt idx="4369">13</cx:pt>
          <cx:pt idx="4370">14</cx:pt>
          <cx:pt idx="4371">13</cx:pt>
          <cx:pt idx="4372">13</cx:pt>
          <cx:pt idx="4373">14</cx:pt>
          <cx:pt idx="4374">16</cx:pt>
          <cx:pt idx="4375">15</cx:pt>
          <cx:pt idx="4376">14</cx:pt>
          <cx:pt idx="4377">16</cx:pt>
          <cx:pt idx="4378">13</cx:pt>
          <cx:pt idx="4379">15</cx:pt>
          <cx:pt idx="4380">15</cx:pt>
          <cx:pt idx="4381">13</cx:pt>
          <cx:pt idx="4382">13</cx:pt>
          <cx:pt idx="4383">14</cx:pt>
          <cx:pt idx="4384">14</cx:pt>
          <cx:pt idx="4385">14</cx:pt>
          <cx:pt idx="4386">14</cx:pt>
          <cx:pt idx="4387">14</cx:pt>
          <cx:pt idx="4388">14</cx:pt>
          <cx:pt idx="4389">14</cx:pt>
          <cx:pt idx="4390">15</cx:pt>
          <cx:pt idx="4391">17</cx:pt>
          <cx:pt idx="4392">17</cx:pt>
          <cx:pt idx="4393">17</cx:pt>
          <cx:pt idx="4394">17</cx:pt>
          <cx:pt idx="4395">17</cx:pt>
          <cx:pt idx="4396">16</cx:pt>
          <cx:pt idx="4397">17</cx:pt>
          <cx:pt idx="4398">16</cx:pt>
          <cx:pt idx="4399">17</cx:pt>
          <cx:pt idx="4400">16</cx:pt>
          <cx:pt idx="4401">16</cx:pt>
          <cx:pt idx="4402">17</cx:pt>
          <cx:pt idx="4403">16</cx:pt>
          <cx:pt idx="4404">16</cx:pt>
          <cx:pt idx="4405">17</cx:pt>
          <cx:pt idx="4406">16</cx:pt>
          <cx:pt idx="4407">16</cx:pt>
          <cx:pt idx="4408">19</cx:pt>
          <cx:pt idx="4409">17</cx:pt>
          <cx:pt idx="4410">17</cx:pt>
          <cx:pt idx="4411">16</cx:pt>
          <cx:pt idx="4412">16</cx:pt>
          <cx:pt idx="4413">18</cx:pt>
          <cx:pt idx="4414">19</cx:pt>
          <cx:pt idx="4415">17</cx:pt>
          <cx:pt idx="4416">21</cx:pt>
          <cx:pt idx="4417">19</cx:pt>
          <cx:pt idx="4418">17</cx:pt>
          <cx:pt idx="4419">17</cx:pt>
          <cx:pt idx="4420">19</cx:pt>
          <cx:pt idx="4421">18</cx:pt>
          <cx:pt idx="4422">18</cx:pt>
          <cx:pt idx="4423">21</cx:pt>
          <cx:pt idx="4424">19</cx:pt>
          <cx:pt idx="4425">19</cx:pt>
          <cx:pt idx="4426">17</cx:pt>
          <cx:pt idx="4427">18</cx:pt>
          <cx:pt idx="4428">13</cx:pt>
          <cx:pt idx="4429">14</cx:pt>
          <cx:pt idx="4430">13</cx:pt>
          <cx:pt idx="4431">11</cx:pt>
          <cx:pt idx="4432">13</cx:pt>
          <cx:pt idx="4433">11</cx:pt>
          <cx:pt idx="4434">11</cx:pt>
          <cx:pt idx="4435">11</cx:pt>
          <cx:pt idx="4436">11</cx:pt>
          <cx:pt idx="4437">11</cx:pt>
          <cx:pt idx="4438">11</cx:pt>
          <cx:pt idx="4439">11</cx:pt>
          <cx:pt idx="4440">11</cx:pt>
          <cx:pt idx="4441">11</cx:pt>
          <cx:pt idx="4442">11</cx:pt>
          <cx:pt idx="4443">11</cx:pt>
          <cx:pt idx="4444">11</cx:pt>
          <cx:pt idx="4445">11</cx:pt>
          <cx:pt idx="4446">11</cx:pt>
          <cx:pt idx="4447">15</cx:pt>
          <cx:pt idx="4448">13</cx:pt>
          <cx:pt idx="4449">13</cx:pt>
          <cx:pt idx="4450">15</cx:pt>
          <cx:pt idx="4451">13</cx:pt>
          <cx:pt idx="4452">15</cx:pt>
          <cx:pt idx="4453">15</cx:pt>
          <cx:pt idx="4454">13</cx:pt>
          <cx:pt idx="4455">15</cx:pt>
          <cx:pt idx="4456">15</cx:pt>
          <cx:pt idx="4457">13</cx:pt>
          <cx:pt idx="4458">15</cx:pt>
          <cx:pt idx="4459">13</cx:pt>
          <cx:pt idx="4460">15</cx:pt>
          <cx:pt idx="4461">14</cx:pt>
          <cx:pt idx="4462">14</cx:pt>
          <cx:pt idx="4463">13</cx:pt>
          <cx:pt idx="4464">13</cx:pt>
          <cx:pt idx="4465">13</cx:pt>
          <cx:pt idx="4466">13</cx:pt>
          <cx:pt idx="4467">11</cx:pt>
          <cx:pt idx="4468">12</cx:pt>
          <cx:pt idx="4469">12</cx:pt>
          <cx:pt idx="4470">18</cx:pt>
          <cx:pt idx="4471">18</cx:pt>
          <cx:pt idx="4472">19</cx:pt>
          <cx:pt idx="4473">18</cx:pt>
          <cx:pt idx="4474">15</cx:pt>
          <cx:pt idx="4475">15</cx:pt>
          <cx:pt idx="4476">19</cx:pt>
          <cx:pt idx="4477">17</cx:pt>
          <cx:pt idx="4478">15</cx:pt>
          <cx:pt idx="4479">18</cx:pt>
          <cx:pt idx="4480">17</cx:pt>
          <cx:pt idx="4481">15</cx:pt>
          <cx:pt idx="4482">15</cx:pt>
          <cx:pt idx="4483">19</cx:pt>
          <cx:pt idx="4484">19</cx:pt>
          <cx:pt idx="4485">17</cx:pt>
          <cx:pt idx="4486">18</cx:pt>
          <cx:pt idx="4487">15</cx:pt>
          <cx:pt idx="4488">15</cx:pt>
          <cx:pt idx="4489">18</cx:pt>
          <cx:pt idx="4490">15</cx:pt>
          <cx:pt idx="4491">19</cx:pt>
          <cx:pt idx="4492">15</cx:pt>
          <cx:pt idx="4493">17</cx:pt>
          <cx:pt idx="4494">19</cx:pt>
          <cx:pt idx="4495">17</cx:pt>
          <cx:pt idx="4496">15</cx:pt>
          <cx:pt idx="4497">17</cx:pt>
          <cx:pt idx="4498">19</cx:pt>
          <cx:pt idx="4499">15</cx:pt>
          <cx:pt idx="4500">15</cx:pt>
          <cx:pt idx="4501">18</cx:pt>
          <cx:pt idx="4502">18</cx:pt>
          <cx:pt idx="4503">19</cx:pt>
          <cx:pt idx="4504">18</cx:pt>
          <cx:pt idx="4505">15</cx:pt>
          <cx:pt idx="4506">18</cx:pt>
          <cx:pt idx="4507">17</cx:pt>
          <cx:pt idx="4508">15</cx:pt>
          <cx:pt idx="4509">17</cx:pt>
          <cx:pt idx="4510">17</cx:pt>
          <cx:pt idx="4511">15</cx:pt>
          <cx:pt idx="4512">18</cx:pt>
          <cx:pt idx="4513">18</cx:pt>
          <cx:pt idx="4514">18</cx:pt>
          <cx:pt idx="4515">15</cx:pt>
          <cx:pt idx="4516">15</cx:pt>
          <cx:pt idx="4517">15</cx:pt>
          <cx:pt idx="4518">15</cx:pt>
          <cx:pt idx="4519">15</cx:pt>
          <cx:pt idx="4520">18</cx:pt>
          <cx:pt idx="4521">17</cx:pt>
          <cx:pt idx="4522">18</cx:pt>
          <cx:pt idx="4523">19</cx:pt>
          <cx:pt idx="4524">18</cx:pt>
          <cx:pt idx="4525">19</cx:pt>
          <cx:pt idx="4526">15</cx:pt>
          <cx:pt idx="4527">17</cx:pt>
          <cx:pt idx="4528">18</cx:pt>
          <cx:pt idx="4529">18</cx:pt>
          <cx:pt idx="4530">18</cx:pt>
          <cx:pt idx="4531">17</cx:pt>
          <cx:pt idx="4532">17</cx:pt>
          <cx:pt idx="4533">19</cx:pt>
          <cx:pt idx="4534">18</cx:pt>
          <cx:pt idx="4535">17</cx:pt>
          <cx:pt idx="4536">19</cx:pt>
          <cx:pt idx="4537">19</cx:pt>
          <cx:pt idx="4538">19</cx:pt>
          <cx:pt idx="4539">18</cx:pt>
          <cx:pt idx="4540">15</cx:pt>
          <cx:pt idx="4541">15</cx:pt>
          <cx:pt idx="4542">15</cx:pt>
          <cx:pt idx="4543">15</cx:pt>
          <cx:pt idx="4544">19</cx:pt>
          <cx:pt idx="4545">17</cx:pt>
          <cx:pt idx="4546">17</cx:pt>
          <cx:pt idx="4547">19</cx:pt>
          <cx:pt idx="4548">17</cx:pt>
          <cx:pt idx="4549">15</cx:pt>
          <cx:pt idx="4550">15</cx:pt>
          <cx:pt idx="4551">15</cx:pt>
          <cx:pt idx="4552">19</cx:pt>
          <cx:pt idx="4553">15</cx:pt>
          <cx:pt idx="4554">15</cx:pt>
          <cx:pt idx="4555">15</cx:pt>
          <cx:pt idx="4556">18</cx:pt>
          <cx:pt idx="4557">15</cx:pt>
          <cx:pt idx="4558">19</cx:pt>
          <cx:pt idx="4559">15</cx:pt>
          <cx:pt idx="4560">18</cx:pt>
          <cx:pt idx="4561">17</cx:pt>
          <cx:pt idx="4562">18</cx:pt>
          <cx:pt idx="4563">15</cx:pt>
          <cx:pt idx="4564">18</cx:pt>
          <cx:pt idx="4565">15</cx:pt>
          <cx:pt idx="4566">17</cx:pt>
          <cx:pt idx="4567">19</cx:pt>
          <cx:pt idx="4568">15</cx:pt>
          <cx:pt idx="4569">15</cx:pt>
          <cx:pt idx="4570">18</cx:pt>
          <cx:pt idx="4571">15</cx:pt>
          <cx:pt idx="4572">15</cx:pt>
          <cx:pt idx="4573">15</cx:pt>
          <cx:pt idx="4574">17</cx:pt>
          <cx:pt idx="4575">19</cx:pt>
          <cx:pt idx="4576">17</cx:pt>
          <cx:pt idx="4577">19</cx:pt>
          <cx:pt idx="4578">15</cx:pt>
          <cx:pt idx="4579">17</cx:pt>
          <cx:pt idx="4580">15</cx:pt>
          <cx:pt idx="4581">19</cx:pt>
          <cx:pt idx="4582">18</cx:pt>
          <cx:pt idx="4583">17</cx:pt>
          <cx:pt idx="4584">18</cx:pt>
          <cx:pt idx="4585">18</cx:pt>
          <cx:pt idx="4586">19</cx:pt>
          <cx:pt idx="4587">15</cx:pt>
          <cx:pt idx="4588">18</cx:pt>
          <cx:pt idx="4589">18</cx:pt>
          <cx:pt idx="4590">18</cx:pt>
          <cx:pt idx="4591">17</cx:pt>
          <cx:pt idx="4592">17</cx:pt>
          <cx:pt idx="4593">19</cx:pt>
          <cx:pt idx="4594">17</cx:pt>
          <cx:pt idx="4595">15</cx:pt>
          <cx:pt idx="4596">12</cx:pt>
          <cx:pt idx="4597">12</cx:pt>
          <cx:pt idx="4598">12</cx:pt>
          <cx:pt idx="4599">12</cx:pt>
          <cx:pt idx="4600">12</cx:pt>
          <cx:pt idx="4601">12</cx:pt>
          <cx:pt idx="4602">12</cx:pt>
          <cx:pt idx="4603">12</cx:pt>
          <cx:pt idx="4604">12</cx:pt>
          <cx:pt idx="4605">12</cx:pt>
          <cx:pt idx="4606">12</cx:pt>
          <cx:pt idx="4607">12</cx:pt>
          <cx:pt idx="4608">12</cx:pt>
          <cx:pt idx="4609">12</cx:pt>
          <cx:pt idx="4610">12</cx:pt>
          <cx:pt idx="4611">12</cx:pt>
          <cx:pt idx="4612">13</cx:pt>
          <cx:pt idx="4613">13</cx:pt>
          <cx:pt idx="4614">13</cx:pt>
          <cx:pt idx="4615">13</cx:pt>
          <cx:pt idx="4616">13</cx:pt>
          <cx:pt idx="4617">13</cx:pt>
          <cx:pt idx="4618">13</cx:pt>
          <cx:pt idx="4619">13</cx:pt>
          <cx:pt idx="4620">13</cx:pt>
          <cx:pt idx="4621">13</cx:pt>
          <cx:pt idx="4622">13</cx:pt>
          <cx:pt idx="4623">13</cx:pt>
          <cx:pt idx="4624">13</cx:pt>
          <cx:pt idx="4625">13</cx:pt>
          <cx:pt idx="4626">13</cx:pt>
          <cx:pt idx="4627">13</cx:pt>
          <cx:pt idx="4628">13</cx:pt>
          <cx:pt idx="4629">12</cx:pt>
          <cx:pt idx="4630">12</cx:pt>
          <cx:pt idx="4631">12</cx:pt>
          <cx:pt idx="4632">13</cx:pt>
          <cx:pt idx="4633">12</cx:pt>
          <cx:pt idx="4634">12</cx:pt>
          <cx:pt idx="4635">13</cx:pt>
          <cx:pt idx="4636">13</cx:pt>
          <cx:pt idx="4637">13</cx:pt>
          <cx:pt idx="4638">12</cx:pt>
          <cx:pt idx="4639">12</cx:pt>
          <cx:pt idx="4640">12</cx:pt>
          <cx:pt idx="4641">12</cx:pt>
          <cx:pt idx="4642">12</cx:pt>
          <cx:pt idx="4643">13</cx:pt>
          <cx:pt idx="4644">11</cx:pt>
          <cx:pt idx="4645">11</cx:pt>
          <cx:pt idx="4646">11</cx:pt>
          <cx:pt idx="4647">11</cx:pt>
          <cx:pt idx="4648">11</cx:pt>
          <cx:pt idx="4649">11</cx:pt>
          <cx:pt idx="4650">11</cx:pt>
          <cx:pt idx="4651">11</cx:pt>
          <cx:pt idx="4652">11</cx:pt>
          <cx:pt idx="4653">11</cx:pt>
          <cx:pt idx="4654">11</cx:pt>
          <cx:pt idx="4655">11</cx:pt>
          <cx:pt idx="4656">11</cx:pt>
          <cx:pt idx="4657">11</cx:pt>
          <cx:pt idx="4658">11</cx:pt>
          <cx:pt idx="4659">11</cx:pt>
          <cx:pt idx="4660">30</cx:pt>
          <cx:pt idx="4661">30</cx:pt>
          <cx:pt idx="4662">30</cx:pt>
          <cx:pt idx="4663">30</cx:pt>
          <cx:pt idx="4664">30</cx:pt>
          <cx:pt idx="4665">30</cx:pt>
          <cx:pt idx="4666">11</cx:pt>
          <cx:pt idx="4667">11</cx:pt>
          <cx:pt idx="4668">11</cx:pt>
          <cx:pt idx="4669">28</cx:pt>
          <cx:pt idx="4670">26</cx:pt>
          <cx:pt idx="4671">28</cx:pt>
          <cx:pt idx="4672">28</cx:pt>
          <cx:pt idx="4673">28</cx:pt>
          <cx:pt idx="4674">28</cx:pt>
          <cx:pt idx="4675">28</cx:pt>
          <cx:pt idx="4676">27</cx:pt>
          <cx:pt idx="4677">27</cx:pt>
          <cx:pt idx="4678">27</cx:pt>
          <cx:pt idx="4679">27</cx:pt>
          <cx:pt idx="4680">27</cx:pt>
          <cx:pt idx="4681">27</cx:pt>
          <cx:pt idx="4682">26</cx:pt>
          <cx:pt idx="4683">27</cx:pt>
          <cx:pt idx="4684">27</cx:pt>
          <cx:pt idx="4685">26</cx:pt>
          <cx:pt idx="4686">27</cx:pt>
          <cx:pt idx="4687">27</cx:pt>
          <cx:pt idx="4688">27</cx:pt>
          <cx:pt idx="4689">27</cx:pt>
          <cx:pt idx="4690">17</cx:pt>
          <cx:pt idx="4691">15</cx:pt>
          <cx:pt idx="4692">15</cx:pt>
          <cx:pt idx="4693">15</cx:pt>
          <cx:pt idx="4694">17</cx:pt>
          <cx:pt idx="4695">16</cx:pt>
          <cx:pt idx="4696">17</cx:pt>
          <cx:pt idx="4697">16</cx:pt>
          <cx:pt idx="4698">17</cx:pt>
          <cx:pt idx="4699">16</cx:pt>
          <cx:pt idx="4700">16</cx:pt>
          <cx:pt idx="4701">16</cx:pt>
          <cx:pt idx="4702">16</cx:pt>
          <cx:pt idx="4703">17</cx:pt>
          <cx:pt idx="4704">17</cx:pt>
          <cx:pt idx="4705">132</cx:pt>
          <cx:pt idx="4706">132</cx:pt>
          <cx:pt idx="4707">29</cx:pt>
          <cx:pt idx="4708">29</cx:pt>
          <cx:pt idx="4709">32</cx:pt>
          <cx:pt idx="4710">32</cx:pt>
          <cx:pt idx="4711">33</cx:pt>
          <cx:pt idx="4712">32</cx:pt>
          <cx:pt idx="4713">32</cx:pt>
          <cx:pt idx="4714">32</cx:pt>
          <cx:pt idx="4715">33</cx:pt>
          <cx:pt idx="4716">32</cx:pt>
          <cx:pt idx="4717">29</cx:pt>
          <cx:pt idx="4718">29</cx:pt>
          <cx:pt idx="4719">32</cx:pt>
          <cx:pt idx="4720">33</cx:pt>
          <cx:pt idx="4721">32</cx:pt>
          <cx:pt idx="4722">29</cx:pt>
          <cx:pt idx="4723">29</cx:pt>
          <cx:pt idx="4724">32</cx:pt>
          <cx:pt idx="4725">19</cx:pt>
          <cx:pt idx="4726">17</cx:pt>
          <cx:pt idx="4727">19</cx:pt>
          <cx:pt idx="4728">19</cx:pt>
          <cx:pt idx="4729">17</cx:pt>
          <cx:pt idx="4730">17</cx:pt>
          <cx:pt idx="4731">19</cx:pt>
          <cx:pt idx="4732">18</cx:pt>
          <cx:pt idx="4733">17</cx:pt>
          <cx:pt idx="4734">17</cx:pt>
          <cx:pt idx="4735">19</cx:pt>
          <cx:pt idx="4736">17</cx:pt>
          <cx:pt idx="4737">17</cx:pt>
          <cx:pt idx="4738">17</cx:pt>
          <cx:pt idx="4739">19</cx:pt>
          <cx:pt idx="4740">19</cx:pt>
          <cx:pt idx="4741">17</cx:pt>
          <cx:pt idx="4742">15</cx:pt>
          <cx:pt idx="4743">17</cx:pt>
          <cx:pt idx="4744">16</cx:pt>
          <cx:pt idx="4745">17</cx:pt>
          <cx:pt idx="4746">15</cx:pt>
          <cx:pt idx="4747">17</cx:pt>
          <cx:pt idx="4748">16</cx:pt>
          <cx:pt idx="4749">15</cx:pt>
          <cx:pt idx="4750">15</cx:pt>
          <cx:pt idx="4751">15</cx:pt>
          <cx:pt idx="4752">15</cx:pt>
          <cx:pt idx="4753">18</cx:pt>
          <cx:pt idx="4754">18</cx:pt>
          <cx:pt idx="4755">18</cx:pt>
          <cx:pt idx="4756">17</cx:pt>
          <cx:pt idx="4757">17</cx:pt>
          <cx:pt idx="4758">16</cx:pt>
          <cx:pt idx="4759">15</cx:pt>
          <cx:pt idx="4760">16</cx:pt>
          <cx:pt idx="4761">16</cx:pt>
          <cx:pt idx="4762">16</cx:pt>
          <cx:pt idx="4763">16</cx:pt>
          <cx:pt idx="4764">16</cx:pt>
          <cx:pt idx="4765">15</cx:pt>
          <cx:pt idx="4766">16</cx:pt>
          <cx:pt idx="4767">16</cx:pt>
          <cx:pt idx="4768">16</cx:pt>
          <cx:pt idx="4769">16</cx:pt>
          <cx:pt idx="4770">16</cx:pt>
          <cx:pt idx="4771">12</cx:pt>
          <cx:pt idx="4772">12</cx:pt>
          <cx:pt idx="4773">14</cx:pt>
          <cx:pt idx="4774">14</cx:pt>
          <cx:pt idx="4775">12</cx:pt>
          <cx:pt idx="4776">19</cx:pt>
          <cx:pt idx="4777">23</cx:pt>
          <cx:pt idx="4778">22</cx:pt>
          <cx:pt idx="4779">22</cx:pt>
          <cx:pt idx="4780">26</cx:pt>
          <cx:pt idx="4781">26</cx:pt>
          <cx:pt idx="4782">27</cx:pt>
          <cx:pt idx="4783">26</cx:pt>
          <cx:pt idx="4784">27</cx:pt>
          <cx:pt idx="4785">110</cx:pt>
          <cx:pt idx="4786">26</cx:pt>
          <cx:pt idx="4787">27</cx:pt>
          <cx:pt idx="4788">27</cx:pt>
          <cx:pt idx="4789">110</cx:pt>
          <cx:pt idx="4790">26</cx:pt>
          <cx:pt idx="4791">26</cx:pt>
          <cx:pt idx="4792">27</cx:pt>
          <cx:pt idx="4793">30</cx:pt>
          <cx:pt idx="4794">26</cx:pt>
          <cx:pt idx="4795">27</cx:pt>
          <cx:pt idx="4796">27</cx:pt>
          <cx:pt idx="4797">27</cx:pt>
          <cx:pt idx="4798">110</cx:pt>
          <cx:pt idx="4799">27</cx:pt>
          <cx:pt idx="4800">19</cx:pt>
          <cx:pt idx="4801">20</cx:pt>
          <cx:pt idx="4802">19</cx:pt>
          <cx:pt idx="4803">20</cx:pt>
          <cx:pt idx="4804">19</cx:pt>
          <cx:pt idx="4805">19</cx:pt>
          <cx:pt idx="4806">19</cx:pt>
          <cx:pt idx="4807">19</cx:pt>
          <cx:pt idx="4808">19</cx:pt>
          <cx:pt idx="4809">19</cx:pt>
          <cx:pt idx="4810">19</cx:pt>
          <cx:pt idx="4811">19</cx:pt>
          <cx:pt idx="4812">19</cx:pt>
          <cx:pt idx="4813">19</cx:pt>
          <cx:pt idx="4814">20</cx:pt>
          <cx:pt idx="4815">20</cx:pt>
          <cx:pt idx="4816">19</cx:pt>
          <cx:pt idx="4817">20</cx:pt>
          <cx:pt idx="4818">20</cx:pt>
          <cx:pt idx="4819">19</cx:pt>
          <cx:pt idx="4820">19</cx:pt>
          <cx:pt idx="4821">19</cx:pt>
          <cx:pt idx="4822">19</cx:pt>
          <cx:pt idx="4823">19</cx:pt>
          <cx:pt idx="4824">19</cx:pt>
          <cx:pt idx="4825">19</cx:pt>
          <cx:pt idx="4826">19</cx:pt>
          <cx:pt idx="4827">19</cx:pt>
          <cx:pt idx="4828">19</cx:pt>
          <cx:pt idx="4829">19</cx:pt>
          <cx:pt idx="4830">20</cx:pt>
          <cx:pt idx="4831">19</cx:pt>
          <cx:pt idx="4832">20</cx:pt>
          <cx:pt idx="4833">19</cx:pt>
          <cx:pt idx="4834">23</cx:pt>
          <cx:pt idx="4835">24</cx:pt>
          <cx:pt idx="4836">22</cx:pt>
          <cx:pt idx="4837">24</cx:pt>
          <cx:pt idx="4838">24</cx:pt>
          <cx:pt idx="4839">22</cx:pt>
          <cx:pt idx="4840">23</cx:pt>
          <cx:pt idx="4841">24</cx:pt>
          <cx:pt idx="4842">24</cx:pt>
          <cx:pt idx="4843">22</cx:pt>
          <cx:pt idx="4844">24</cx:pt>
          <cx:pt idx="4845">23</cx:pt>
          <cx:pt idx="4846">22</cx:pt>
          <cx:pt idx="4847">23</cx:pt>
          <cx:pt idx="4848">24</cx:pt>
          <cx:pt idx="4849">24</cx:pt>
          <cx:pt idx="4850">23</cx:pt>
          <cx:pt idx="4851">26</cx:pt>
          <cx:pt idx="4852">23</cx:pt>
          <cx:pt idx="4853">22</cx:pt>
          <cx:pt idx="4854">26</cx:pt>
          <cx:pt idx="4855">26</cx:pt>
          <cx:pt idx="4856">26</cx:pt>
          <cx:pt idx="4857">22</cx:pt>
          <cx:pt idx="4858">25</cx:pt>
          <cx:pt idx="4859">25</cx:pt>
          <cx:pt idx="4860">24</cx:pt>
          <cx:pt idx="4861">21</cx:pt>
          <cx:pt idx="4862">21</cx:pt>
          <cx:pt idx="4863">26</cx:pt>
          <cx:pt idx="4864">25</cx:pt>
          <cx:pt idx="4865">25</cx:pt>
          <cx:pt idx="4866">22</cx:pt>
          <cx:pt idx="4867">22</cx:pt>
          <cx:pt idx="4868">22</cx:pt>
          <cx:pt idx="4869">25</cx:pt>
          <cx:pt idx="4870">21</cx:pt>
          <cx:pt idx="4871">22</cx:pt>
          <cx:pt idx="4872">25</cx:pt>
          <cx:pt idx="4873">25</cx:pt>
          <cx:pt idx="4874">25</cx:pt>
          <cx:pt idx="4875">26</cx:pt>
          <cx:pt idx="4876">21</cx:pt>
          <cx:pt idx="4877">24</cx:pt>
          <cx:pt idx="4878">29</cx:pt>
          <cx:pt idx="4879">29</cx:pt>
          <cx:pt idx="4880">25</cx:pt>
          <cx:pt idx="4881">25</cx:pt>
          <cx:pt idx="4882">25</cx:pt>
          <cx:pt idx="4883">23</cx:pt>
          <cx:pt idx="4884">25</cx:pt>
          <cx:pt idx="4885">25</cx:pt>
          <cx:pt idx="4886">22</cx:pt>
          <cx:pt idx="4887">22</cx:pt>
          <cx:pt idx="4888">22</cx:pt>
          <cx:pt idx="4889">22</cx:pt>
          <cx:pt idx="4890">22</cx:pt>
          <cx:pt idx="4891">22</cx:pt>
          <cx:pt idx="4892">22</cx:pt>
          <cx:pt idx="4893">22</cx:pt>
          <cx:pt idx="4894">25</cx:pt>
          <cx:pt idx="4895">22</cx:pt>
          <cx:pt idx="4896">25</cx:pt>
          <cx:pt idx="4897">25</cx:pt>
          <cx:pt idx="4898">25</cx:pt>
          <cx:pt idx="4899">22</cx:pt>
          <cx:pt idx="4900">22</cx:pt>
          <cx:pt idx="4901">22</cx:pt>
          <cx:pt idx="4902">25</cx:pt>
          <cx:pt idx="4903">22</cx:pt>
          <cx:pt idx="4904">25</cx:pt>
          <cx:pt idx="4905">15</cx:pt>
          <cx:pt idx="4906">15</cx:pt>
          <cx:pt idx="4907">15</cx:pt>
          <cx:pt idx="4908">15</cx:pt>
          <cx:pt idx="4909">16</cx:pt>
          <cx:pt idx="4910">16</cx:pt>
          <cx:pt idx="4911">16</cx:pt>
          <cx:pt idx="4912">16</cx:pt>
          <cx:pt idx="4913">16</cx:pt>
          <cx:pt idx="4914">16</cx:pt>
          <cx:pt idx="4915">16</cx:pt>
          <cx:pt idx="4916">16</cx:pt>
          <cx:pt idx="4917">16</cx:pt>
          <cx:pt idx="4918">16</cx:pt>
          <cx:pt idx="4919">16</cx:pt>
          <cx:pt idx="4920">16</cx:pt>
          <cx:pt idx="4921">15</cx:pt>
          <cx:pt idx="4922">16</cx:pt>
          <cx:pt idx="4923">15</cx:pt>
          <cx:pt idx="4924">15</cx:pt>
          <cx:pt idx="4925">15</cx:pt>
          <cx:pt idx="4926">15</cx:pt>
          <cx:pt idx="4927">15</cx:pt>
          <cx:pt idx="4928">18</cx:pt>
          <cx:pt idx="4929">17</cx:pt>
          <cx:pt idx="4930">18</cx:pt>
          <cx:pt idx="4931">17</cx:pt>
          <cx:pt idx="4932">18</cx:pt>
          <cx:pt idx="4933">17</cx:pt>
          <cx:pt idx="4934">17</cx:pt>
          <cx:pt idx="4935">18</cx:pt>
          <cx:pt idx="4936">18</cx:pt>
          <cx:pt idx="4937">17</cx:pt>
          <cx:pt idx="4938">17</cx:pt>
          <cx:pt idx="4939">18</cx:pt>
          <cx:pt idx="4940">17</cx:pt>
          <cx:pt idx="4941">18</cx:pt>
          <cx:pt idx="4942">17</cx:pt>
          <cx:pt idx="4943">18</cx:pt>
          <cx:pt idx="4944">15</cx:pt>
          <cx:pt idx="4945">17</cx:pt>
          <cx:pt idx="4946">16</cx:pt>
          <cx:pt idx="4947">15</cx:pt>
          <cx:pt idx="4948">16</cx:pt>
          <cx:pt idx="4949">15</cx:pt>
          <cx:pt idx="4950">16</cx:pt>
          <cx:pt idx="4951">15</cx:pt>
          <cx:pt idx="4952">17</cx:pt>
          <cx:pt idx="4953">16</cx:pt>
          <cx:pt idx="4954">19</cx:pt>
          <cx:pt idx="4955">16</cx:pt>
          <cx:pt idx="4956">16</cx:pt>
          <cx:pt idx="4957">16</cx:pt>
          <cx:pt idx="4958">15</cx:pt>
          <cx:pt idx="4959">19</cx:pt>
          <cx:pt idx="4960">15</cx:pt>
          <cx:pt idx="4961">16</cx:pt>
          <cx:pt idx="4962">16</cx:pt>
          <cx:pt idx="4963">16</cx:pt>
          <cx:pt idx="4964">16</cx:pt>
          <cx:pt idx="4965">16</cx:pt>
          <cx:pt idx="4966">15</cx:pt>
          <cx:pt idx="4967">16</cx:pt>
          <cx:pt idx="4968">15</cx:pt>
          <cx:pt idx="4969">16</cx:pt>
          <cx:pt idx="4970">15</cx:pt>
          <cx:pt idx="4971">15</cx:pt>
          <cx:pt idx="4972">15</cx:pt>
          <cx:pt idx="4973">16</cx:pt>
          <cx:pt idx="4974">15</cx:pt>
          <cx:pt idx="4975">16</cx:pt>
          <cx:pt idx="4976">16</cx:pt>
          <cx:pt idx="4977">16</cx:pt>
          <cx:pt idx="4978">15</cx:pt>
          <cx:pt idx="4979">15</cx:pt>
          <cx:pt idx="4980">17</cx:pt>
          <cx:pt idx="4981">15</cx:pt>
          <cx:pt idx="4982">15</cx:pt>
          <cx:pt idx="4983">15</cx:pt>
          <cx:pt idx="4984">16</cx:pt>
          <cx:pt idx="4985">16</cx:pt>
          <cx:pt idx="4986">16</cx:pt>
          <cx:pt idx="4987">16</cx:pt>
          <cx:pt idx="4988">16</cx:pt>
          <cx:pt idx="4989">15</cx:pt>
          <cx:pt idx="4990">19</cx:pt>
          <cx:pt idx="4991">17</cx:pt>
          <cx:pt idx="4992">15</cx:pt>
          <cx:pt idx="4993">16</cx:pt>
          <cx:pt idx="4994">16</cx:pt>
          <cx:pt idx="4995">15</cx:pt>
          <cx:pt idx="4996">17</cx:pt>
          <cx:pt idx="4997">19</cx:pt>
          <cx:pt idx="4998">16</cx:pt>
          <cx:pt idx="4999">16</cx:pt>
          <cx:pt idx="5000">15</cx:pt>
          <cx:pt idx="5001">16</cx:pt>
          <cx:pt idx="5002">15</cx:pt>
          <cx:pt idx="5003">15</cx:pt>
          <cx:pt idx="5004">19</cx:pt>
          <cx:pt idx="5005">17</cx:pt>
          <cx:pt idx="5006">16</cx:pt>
          <cx:pt idx="5007">16</cx:pt>
          <cx:pt idx="5008">15</cx:pt>
          <cx:pt idx="5009">15</cx:pt>
          <cx:pt idx="5010">15</cx:pt>
          <cx:pt idx="5011">17</cx:pt>
          <cx:pt idx="5012">15</cx:pt>
          <cx:pt idx="5013">16</cx:pt>
          <cx:pt idx="5014">15</cx:pt>
          <cx:pt idx="5015">16</cx:pt>
          <cx:pt idx="5016">16</cx:pt>
          <cx:pt idx="5017">16</cx:pt>
          <cx:pt idx="5018">16</cx:pt>
          <cx:pt idx="5019">19</cx:pt>
          <cx:pt idx="5020">44</cx:pt>
          <cx:pt idx="5021">44</cx:pt>
          <cx:pt idx="5022">44</cx:pt>
          <cx:pt idx="5023">44</cx:pt>
          <cx:pt idx="5024">44</cx:pt>
          <cx:pt idx="5025">44</cx:pt>
          <cx:pt idx="5026">43</cx:pt>
          <cx:pt idx="5027">43</cx:pt>
          <cx:pt idx="5028">43</cx:pt>
          <cx:pt idx="5029">43</cx:pt>
          <cx:pt idx="5030">22</cx:pt>
          <cx:pt idx="5031">22</cx:pt>
          <cx:pt idx="5032">22</cx:pt>
          <cx:pt idx="5033">22</cx:pt>
          <cx:pt idx="5034">22</cx:pt>
          <cx:pt idx="5035">22</cx:pt>
          <cx:pt idx="5036">22</cx:pt>
          <cx:pt idx="5037">22</cx:pt>
          <cx:pt idx="5038">22</cx:pt>
          <cx:pt idx="5039">22</cx:pt>
          <cx:pt idx="5040">21</cx:pt>
          <cx:pt idx="5041">20</cx:pt>
          <cx:pt idx="5042">20</cx:pt>
          <cx:pt idx="5043">21</cx:pt>
          <cx:pt idx="5044">21</cx:pt>
          <cx:pt idx="5045">21</cx:pt>
          <cx:pt idx="5046">20</cx:pt>
          <cx:pt idx="5047">15</cx:pt>
          <cx:pt idx="5048">15</cx:pt>
          <cx:pt idx="5049">16</cx:pt>
          <cx:pt idx="5050">16</cx:pt>
          <cx:pt idx="5051">16</cx:pt>
          <cx:pt idx="5052">16</cx:pt>
          <cx:pt idx="5053">13</cx:pt>
          <cx:pt idx="5054">13</cx:pt>
          <cx:pt idx="5055">13</cx:pt>
          <cx:pt idx="5056">14</cx:pt>
          <cx:pt idx="5057">14</cx:pt>
          <cx:pt idx="5058">16</cx:pt>
          <cx:pt idx="5059">16</cx:pt>
          <cx:pt idx="5060">14</cx:pt>
          <cx:pt idx="5061">16</cx:pt>
          <cx:pt idx="5062">14</cx:pt>
          <cx:pt idx="5063">16</cx:pt>
          <cx:pt idx="5064">16</cx:pt>
          <cx:pt idx="5065">16</cx:pt>
          <cx:pt idx="5066">17</cx:pt>
          <cx:pt idx="5067">14</cx:pt>
          <cx:pt idx="5068">16</cx:pt>
          <cx:pt idx="5069">12</cx:pt>
          <cx:pt idx="5070">12</cx:pt>
          <cx:pt idx="5071">13</cx:pt>
          <cx:pt idx="5072">12</cx:pt>
          <cx:pt idx="5073">11</cx:pt>
          <cx:pt idx="5074">16</cx:pt>
          <cx:pt idx="5075">17</cx:pt>
          <cx:pt idx="5076">17</cx:pt>
          <cx:pt idx="5077">16</cx:pt>
          <cx:pt idx="5078">17</cx:pt>
          <cx:pt idx="5079">17</cx:pt>
          <cx:pt idx="5080">17</cx:pt>
          <cx:pt idx="5081">16</cx:pt>
          <cx:pt idx="5082">19</cx:pt>
          <cx:pt idx="5083">17</cx:pt>
          <cx:pt idx="5084">17</cx:pt>
          <cx:pt idx="5085">18</cx:pt>
          <cx:pt idx="5086">19</cx:pt>
          <cx:pt idx="5087">19</cx:pt>
          <cx:pt idx="5088">19</cx:pt>
          <cx:pt idx="5089">19</cx:pt>
          <cx:pt idx="5090">17</cx:pt>
          <cx:pt idx="5091">18</cx:pt>
          <cx:pt idx="5092">19</cx:pt>
          <cx:pt idx="5093">17</cx:pt>
          <cx:pt idx="5094">17</cx:pt>
          <cx:pt idx="5095">18</cx:pt>
          <cx:pt idx="5096">19</cx:pt>
          <cx:pt idx="5097">19</cx:pt>
          <cx:pt idx="5098">17</cx:pt>
          <cx:pt idx="5099">18</cx:pt>
          <cx:pt idx="5100">19</cx:pt>
          <cx:pt idx="5101">19</cx:pt>
          <cx:pt idx="5102">19</cx:pt>
          <cx:pt idx="5103">18</cx:pt>
          <cx:pt idx="5104">20</cx:pt>
          <cx:pt idx="5105">17</cx:pt>
          <cx:pt idx="5106">19</cx:pt>
          <cx:pt idx="5107">20</cx:pt>
          <cx:pt idx="5108">18</cx:pt>
          <cx:pt idx="5109">17</cx:pt>
          <cx:pt idx="5110">19</cx:pt>
          <cx:pt idx="5111">20</cx:pt>
          <cx:pt idx="5112">18</cx:pt>
          <cx:pt idx="5113">18</cx:pt>
          <cx:pt idx="5114">18</cx:pt>
          <cx:pt idx="5115">19</cx:pt>
          <cx:pt idx="5116">19</cx:pt>
          <cx:pt idx="5117">19</cx:pt>
          <cx:pt idx="5118">20</cx:pt>
          <cx:pt idx="5119">17</cx:pt>
          <cx:pt idx="5120">18</cx:pt>
          <cx:pt idx="5121">19</cx:pt>
          <cx:pt idx="5122">21</cx:pt>
          <cx:pt idx="5123">21</cx:pt>
          <cx:pt idx="5124">20</cx:pt>
          <cx:pt idx="5125">21</cx:pt>
          <cx:pt idx="5126">20</cx:pt>
          <cx:pt idx="5127">21</cx:pt>
          <cx:pt idx="5128">20</cx:pt>
          <cx:pt idx="5129">21</cx:pt>
          <cx:pt idx="5130">16</cx:pt>
          <cx:pt idx="5131">17</cx:pt>
          <cx:pt idx="5132">17</cx:pt>
          <cx:pt idx="5133">17</cx:pt>
          <cx:pt idx="5134">17</cx:pt>
          <cx:pt idx="5135">16</cx:pt>
          <cx:pt idx="5136">17</cx:pt>
          <cx:pt idx="5137">17</cx:pt>
          <cx:pt idx="5138">17</cx:pt>
          <cx:pt idx="5139">17</cx:pt>
          <cx:pt idx="5140">17</cx:pt>
          <cx:pt idx="5141">17</cx:pt>
          <cx:pt idx="5142">17</cx:pt>
          <cx:pt idx="5143">17</cx:pt>
          <cx:pt idx="5144">17</cx:pt>
          <cx:pt idx="5145">17</cx:pt>
          <cx:pt idx="5146">16</cx:pt>
          <cx:pt idx="5147">17</cx:pt>
          <cx:pt idx="5148">17</cx:pt>
          <cx:pt idx="5149">19</cx:pt>
          <cx:pt idx="5150">19</cx:pt>
          <cx:pt idx="5151">18</cx:pt>
          <cx:pt idx="5152">19</cx:pt>
          <cx:pt idx="5153">17</cx:pt>
          <cx:pt idx="5154">19</cx:pt>
          <cx:pt idx="5155">19</cx:pt>
          <cx:pt idx="5156">18</cx:pt>
          <cx:pt idx="5157">18</cx:pt>
          <cx:pt idx="5158">17</cx:pt>
          <cx:pt idx="5159">19</cx:pt>
          <cx:pt idx="5160">18</cx:pt>
          <cx:pt idx="5161">17</cx:pt>
          <cx:pt idx="5162">18</cx:pt>
          <cx:pt idx="5163">18</cx:pt>
          <cx:pt idx="5164">18</cx:pt>
          <cx:pt idx="5165">17</cx:pt>
          <cx:pt idx="5166">17</cx:pt>
          <cx:pt idx="5167">18</cx:pt>
          <cx:pt idx="5168">18</cx:pt>
          <cx:pt idx="5169">17</cx:pt>
          <cx:pt idx="5170">18</cx:pt>
          <cx:pt idx="5171">16</cx:pt>
          <cx:pt idx="5172">18</cx:pt>
          <cx:pt idx="5173">27</cx:pt>
          <cx:pt idx="5174">22</cx:pt>
          <cx:pt idx="5175">22</cx:pt>
          <cx:pt idx="5176">22</cx:pt>
          <cx:pt idx="5177">24</cx:pt>
          <cx:pt idx="5178">25</cx:pt>
          <cx:pt idx="5179">25</cx:pt>
          <cx:pt idx="5180">17</cx:pt>
          <cx:pt idx="5181">17</cx:pt>
          <cx:pt idx="5182">17</cx:pt>
          <cx:pt idx="5183">17</cx:pt>
          <cx:pt idx="5184">22</cx:pt>
          <cx:pt idx="5185">22</cx:pt>
          <cx:pt idx="5186">17</cx:pt>
          <cx:pt idx="5187">17</cx:pt>
          <cx:pt idx="5188">22</cx:pt>
          <cx:pt idx="5189">17</cx:pt>
          <cx:pt idx="5190">17</cx:pt>
          <cx:pt idx="5191">17</cx:pt>
          <cx:pt idx="5192">22</cx:pt>
          <cx:pt idx="5193">17</cx:pt>
          <cx:pt idx="5194">22</cx:pt>
          <cx:pt idx="5195">22</cx:pt>
          <cx:pt idx="5196">17</cx:pt>
          <cx:pt idx="5197">17</cx:pt>
          <cx:pt idx="5198">17</cx:pt>
          <cx:pt idx="5199">17</cx:pt>
          <cx:pt idx="5200">17</cx:pt>
          <cx:pt idx="5201">22</cx:pt>
          <cx:pt idx="5202">18</cx:pt>
          <cx:pt idx="5203">15</cx:pt>
          <cx:pt idx="5204">16</cx:pt>
          <cx:pt idx="5205">15</cx:pt>
          <cx:pt idx="5206">17</cx:pt>
          <cx:pt idx="5207">15</cx:pt>
          <cx:pt idx="5208">17</cx:pt>
          <cx:pt idx="5209">13</cx:pt>
          <cx:pt idx="5210">21</cx:pt>
          <cx:pt idx="5211">21</cx:pt>
          <cx:pt idx="5212">21</cx:pt>
          <cx:pt idx="5213">21</cx:pt>
          <cx:pt idx="5214">21</cx:pt>
          <cx:pt idx="5215">21</cx:pt>
          <cx:pt idx="5216">12</cx:pt>
          <cx:pt idx="5217">12</cx:pt>
          <cx:pt idx="5218">12</cx:pt>
          <cx:pt idx="5219">12</cx:pt>
          <cx:pt idx="5220">13</cx:pt>
          <cx:pt idx="5221">12</cx:pt>
          <cx:pt idx="5222">13</cx:pt>
          <cx:pt idx="5223">13</cx:pt>
          <cx:pt idx="5224">13</cx:pt>
          <cx:pt idx="5225">12</cx:pt>
          <cx:pt idx="5226">13</cx:pt>
          <cx:pt idx="5227">12</cx:pt>
          <cx:pt idx="5228">12</cx:pt>
          <cx:pt idx="5229">14</cx:pt>
          <cx:pt idx="5230">13</cx:pt>
          <cx:pt idx="5231">12</cx:pt>
          <cx:pt idx="5232">15</cx:pt>
          <cx:pt idx="5233">13</cx:pt>
          <cx:pt idx="5234">13</cx:pt>
          <cx:pt idx="5235">13</cx:pt>
          <cx:pt idx="5236">14</cx:pt>
          <cx:pt idx="5237">13</cx:pt>
          <cx:pt idx="5238">14</cx:pt>
          <cx:pt idx="5239">13</cx:pt>
          <cx:pt idx="5240">13</cx:pt>
          <cx:pt idx="5241">16</cx:pt>
          <cx:pt idx="5242">16</cx:pt>
          <cx:pt idx="5243">17</cx:pt>
          <cx:pt idx="5244">16</cx:pt>
          <cx:pt idx="5245">16</cx:pt>
          <cx:pt idx="5246">17</cx:pt>
          <cx:pt idx="5247">16</cx:pt>
          <cx:pt idx="5248">19</cx:pt>
          <cx:pt idx="5249">16</cx:pt>
          <cx:pt idx="5250">16</cx:pt>
          <cx:pt idx="5251">16</cx:pt>
          <cx:pt idx="5252">16</cx:pt>
          <cx:pt idx="5253">16</cx:pt>
          <cx:pt idx="5254">17</cx:pt>
          <cx:pt idx="5255">16</cx:pt>
          <cx:pt idx="5256">16</cx:pt>
          <cx:pt idx="5257">17</cx:pt>
          <cx:pt idx="5258">17</cx:pt>
          <cx:pt idx="5259">18</cx:pt>
          <cx:pt idx="5260">15</cx:pt>
          <cx:pt idx="5261">15</cx:pt>
          <cx:pt idx="5262">18</cx:pt>
          <cx:pt idx="5263">16</cx:pt>
          <cx:pt idx="5264">16</cx:pt>
          <cx:pt idx="5265">18</cx:pt>
          <cx:pt idx="5266">15</cx:pt>
          <cx:pt idx="5267">15</cx:pt>
          <cx:pt idx="5268">15</cx:pt>
          <cx:pt idx="5269">16</cx:pt>
          <cx:pt idx="5270">17</cx:pt>
          <cx:pt idx="5271">16</cx:pt>
          <cx:pt idx="5272">16</cx:pt>
          <cx:pt idx="5273">16</cx:pt>
          <cx:pt idx="5274">17</cx:pt>
          <cx:pt idx="5275">13</cx:pt>
          <cx:pt idx="5276">13</cx:pt>
          <cx:pt idx="5277">13</cx:pt>
          <cx:pt idx="5278">13</cx:pt>
          <cx:pt idx="5279">13</cx:pt>
          <cx:pt idx="5280">13</cx:pt>
          <cx:pt idx="5281">13</cx:pt>
          <cx:pt idx="5282">13</cx:pt>
          <cx:pt idx="5283">13</cx:pt>
          <cx:pt idx="5284">13</cx:pt>
          <cx:pt idx="5285">19</cx:pt>
          <cx:pt idx="5286">14</cx:pt>
          <cx:pt idx="5287">13</cx:pt>
          <cx:pt idx="5288">13</cx:pt>
          <cx:pt idx="5289">13</cx:pt>
          <cx:pt idx="5290">13</cx:pt>
          <cx:pt idx="5291">17</cx:pt>
          <cx:pt idx="5292">19</cx:pt>
          <cx:pt idx="5293">13</cx:pt>
          <cx:pt idx="5294">19</cx:pt>
          <cx:pt idx="5295">17</cx:pt>
          <cx:pt idx="5296">13</cx:pt>
          <cx:pt idx="5297">25</cx:pt>
          <cx:pt idx="5298">24</cx:pt>
          <cx:pt idx="5299">23</cx:pt>
          <cx:pt idx="5300">22</cx:pt>
          <cx:pt idx="5301">25</cx:pt>
          <cx:pt idx="5302">24</cx:pt>
          <cx:pt idx="5303">22</cx:pt>
          <cx:pt idx="5304">24</cx:pt>
          <cx:pt idx="5305">23</cx:pt>
          <cx:pt idx="5306">22</cx:pt>
          <cx:pt idx="5307">21</cx:pt>
          <cx:pt idx="5308">22</cx:pt>
          <cx:pt idx="5309">21</cx:pt>
          <cx:pt idx="5310">17</cx:pt>
          <cx:pt idx="5311">14</cx:pt>
          <cx:pt idx="5312">17</cx:pt>
          <cx:pt idx="5313">14</cx:pt>
          <cx:pt idx="5314">18</cx:pt>
          <cx:pt idx="5315">13</cx:pt>
          <cx:pt idx="5316">18</cx:pt>
          <cx:pt idx="5317">13</cx:pt>
          <cx:pt idx="5318">22</cx:pt>
          <cx:pt idx="5319">17</cx:pt>
          <cx:pt idx="5320">13</cx:pt>
          <cx:pt idx="5321">13</cx:pt>
          <cx:pt idx="5322">18</cx:pt>
          <cx:pt idx="5323">18</cx:pt>
          <cx:pt idx="5324">18</cx:pt>
          <cx:pt idx="5325">22</cx:pt>
          <cx:pt idx="5326">22</cx:pt>
          <cx:pt idx="5327">20</cx:pt>
          <cx:pt idx="5328">20</cx:pt>
          <cx:pt idx="5329">20</cx:pt>
          <cx:pt idx="5330">22</cx:pt>
          <cx:pt idx="5331">21</cx:pt>
          <cx:pt idx="5332">21</cx:pt>
          <cx:pt idx="5333">22</cx:pt>
          <cx:pt idx="5334">22</cx:pt>
          <cx:pt idx="5335">24</cx:pt>
          <cx:pt idx="5336">22</cx:pt>
          <cx:pt idx="5337">22</cx:pt>
          <cx:pt idx="5338">24</cx:pt>
          <cx:pt idx="5339">24</cx:pt>
          <cx:pt idx="5340">22</cx:pt>
          <cx:pt idx="5341">24</cx:pt>
          <cx:pt idx="5342">24</cx:pt>
          <cx:pt idx="5343">24</cx:pt>
          <cx:pt idx="5344">22</cx:pt>
          <cx:pt idx="5345">22</cx:pt>
          <cx:pt idx="5346">22</cx:pt>
          <cx:pt idx="5347">19</cx:pt>
          <cx:pt idx="5348">19</cx:pt>
          <cx:pt idx="5349">24</cx:pt>
          <cx:pt idx="5350">24</cx:pt>
          <cx:pt idx="5351">19</cx:pt>
          <cx:pt idx="5352">19</cx:pt>
          <cx:pt idx="5353">19</cx:pt>
          <cx:pt idx="5354">18</cx:pt>
          <cx:pt idx="5355">24</cx:pt>
          <cx:pt idx="5356">13</cx:pt>
          <cx:pt idx="5357">14</cx:pt>
          <cx:pt idx="5358">17</cx:pt>
          <cx:pt idx="5359">22</cx:pt>
          <cx:pt idx="5360">22</cx:pt>
          <cx:pt idx="5361">22</cx:pt>
          <cx:pt idx="5362">22</cx:pt>
          <cx:pt idx="5363">22</cx:pt>
          <cx:pt idx="5364">25</cx:pt>
          <cx:pt idx="5365">25</cx:pt>
          <cx:pt idx="5366">25</cx:pt>
          <cx:pt idx="5367">25</cx:pt>
          <cx:pt idx="5368">25</cx:pt>
          <cx:pt idx="5369">25</cx:pt>
          <cx:pt idx="5370">25</cx:pt>
          <cx:pt idx="5371">25</cx:pt>
          <cx:pt idx="5372">25</cx:pt>
          <cx:pt idx="5373">25</cx:pt>
          <cx:pt idx="5374">25</cx:pt>
          <cx:pt idx="5375">25</cx:pt>
          <cx:pt idx="5376">25</cx:pt>
          <cx:pt idx="5377">25</cx:pt>
          <cx:pt idx="5378">25</cx:pt>
          <cx:pt idx="5379">25</cx:pt>
          <cx:pt idx="5380">25</cx:pt>
          <cx:pt idx="5381">25</cx:pt>
          <cx:pt idx="5382">25</cx:pt>
          <cx:pt idx="5383">25</cx:pt>
          <cx:pt idx="5384">25</cx:pt>
          <cx:pt idx="5385">25</cx:pt>
          <cx:pt idx="5386">25</cx:pt>
          <cx:pt idx="5387">25</cx:pt>
          <cx:pt idx="5388">25</cx:pt>
          <cx:pt idx="5389">25</cx:pt>
          <cx:pt idx="5390">25</cx:pt>
          <cx:pt idx="5391">25</cx:pt>
          <cx:pt idx="5392">25</cx:pt>
          <cx:pt idx="5393">25</cx:pt>
          <cx:pt idx="5394">25</cx:pt>
          <cx:pt idx="5395">25</cx:pt>
          <cx:pt idx="5396">25</cx:pt>
          <cx:pt idx="5397">25</cx:pt>
          <cx:pt idx="5398">25</cx:pt>
          <cx:pt idx="5399">25</cx:pt>
          <cx:pt idx="5400">25</cx:pt>
          <cx:pt idx="5401">25</cx:pt>
          <cx:pt idx="5402">25</cx:pt>
          <cx:pt idx="5403">25</cx:pt>
          <cx:pt idx="5404">24</cx:pt>
          <cx:pt idx="5405">24</cx:pt>
          <cx:pt idx="5406">24</cx:pt>
          <cx:pt idx="5407">24</cx:pt>
          <cx:pt idx="5408">24</cx:pt>
          <cx:pt idx="5409">24</cx:pt>
          <cx:pt idx="5410">24</cx:pt>
          <cx:pt idx="5411">24</cx:pt>
          <cx:pt idx="5412">24</cx:pt>
          <cx:pt idx="5413">24</cx:pt>
          <cx:pt idx="5414">23</cx:pt>
          <cx:pt idx="5415">23</cx:pt>
          <cx:pt idx="5416">23</cx:pt>
          <cx:pt idx="5417">23</cx:pt>
          <cx:pt idx="5418">22</cx:pt>
          <cx:pt idx="5419">22</cx:pt>
          <cx:pt idx="5420">23</cx:pt>
          <cx:pt idx="5421">22</cx:pt>
          <cx:pt idx="5422">22</cx:pt>
          <cx:pt idx="5423">23</cx:pt>
          <cx:pt idx="5424">31</cx:pt>
          <cx:pt idx="5425">25</cx:pt>
          <cx:pt idx="5426">31</cx:pt>
          <cx:pt idx="5427">25</cx:pt>
          <cx:pt idx="5428">25</cx:pt>
          <cx:pt idx="5429">25</cx:pt>
          <cx:pt idx="5430">31</cx:pt>
          <cx:pt idx="5431">31</cx:pt>
          <cx:pt idx="5432">31</cx:pt>
          <cx:pt idx="5433">31</cx:pt>
          <cx:pt idx="5434">25</cx:pt>
          <cx:pt idx="5435">25</cx:pt>
          <cx:pt idx="5436">25</cx:pt>
          <cx:pt idx="5437">25</cx:pt>
          <cx:pt idx="5438">25</cx:pt>
          <cx:pt idx="5439">25</cx:pt>
          <cx:pt idx="5440">25</cx:pt>
          <cx:pt idx="5441">25</cx:pt>
          <cx:pt idx="5442">25</cx:pt>
          <cx:pt idx="5443">31</cx:pt>
          <cx:pt idx="5444">25</cx:pt>
          <cx:pt idx="5445">31</cx:pt>
          <cx:pt idx="5446">25</cx:pt>
          <cx:pt idx="5447">25</cx:pt>
          <cx:pt idx="5448">30</cx:pt>
          <cx:pt idx="5449">25</cx:pt>
          <cx:pt idx="5450">25</cx:pt>
          <cx:pt idx="5451">31</cx:pt>
          <cx:pt idx="5452">25</cx:pt>
          <cx:pt idx="5453">30</cx:pt>
          <cx:pt idx="5454">30</cx:pt>
          <cx:pt idx="5455">25</cx:pt>
          <cx:pt idx="5456">25</cx:pt>
          <cx:pt idx="5457">25</cx:pt>
          <cx:pt idx="5458">25</cx:pt>
          <cx:pt idx="5459">25</cx:pt>
          <cx:pt idx="5460">25</cx:pt>
          <cx:pt idx="5461">25</cx:pt>
          <cx:pt idx="5462">25</cx:pt>
          <cx:pt idx="5463">25</cx:pt>
          <cx:pt idx="5464">25</cx:pt>
          <cx:pt idx="5465">25</cx:pt>
          <cx:pt idx="5466">25</cx:pt>
          <cx:pt idx="5467">25</cx:pt>
          <cx:pt idx="5468">25</cx:pt>
          <cx:pt idx="5469">25</cx:pt>
          <cx:pt idx="5470">18</cx:pt>
          <cx:pt idx="5471">18</cx:pt>
          <cx:pt idx="5472">22</cx:pt>
          <cx:pt idx="5473">18</cx:pt>
          <cx:pt idx="5474">18</cx:pt>
          <cx:pt idx="5475">18</cx:pt>
          <cx:pt idx="5476">22</cx:pt>
          <cx:pt idx="5477">23</cx:pt>
          <cx:pt idx="5478">18</cx:pt>
          <cx:pt idx="5479">18</cx:pt>
          <cx:pt idx="5480">18</cx:pt>
          <cx:pt idx="5481">18</cx:pt>
          <cx:pt idx="5482">23</cx:pt>
          <cx:pt idx="5483">18</cx:pt>
          <cx:pt idx="5484">18</cx:pt>
          <cx:pt idx="5485">18</cx:pt>
          <cx:pt idx="5486">22</cx:pt>
          <cx:pt idx="5487">17</cx:pt>
          <cx:pt idx="5488">17</cx:pt>
          <cx:pt idx="5489">17</cx:pt>
          <cx:pt idx="5490">17</cx:pt>
          <cx:pt idx="5491">17</cx:pt>
          <cx:pt idx="5492">17</cx:pt>
          <cx:pt idx="5493">17</cx:pt>
          <cx:pt idx="5494">17</cx:pt>
          <cx:pt idx="5495">17</cx:pt>
          <cx:pt idx="5496">17</cx:pt>
          <cx:pt idx="5497">17</cx:pt>
          <cx:pt idx="5498">17</cx:pt>
          <cx:pt idx="5499">17</cx:pt>
          <cx:pt idx="5500">17</cx:pt>
          <cx:pt idx="5501">17</cx:pt>
          <cx:pt idx="5502">17</cx:pt>
          <cx:pt idx="5503">17</cx:pt>
          <cx:pt idx="5504">16</cx:pt>
          <cx:pt idx="5505">18</cx:pt>
          <cx:pt idx="5506">16</cx:pt>
          <cx:pt idx="5507">17</cx:pt>
          <cx:pt idx="5508">18</cx:pt>
          <cx:pt idx="5509">18</cx:pt>
          <cx:pt idx="5510">16</cx:pt>
          <cx:pt idx="5511">19</cx:pt>
          <cx:pt idx="5512">19</cx:pt>
          <cx:pt idx="5513">19</cx:pt>
          <cx:pt idx="5514">19</cx:pt>
          <cx:pt idx="5515">19</cx:pt>
          <cx:pt idx="5516">19</cx:pt>
          <cx:pt idx="5517">19</cx:pt>
          <cx:pt idx="5518">19</cx:pt>
          <cx:pt idx="5519">19</cx:pt>
          <cx:pt idx="5520">19</cx:pt>
          <cx:pt idx="5521">19</cx:pt>
          <cx:pt idx="5522">19</cx:pt>
          <cx:pt idx="5523">19</cx:pt>
          <cx:pt idx="5524">19</cx:pt>
          <cx:pt idx="5525">19</cx:pt>
          <cx:pt idx="5526">19</cx:pt>
          <cx:pt idx="5527">19</cx:pt>
          <cx:pt idx="5528">19</cx:pt>
          <cx:pt idx="5529">16</cx:pt>
          <cx:pt idx="5530">16</cx:pt>
          <cx:pt idx="5531">17</cx:pt>
          <cx:pt idx="5532">17</cx:pt>
          <cx:pt idx="5533">17</cx:pt>
          <cx:pt idx="5534">16</cx:pt>
          <cx:pt idx="5535">16</cx:pt>
          <cx:pt idx="5536">16</cx:pt>
          <cx:pt idx="5537">16</cx:pt>
          <cx:pt idx="5538">16</cx:pt>
          <cx:pt idx="5539">11</cx:pt>
          <cx:pt idx="5540">11</cx:pt>
          <cx:pt idx="5541">11</cx:pt>
          <cx:pt idx="5542">11</cx:pt>
          <cx:pt idx="5543">13</cx:pt>
          <cx:pt idx="5544">13</cx:pt>
          <cx:pt idx="5545">13</cx:pt>
          <cx:pt idx="5546">13</cx:pt>
          <cx:pt idx="5547">13</cx:pt>
          <cx:pt idx="5548">13</cx:pt>
          <cx:pt idx="5549">13</cx:pt>
          <cx:pt idx="5550">13</cx:pt>
          <cx:pt idx="5551">13</cx:pt>
          <cx:pt idx="5552">13</cx:pt>
          <cx:pt idx="5553">13</cx:pt>
          <cx:pt idx="5554">13</cx:pt>
          <cx:pt idx="5555">13</cx:pt>
          <cx:pt idx="5556">13</cx:pt>
          <cx:pt idx="5557">13</cx:pt>
          <cx:pt idx="5558">13</cx:pt>
          <cx:pt idx="5559">13</cx:pt>
          <cx:pt idx="5560">13</cx:pt>
          <cx:pt idx="5561">13</cx:pt>
          <cx:pt idx="5562">21</cx:pt>
          <cx:pt idx="5563">22</cx:pt>
          <cx:pt idx="5564">22</cx:pt>
          <cx:pt idx="5565">21</cx:pt>
          <cx:pt idx="5566">16</cx:pt>
          <cx:pt idx="5567">16</cx:pt>
          <cx:pt idx="5568">19</cx:pt>
          <cx:pt idx="5569">19</cx:pt>
          <cx:pt idx="5570">19</cx:pt>
          <cx:pt idx="5571">19</cx:pt>
          <cx:pt idx="5572">19</cx:pt>
          <cx:pt idx="5573">19</cx:pt>
          <cx:pt idx="5574">20</cx:pt>
          <cx:pt idx="5575">19</cx:pt>
          <cx:pt idx="5576">19</cx:pt>
          <cx:pt idx="5577">20</cx:pt>
          <cx:pt idx="5578">19</cx:pt>
          <cx:pt idx="5579">19</cx:pt>
          <cx:pt idx="5580">19</cx:pt>
          <cx:pt idx="5581">15</cx:pt>
          <cx:pt idx="5582">16</cx:pt>
          <cx:pt idx="5583">16</cx:pt>
          <cx:pt idx="5584">16</cx:pt>
          <cx:pt idx="5585">16</cx:pt>
          <cx:pt idx="5586">16</cx:pt>
          <cx:pt idx="5587">29</cx:pt>
          <cx:pt idx="5588">29</cx:pt>
          <cx:pt idx="5589">29</cx:pt>
          <cx:pt idx="5590">17</cx:pt>
          <cx:pt idx="5591">17</cx:pt>
          <cx:pt idx="5592">17</cx:pt>
          <cx:pt idx="5593">16</cx:pt>
          <cx:pt idx="5594">16</cx:pt>
          <cx:pt idx="5595">16</cx:pt>
          <cx:pt idx="5596">16</cx:pt>
          <cx:pt idx="5597">16</cx:pt>
          <cx:pt idx="5598">16</cx:pt>
          <cx:pt idx="5599">16</cx:pt>
          <cx:pt idx="5600">16</cx:pt>
          <cx:pt idx="5601">16</cx:pt>
          <cx:pt idx="5602">12</cx:pt>
          <cx:pt idx="5603">12</cx:pt>
          <cx:pt idx="5604">21</cx:pt>
          <cx:pt idx="5605">24</cx:pt>
          <cx:pt idx="5606">21</cx:pt>
          <cx:pt idx="5607">24</cx:pt>
          <cx:pt idx="5608">24</cx:pt>
          <cx:pt idx="5609">24</cx:pt>
          <cx:pt idx="5610">21</cx:pt>
          <cx:pt idx="5611">24</cx:pt>
          <cx:pt idx="5612">21</cx:pt>
          <cx:pt idx="5613">24</cx:pt>
          <cx:pt idx="5614">21</cx:pt>
          <cx:pt idx="5615">21</cx:pt>
          <cx:pt idx="5616">24</cx:pt>
          <cx:pt idx="5617">21</cx:pt>
          <cx:pt idx="5618">24</cx:pt>
          <cx:pt idx="5619">21</cx:pt>
          <cx:pt idx="5620">24</cx:pt>
          <cx:pt idx="5621">24</cx:pt>
          <cx:pt idx="5622">21</cx:pt>
          <cx:pt idx="5623">21</cx:pt>
          <cx:pt idx="5624">24</cx:pt>
          <cx:pt idx="5625">21</cx:pt>
          <cx:pt idx="5626">21</cx:pt>
          <cx:pt idx="5627">21</cx:pt>
          <cx:pt idx="5628">24</cx:pt>
          <cx:pt idx="5629">21</cx:pt>
          <cx:pt idx="5630">21</cx:pt>
          <cx:pt idx="5631">24</cx:pt>
          <cx:pt idx="5632">21</cx:pt>
          <cx:pt idx="5633">24</cx:pt>
          <cx:pt idx="5634">24</cx:pt>
          <cx:pt idx="5635">24</cx:pt>
          <cx:pt idx="5636">24</cx:pt>
          <cx:pt idx="5637">21</cx:pt>
          <cx:pt idx="5638">24</cx:pt>
          <cx:pt idx="5639">24</cx:pt>
          <cx:pt idx="5640">21</cx:pt>
          <cx:pt idx="5641">24</cx:pt>
          <cx:pt idx="5642">21</cx:pt>
          <cx:pt idx="5643">21</cx:pt>
          <cx:pt idx="5644">21</cx:pt>
          <cx:pt idx="5645">21</cx:pt>
          <cx:pt idx="5646">21</cx:pt>
          <cx:pt idx="5647">24</cx:pt>
          <cx:pt idx="5648">21</cx:pt>
          <cx:pt idx="5649">21</cx:pt>
          <cx:pt idx="5650">24</cx:pt>
          <cx:pt idx="5651">21</cx:pt>
          <cx:pt idx="5652">21</cx:pt>
          <cx:pt idx="5653">24</cx:pt>
          <cx:pt idx="5654">24</cx:pt>
          <cx:pt idx="5655">21</cx:pt>
          <cx:pt idx="5656">24</cx:pt>
          <cx:pt idx="5657">24</cx:pt>
          <cx:pt idx="5658">24</cx:pt>
          <cx:pt idx="5659">21</cx:pt>
          <cx:pt idx="5660">24</cx:pt>
          <cx:pt idx="5661">21</cx:pt>
          <cx:pt idx="5662">24</cx:pt>
          <cx:pt idx="5663">24</cx:pt>
          <cx:pt idx="5664">21</cx:pt>
          <cx:pt idx="5665">24</cx:pt>
          <cx:pt idx="5666">21</cx:pt>
          <cx:pt idx="5667">21</cx:pt>
          <cx:pt idx="5668">24</cx:pt>
          <cx:pt idx="5669">24</cx:pt>
          <cx:pt idx="5670">24</cx:pt>
          <cx:pt idx="5671">21</cx:pt>
          <cx:pt idx="5672">24</cx:pt>
          <cx:pt idx="5673">21</cx:pt>
          <cx:pt idx="5674">24</cx:pt>
          <cx:pt idx="5675">21</cx:pt>
          <cx:pt idx="5676">24</cx:pt>
          <cx:pt idx="5677">21</cx:pt>
          <cx:pt idx="5678">21</cx:pt>
          <cx:pt idx="5679">24</cx:pt>
          <cx:pt idx="5680">15</cx:pt>
          <cx:pt idx="5681">14</cx:pt>
          <cx:pt idx="5682">14</cx:pt>
          <cx:pt idx="5683">15</cx:pt>
          <cx:pt idx="5684">15</cx:pt>
          <cx:pt idx="5685">15</cx:pt>
          <cx:pt idx="5686">15</cx:pt>
          <cx:pt idx="5687">15</cx:pt>
          <cx:pt idx="5688">15</cx:pt>
          <cx:pt idx="5689">14</cx:pt>
          <cx:pt idx="5690">14</cx:pt>
          <cx:pt idx="5691">14</cx:pt>
          <cx:pt idx="5692">13</cx:pt>
          <cx:pt idx="5693">13</cx:pt>
          <cx:pt idx="5694">13</cx:pt>
          <cx:pt idx="5695">14</cx:pt>
          <cx:pt idx="5696">14</cx:pt>
          <cx:pt idx="5697">13</cx:pt>
          <cx:pt idx="5698">13</cx:pt>
          <cx:pt idx="5699">14</cx:pt>
          <cx:pt idx="5700">14</cx:pt>
          <cx:pt idx="5701">14</cx:pt>
          <cx:pt idx="5702">14</cx:pt>
          <cx:pt idx="5703">13</cx:pt>
          <cx:pt idx="5704">13</cx:pt>
          <cx:pt idx="5705">14</cx:pt>
          <cx:pt idx="5706">14</cx:pt>
          <cx:pt idx="5707">13</cx:pt>
          <cx:pt idx="5708">14</cx:pt>
          <cx:pt idx="5709">22</cx:pt>
          <cx:pt idx="5710">21</cx:pt>
          <cx:pt idx="5711">22</cx:pt>
          <cx:pt idx="5712">21</cx:pt>
          <cx:pt idx="5713">22</cx:pt>
          <cx:pt idx="5714">22</cx:pt>
          <cx:pt idx="5715">22</cx:pt>
          <cx:pt idx="5716">22</cx:pt>
          <cx:pt idx="5717">21</cx:pt>
          <cx:pt idx="5718">22</cx:pt>
          <cx:pt idx="5719">22</cx:pt>
          <cx:pt idx="5720">22</cx:pt>
          <cx:pt idx="5721">22</cx:pt>
          <cx:pt idx="5722">22</cx:pt>
          <cx:pt idx="5723">27</cx:pt>
          <cx:pt idx="5724">27</cx:pt>
          <cx:pt idx="5725">27</cx:pt>
          <cx:pt idx="5726">27</cx:pt>
          <cx:pt idx="5727">27</cx:pt>
          <cx:pt idx="5728">27</cx:pt>
          <cx:pt idx="5729">18</cx:pt>
          <cx:pt idx="5730">19</cx:pt>
          <cx:pt idx="5731">18</cx:pt>
          <cx:pt idx="5732">18</cx:pt>
          <cx:pt idx="5733">18</cx:pt>
          <cx:pt idx="5734">19</cx:pt>
          <cx:pt idx="5735">18</cx:pt>
          <cx:pt idx="5736">20</cx:pt>
          <cx:pt idx="5737">19</cx:pt>
          <cx:pt idx="5738">19</cx:pt>
          <cx:pt idx="5739">19</cx:pt>
          <cx:pt idx="5740">19</cx:pt>
          <cx:pt idx="5741">18</cx:pt>
          <cx:pt idx="5742">20</cx:pt>
          <cx:pt idx="5743">18</cx:pt>
          <cx:pt idx="5744">18</cx:pt>
          <cx:pt idx="5745">18</cx:pt>
          <cx:pt idx="5746">19</cx:pt>
          <cx:pt idx="5747">19</cx:pt>
          <cx:pt idx="5748">19</cx:pt>
          <cx:pt idx="5749">18</cx:pt>
          <cx:pt idx="5750">19</cx:pt>
          <cx:pt idx="5751">22</cx:pt>
          <cx:pt idx="5752">28</cx:pt>
          <cx:pt idx="5753">27</cx:pt>
          <cx:pt idx="5754">28</cx:pt>
          <cx:pt idx="5755">27</cx:pt>
          <cx:pt idx="5756">27</cx:pt>
          <cx:pt idx="5757">28</cx:pt>
          <cx:pt idx="5758">25</cx:pt>
          <cx:pt idx="5759">25</cx:pt>
          <cx:pt idx="5760">28</cx:pt>
          <cx:pt idx="5761">27</cx:pt>
          <cx:pt idx="5762">28</cx:pt>
          <cx:pt idx="5763">27</cx:pt>
          <cx:pt idx="5764">28</cx:pt>
          <cx:pt idx="5765">25</cx:pt>
          <cx:pt idx="5766">27</cx:pt>
          <cx:pt idx="5767">25</cx:pt>
          <cx:pt idx="5768">35</cx:pt>
          <cx:pt idx="5769">35</cx:pt>
          <cx:pt idx="5770">35</cx:pt>
          <cx:pt idx="5771">35</cx:pt>
          <cx:pt idx="5772">35</cx:pt>
          <cx:pt idx="5773">35</cx:pt>
          <cx:pt idx="5774">14</cx:pt>
          <cx:pt idx="5775">14</cx:pt>
          <cx:pt idx="5776">14</cx:pt>
          <cx:pt idx="5777">14</cx:pt>
          <cx:pt idx="5778">126</cx:pt>
          <cx:pt idx="5779">126</cx:pt>
          <cx:pt idx="5780">121</cx:pt>
          <cx:pt idx="5781">18</cx:pt>
          <cx:pt idx="5782">19</cx:pt>
          <cx:pt idx="5783">17</cx:pt>
          <cx:pt idx="5784">17</cx:pt>
          <cx:pt idx="5785">17</cx:pt>
          <cx:pt idx="5786">17</cx:pt>
          <cx:pt idx="5787">17</cx:pt>
          <cx:pt idx="5788">17</cx:pt>
          <cx:pt idx="5789">17</cx:pt>
          <cx:pt idx="5790">137</cx:pt>
          <cx:pt idx="5791">137</cx:pt>
          <cx:pt idx="5792">137</cx:pt>
          <cx:pt idx="5793">129</cx:pt>
          <cx:pt idx="5794">33</cx:pt>
          <cx:pt idx="5795">31</cx:pt>
          <cx:pt idx="5796">39</cx:pt>
          <cx:pt idx="5797">39</cx:pt>
          <cx:pt idx="5798">22</cx:pt>
          <cx:pt idx="5799">24</cx:pt>
          <cx:pt idx="5800">24</cx:pt>
          <cx:pt idx="5801">24</cx:pt>
          <cx:pt idx="5802">25</cx:pt>
          <cx:pt idx="5803">25</cx:pt>
          <cx:pt idx="5804">25</cx:pt>
          <cx:pt idx="5805">25</cx:pt>
          <cx:pt idx="5806">25</cx:pt>
          <cx:pt idx="5807">25</cx:pt>
          <cx:pt idx="5808">25</cx:pt>
          <cx:pt idx="5809">25</cx:pt>
          <cx:pt idx="5810">25</cx:pt>
          <cx:pt idx="5811">25</cx:pt>
          <cx:pt idx="5812">25</cx:pt>
          <cx:pt idx="5813">25</cx:pt>
          <cx:pt idx="5814">18</cx:pt>
          <cx:pt idx="5815">18</cx:pt>
          <cx:pt idx="5816">18</cx:pt>
          <cx:pt idx="5817">18</cx:pt>
          <cx:pt idx="5818">18</cx:pt>
          <cx:pt idx="5819">18</cx:pt>
          <cx:pt idx="5820">18</cx:pt>
          <cx:pt idx="5821">18</cx:pt>
          <cx:pt idx="5822">18</cx:pt>
          <cx:pt idx="5823">21</cx:pt>
          <cx:pt idx="5824">21</cx:pt>
          <cx:pt idx="5825">17</cx:pt>
          <cx:pt idx="5826">19</cx:pt>
          <cx:pt idx="5827">19</cx:pt>
          <cx:pt idx="5828">21</cx:pt>
          <cx:pt idx="5829">21</cx:pt>
          <cx:pt idx="5830">17</cx:pt>
          <cx:pt idx="5831">17</cx:pt>
          <cx:pt idx="5832">19</cx:pt>
          <cx:pt idx="5833">17</cx:pt>
          <cx:pt idx="5834">19</cx:pt>
          <cx:pt idx="5835">22</cx:pt>
          <cx:pt idx="5836">22</cx:pt>
          <cx:pt idx="5837">22</cx:pt>
          <cx:pt idx="5838">19</cx:pt>
          <cx:pt idx="5839">17</cx:pt>
          <cx:pt idx="5840">17</cx:pt>
          <cx:pt idx="5841">15</cx:pt>
          <cx:pt idx="5842">16</cx:pt>
          <cx:pt idx="5843">17</cx:pt>
          <cx:pt idx="5844">19</cx:pt>
          <cx:pt idx="5845">19</cx:pt>
          <cx:pt idx="5846">17</cx:pt>
          <cx:pt idx="5847">17</cx:pt>
          <cx:pt idx="5848">17</cx:pt>
          <cx:pt idx="5849">19</cx:pt>
          <cx:pt idx="5850">19</cx:pt>
          <cx:pt idx="5851">19</cx:pt>
          <cx:pt idx="5852">19</cx:pt>
          <cx:pt idx="5853">19</cx:pt>
          <cx:pt idx="5854">19</cx:pt>
          <cx:pt idx="5855">17</cx:pt>
          <cx:pt idx="5856">19</cx:pt>
          <cx:pt idx="5857">17</cx:pt>
          <cx:pt idx="5858">19</cx:pt>
          <cx:pt idx="5859">17</cx:pt>
          <cx:pt idx="5860">19</cx:pt>
          <cx:pt idx="5861">19</cx:pt>
          <cx:pt idx="5862">28</cx:pt>
          <cx:pt idx="5863">27</cx:pt>
          <cx:pt idx="5864">24</cx:pt>
          <cx:pt idx="5865">28</cx:pt>
          <cx:pt idx="5866">28</cx:pt>
          <cx:pt idx="5867">28</cx:pt>
          <cx:pt idx="5868">25</cx:pt>
          <cx:pt idx="5869">25</cx:pt>
          <cx:pt idx="5870">28</cx:pt>
          <cx:pt idx="5871">27</cx:pt>
          <cx:pt idx="5872">28</cx:pt>
          <cx:pt idx="5873">25</cx:pt>
          <cx:pt idx="5874">24</cx:pt>
          <cx:pt idx="5875">28</cx:pt>
          <cx:pt idx="5876">28</cx:pt>
          <cx:pt idx="5877">28</cx:pt>
          <cx:pt idx="5878">28</cx:pt>
          <cx:pt idx="5879">28</cx:pt>
          <cx:pt idx="5880">28</cx:pt>
          <cx:pt idx="5881">25</cx:pt>
          <cx:pt idx="5882">28</cx:pt>
          <cx:pt idx="5883">28</cx:pt>
          <cx:pt idx="5884">28</cx:pt>
          <cx:pt idx="5885">28</cx:pt>
          <cx:pt idx="5886">28</cx:pt>
          <cx:pt idx="5887">28</cx:pt>
          <cx:pt idx="5888">28</cx:pt>
          <cx:pt idx="5889">28</cx:pt>
          <cx:pt idx="5890">27</cx:pt>
          <cx:pt idx="5891">27</cx:pt>
          <cx:pt idx="5892">28</cx:pt>
          <cx:pt idx="5893">27</cx:pt>
          <cx:pt idx="5894">28</cx:pt>
          <cx:pt idx="5895">27</cx:pt>
          <cx:pt idx="5896">27</cx:pt>
          <cx:pt idx="5897">28</cx:pt>
          <cx:pt idx="5898">41</cx:pt>
          <cx:pt idx="5899">41</cx:pt>
          <cx:pt idx="5900">41</cx:pt>
          <cx:pt idx="5901">41</cx:pt>
          <cx:pt idx="5902">41</cx:pt>
          <cx:pt idx="5903">41</cx:pt>
          <cx:pt idx="5904">41</cx:pt>
          <cx:pt idx="5905">41</cx:pt>
          <cx:pt idx="5906">41</cx:pt>
          <cx:pt idx="5907">41</cx:pt>
          <cx:pt idx="5908">41</cx:pt>
          <cx:pt idx="5909">41</cx:pt>
          <cx:pt idx="5910">41</cx:pt>
          <cx:pt idx="5911">41</cx:pt>
          <cx:pt idx="5912">41</cx:pt>
          <cx:pt idx="5913">41</cx:pt>
          <cx:pt idx="5914">41</cx:pt>
          <cx:pt idx="5915">41</cx:pt>
          <cx:pt idx="5916">41</cx:pt>
          <cx:pt idx="5917">41</cx:pt>
          <cx:pt idx="5918">22</cx:pt>
          <cx:pt idx="5919">22</cx:pt>
          <cx:pt idx="5920">22</cx:pt>
          <cx:pt idx="5921">22</cx:pt>
          <cx:pt idx="5922">22</cx:pt>
          <cx:pt idx="5923">22</cx:pt>
          <cx:pt idx="5924">22</cx:pt>
          <cx:pt idx="5925">22</cx:pt>
          <cx:pt idx="5926">22</cx:pt>
          <cx:pt idx="5927">22</cx:pt>
          <cx:pt idx="5928">22</cx:pt>
          <cx:pt idx="5929">22</cx:pt>
          <cx:pt idx="5930">22</cx:pt>
          <cx:pt idx="5931">22</cx:pt>
          <cx:pt idx="5932">22</cx:pt>
          <cx:pt idx="5933">22</cx:pt>
          <cx:pt idx="5934">21</cx:pt>
          <cx:pt idx="5935">22</cx:pt>
          <cx:pt idx="5936">21</cx:pt>
          <cx:pt idx="5937">21</cx:pt>
          <cx:pt idx="5938">21</cx:pt>
          <cx:pt idx="5939">22</cx:pt>
          <cx:pt idx="5940">22</cx:pt>
          <cx:pt idx="5941">22</cx:pt>
          <cx:pt idx="5942">16</cx:pt>
          <cx:pt idx="5943">18</cx:pt>
          <cx:pt idx="5944">16</cx:pt>
          <cx:pt idx="5945">17</cx:pt>
          <cx:pt idx="5946">19</cx:pt>
          <cx:pt idx="5947">17</cx:pt>
          <cx:pt idx="5948">16</cx:pt>
          <cx:pt idx="5949">19</cx:pt>
          <cx:pt idx="5950">17</cx:pt>
          <cx:pt idx="5951">17</cx:pt>
          <cx:pt idx="5952">17</cx:pt>
          <cx:pt idx="5953">17</cx:pt>
          <cx:pt idx="5954">17</cx:pt>
          <cx:pt idx="5955">17</cx:pt>
          <cx:pt idx="5956">18</cx:pt>
          <cx:pt idx="5957">18</cx:pt>
          <cx:pt idx="5958">18</cx:pt>
          <cx:pt idx="5959">36</cx:pt>
          <cx:pt idx="5960">36</cx:pt>
          <cx:pt idx="5961">36</cx:pt>
          <cx:pt idx="5962">36</cx:pt>
          <cx:pt idx="5963">22</cx:pt>
          <cx:pt idx="5964">22</cx:pt>
          <cx:pt idx="5965">21</cx:pt>
          <cx:pt idx="5966">21</cx:pt>
          <cx:pt idx="5967">21</cx:pt>
          <cx:pt idx="5968">21</cx:pt>
          <cx:pt idx="5969">21</cx:pt>
          <cx:pt idx="5970">21</cx:pt>
          <cx:pt idx="5971">20</cx:pt>
          <cx:pt idx="5972">21</cx:pt>
          <cx:pt idx="5973">21</cx:pt>
          <cx:pt idx="5974">20</cx:pt>
          <cx:pt idx="5975">20</cx:pt>
          <cx:pt idx="5976">16</cx:pt>
          <cx:pt idx="5977">16</cx:pt>
          <cx:pt idx="5978">16</cx:pt>
          <cx:pt idx="5979">19</cx:pt>
          <cx:pt idx="5980">19</cx:pt>
          <cx:pt idx="5981">19</cx:pt>
          <cx:pt idx="5982">19</cx:pt>
          <cx:pt idx="5983">19</cx:pt>
          <cx:pt idx="5984">19</cx:pt>
          <cx:pt idx="5985">19</cx:pt>
          <cx:pt idx="5986">19</cx:pt>
          <cx:pt idx="5987">19</cx:pt>
          <cx:pt idx="5988">19</cx:pt>
          <cx:pt idx="5989">19</cx:pt>
          <cx:pt idx="5990">16</cx:pt>
          <cx:pt idx="5991">16</cx:pt>
          <cx:pt idx="5992">16</cx:pt>
          <cx:pt idx="5993">16</cx:pt>
          <cx:pt idx="5994">16</cx:pt>
          <cx:pt idx="5995">16</cx:pt>
          <cx:pt idx="5996">16</cx:pt>
          <cx:pt idx="5997">16</cx:pt>
          <cx:pt idx="5998">16</cx:pt>
          <cx:pt idx="5999">16</cx:pt>
          <cx:pt idx="6000">24</cx:pt>
          <cx:pt idx="6001">22</cx:pt>
          <cx:pt idx="6002">22</cx:pt>
          <cx:pt idx="6003">24</cx:pt>
          <cx:pt idx="6004">24</cx:pt>
          <cx:pt idx="6005">24</cx:pt>
          <cx:pt idx="6006">22</cx:pt>
          <cx:pt idx="6007">22</cx:pt>
          <cx:pt idx="6008">22</cx:pt>
          <cx:pt idx="6009">24</cx:pt>
          <cx:pt idx="6010">24</cx:pt>
          <cx:pt idx="6011">24</cx:pt>
          <cx:pt idx="6012">24</cx:pt>
          <cx:pt idx="6013">22</cx:pt>
          <cx:pt idx="6014">22</cx:pt>
          <cx:pt idx="6015">22</cx:pt>
          <cx:pt idx="6016">22</cx:pt>
          <cx:pt idx="6017">24</cx:pt>
          <cx:pt idx="6018">22</cx:pt>
          <cx:pt idx="6019">24</cx:pt>
          <cx:pt idx="6020">22</cx:pt>
          <cx:pt idx="6021">24</cx:pt>
          <cx:pt idx="6022">24</cx:pt>
          <cx:pt idx="6023">22</cx:pt>
          <cx:pt idx="6024">23</cx:pt>
          <cx:pt idx="6025">24</cx:pt>
          <cx:pt idx="6026">24</cx:pt>
          <cx:pt idx="6027">23</cx:pt>
          <cx:pt idx="6028">23</cx:pt>
          <cx:pt idx="6029">24</cx:pt>
          <cx:pt idx="6030">23</cx:pt>
          <cx:pt idx="6031">24</cx:pt>
          <cx:pt idx="6032">24</cx:pt>
          <cx:pt idx="6033">23</cx:pt>
          <cx:pt idx="6034">23</cx:pt>
          <cx:pt idx="6035">23</cx:pt>
          <cx:pt idx="6036">24</cx:pt>
          <cx:pt idx="6037">23</cx:pt>
          <cx:pt idx="6038">23</cx:pt>
          <cx:pt idx="6039">24</cx:pt>
          <cx:pt idx="6040">24</cx:pt>
          <cx:pt idx="6041">24</cx:pt>
          <cx:pt idx="6042">24</cx:pt>
          <cx:pt idx="6043">23</cx:pt>
          <cx:pt idx="6044">42</cx:pt>
          <cx:pt idx="6045">42</cx:pt>
          <cx:pt idx="6046">42</cx:pt>
          <cx:pt idx="6047">42</cx:pt>
          <cx:pt idx="6048">42</cx:pt>
          <cx:pt idx="6049">42</cx:pt>
          <cx:pt idx="6050">42</cx:pt>
          <cx:pt idx="6051">42</cx:pt>
          <cx:pt idx="6052">24</cx:pt>
          <cx:pt idx="6053">24</cx:pt>
          <cx:pt idx="6054">30</cx:pt>
          <cx:pt idx="6055">24</cx:pt>
          <cx:pt idx="6056">24</cx:pt>
          <cx:pt idx="6057">23</cx:pt>
          <cx:pt idx="6058">23</cx:pt>
          <cx:pt idx="6059">29</cx:pt>
          <cx:pt idx="6060">29</cx:pt>
          <cx:pt idx="6061">24</cx:pt>
          <cx:pt idx="6062">29</cx:pt>
          <cx:pt idx="6063">24</cx:pt>
          <cx:pt idx="6064">30</cx:pt>
          <cx:pt idx="6065">30</cx:pt>
          <cx:pt idx="6066">24</cx:pt>
          <cx:pt idx="6067">24</cx:pt>
          <cx:pt idx="6068">29</cx:pt>
          <cx:pt idx="6069">23</cx:pt>
          <cx:pt idx="6070">30</cx:pt>
          <cx:pt idx="6071">29</cx:pt>
          <cx:pt idx="6072">23</cx:pt>
          <cx:pt idx="6073">29</cx:pt>
          <cx:pt idx="6074">24</cx:pt>
          <cx:pt idx="6075">24</cx:pt>
          <cx:pt idx="6076">24</cx:pt>
          <cx:pt idx="6077">24</cx:pt>
          <cx:pt idx="6078">30</cx:pt>
          <cx:pt idx="6079">30</cx:pt>
          <cx:pt idx="6080">23</cx:pt>
          <cx:pt idx="6081">29</cx:pt>
          <cx:pt idx="6082">29</cx:pt>
          <cx:pt idx="6083">30</cx:pt>
          <cx:pt idx="6084">23</cx:pt>
          <cx:pt idx="6085">23</cx:pt>
          <cx:pt idx="6086">23</cx:pt>
          <cx:pt idx="6087">23</cx:pt>
          <cx:pt idx="6088">23</cx:pt>
          <cx:pt idx="6089">30</cx:pt>
          <cx:pt idx="6090">23</cx:pt>
          <cx:pt idx="6091">23</cx:pt>
          <cx:pt idx="6092">29</cx:pt>
          <cx:pt idx="6093">30</cx:pt>
          <cx:pt idx="6094">25</cx:pt>
          <cx:pt idx="6095">23</cx:pt>
          <cx:pt idx="6096">25</cx:pt>
          <cx:pt idx="6097">25</cx:pt>
          <cx:pt idx="6098">31</cx:pt>
          <cx:pt idx="6099">23</cx:pt>
          <cx:pt idx="6100">25</cx:pt>
          <cx:pt idx="6101">31</cx:pt>
          <cx:pt idx="6102">23</cx:pt>
          <cx:pt idx="6103">24</cx:pt>
          <cx:pt idx="6104">31</cx:pt>
          <cx:pt idx="6105">24</cx:pt>
          <cx:pt idx="6106">23</cx:pt>
          <cx:pt idx="6107">31</cx:pt>
          <cx:pt idx="6108">24</cx:pt>
          <cx:pt idx="6109">25</cx:pt>
          <cx:pt idx="6110">24</cx:pt>
          <cx:pt idx="6111">25</cx:pt>
          <cx:pt idx="6112">25</cx:pt>
          <cx:pt idx="6113">25</cx:pt>
          <cx:pt idx="6114">25</cx:pt>
          <cx:pt idx="6115">31</cx:pt>
          <cx:pt idx="6116">25</cx:pt>
          <cx:pt idx="6117">25</cx:pt>
          <cx:pt idx="6118">25</cx:pt>
          <cx:pt idx="6119">42</cx:pt>
          <cx:pt idx="6120">23</cx:pt>
          <cx:pt idx="6121">31</cx:pt>
          <cx:pt idx="6122">23</cx:pt>
          <cx:pt idx="6123">25</cx:pt>
          <cx:pt idx="6124">25</cx:pt>
          <cx:pt idx="6125">25</cx:pt>
          <cx:pt idx="6126">28</cx:pt>
          <cx:pt idx="6127">25</cx:pt>
          <cx:pt idx="6128">23</cx:pt>
          <cx:pt idx="6129">28</cx:pt>
          <cx:pt idx="6130">25</cx:pt>
          <cx:pt idx="6131">24</cx:pt>
          <cx:pt idx="6132">23</cx:pt>
          <cx:pt idx="6133">28</cx:pt>
          <cx:pt idx="6134">23</cx:pt>
          <cx:pt idx="6135">25</cx:pt>
          <cx:pt idx="6136">25</cx:pt>
          <cx:pt idx="6137">28</cx:pt>
          <cx:pt idx="6138">28</cx:pt>
          <cx:pt idx="6139">25</cx:pt>
          <cx:pt idx="6140">42</cx:pt>
          <cx:pt idx="6141">28</cx:pt>
          <cx:pt idx="6142">24</cx:pt>
          <cx:pt idx="6143">28</cx:pt>
          <cx:pt idx="6144">24</cx:pt>
          <cx:pt idx="6145">24</cx:pt>
          <cx:pt idx="6146">23</cx:pt>
          <cx:pt idx="6147">25</cx:pt>
          <cx:pt idx="6148">24</cx:pt>
          <cx:pt idx="6149">28</cx:pt>
          <cx:pt idx="6150">28</cx:pt>
          <cx:pt idx="6151">28</cx:pt>
          <cx:pt idx="6152">28</cx:pt>
          <cx:pt idx="6153">25</cx:pt>
          <cx:pt idx="6154">23</cx:pt>
          <cx:pt idx="6155">13</cx:pt>
          <cx:pt idx="6156">14</cx:pt>
          <cx:pt idx="6157">14</cx:pt>
          <cx:pt idx="6158">14</cx:pt>
          <cx:pt idx="6159">14</cx:pt>
          <cx:pt idx="6160">14</cx:pt>
          <cx:pt idx="6161">14</cx:pt>
          <cx:pt idx="6162">14</cx:pt>
          <cx:pt idx="6163">14</cx:pt>
          <cx:pt idx="6164">15</cx:pt>
          <cx:pt idx="6165">15</cx:pt>
          <cx:pt idx="6166">13</cx:pt>
          <cx:pt idx="6167">14</cx:pt>
          <cx:pt idx="6168">15</cx:pt>
          <cx:pt idx="6169">15</cx:pt>
          <cx:pt idx="6170">14</cx:pt>
          <cx:pt idx="6171">15</cx:pt>
          <cx:pt idx="6172">15</cx:pt>
          <cx:pt idx="6173">14</cx:pt>
          <cx:pt idx="6174">14</cx:pt>
          <cx:pt idx="6175">15</cx:pt>
          <cx:pt idx="6176">13</cx:pt>
          <cx:pt idx="6177">14</cx:pt>
          <cx:pt idx="6178">14</cx:pt>
          <cx:pt idx="6179">14</cx:pt>
          <cx:pt idx="6180">15</cx:pt>
          <cx:pt idx="6181">14</cx:pt>
          <cx:pt idx="6182">15</cx:pt>
          <cx:pt idx="6183">14</cx:pt>
          <cx:pt idx="6184">14</cx:pt>
          <cx:pt idx="6185">15</cx:pt>
          <cx:pt idx="6186">16</cx:pt>
          <cx:pt idx="6187">16</cx:pt>
          <cx:pt idx="6188">16</cx:pt>
          <cx:pt idx="6189">16</cx:pt>
          <cx:pt idx="6190">19</cx:pt>
          <cx:pt idx="6191">19</cx:pt>
          <cx:pt idx="6192">16</cx:pt>
          <cx:pt idx="6193">19</cx:pt>
          <cx:pt idx="6194">19</cx:pt>
          <cx:pt idx="6195">17</cx:pt>
          <cx:pt idx="6196">17</cx:pt>
          <cx:pt idx="6197">19</cx:pt>
          <cx:pt idx="6198">19</cx:pt>
          <cx:pt idx="6199">16</cx:pt>
          <cx:pt idx="6200">16</cx:pt>
          <cx:pt idx="6201">16</cx:pt>
          <cx:pt idx="6202">17</cx:pt>
          <cx:pt idx="6203">16</cx:pt>
          <cx:pt idx="6204">19</cx:pt>
          <cx:pt idx="6205">19</cx:pt>
          <cx:pt idx="6206">16</cx:pt>
          <cx:pt idx="6207">19</cx:pt>
          <cx:pt idx="6208">16</cx:pt>
          <cx:pt idx="6209">19</cx:pt>
          <cx:pt idx="6210">16</cx:pt>
          <cx:pt idx="6211">17</cx:pt>
          <cx:pt idx="6212">16</cx:pt>
          <cx:pt idx="6213">16</cx:pt>
          <cx:pt idx="6214">19</cx:pt>
          <cx:pt idx="6215">16</cx:pt>
          <cx:pt idx="6216">19</cx:pt>
          <cx:pt idx="6217">28</cx:pt>
          <cx:pt idx="6218">25</cx:pt>
          <cx:pt idx="6219">25</cx:pt>
          <cx:pt idx="6220">26</cx:pt>
          <cx:pt idx="6221">28</cx:pt>
          <cx:pt idx="6222">28</cx:pt>
          <cx:pt idx="6223">26</cx:pt>
          <cx:pt idx="6224">26</cx:pt>
          <cx:pt idx="6225">26</cx:pt>
          <cx:pt idx="6226">28</cx:pt>
          <cx:pt idx="6227">28</cx:pt>
          <cx:pt idx="6228">26</cx:pt>
          <cx:pt idx="6229">25</cx:pt>
          <cx:pt idx="6230">28</cx:pt>
          <cx:pt idx="6231">26</cx:pt>
          <cx:pt idx="6232">26</cx:pt>
          <cx:pt idx="6233">25</cx:pt>
          <cx:pt idx="6234">28</cx:pt>
          <cx:pt idx="6235">26</cx:pt>
          <cx:pt idx="6236">28</cx:pt>
          <cx:pt idx="6237">26</cx:pt>
          <cx:pt idx="6238">27</cx:pt>
          <cx:pt idx="6239">25</cx:pt>
          <cx:pt idx="6240">26</cx:pt>
          <cx:pt idx="6241">26</cx:pt>
          <cx:pt idx="6242">26</cx:pt>
          <cx:pt idx="6243">26</cx:pt>
          <cx:pt idx="6244">28</cx:pt>
          <cx:pt idx="6245">28</cx:pt>
          <cx:pt idx="6246">28</cx:pt>
          <cx:pt idx="6247">24</cx:pt>
          <cx:pt idx="6248">24</cx:pt>
          <cx:pt idx="6249">28</cx:pt>
          <cx:pt idx="6250">28</cx:pt>
          <cx:pt idx="6251">28</cx:pt>
          <cx:pt idx="6252">28</cx:pt>
          <cx:pt idx="6253">24</cx:pt>
          <cx:pt idx="6254">28</cx:pt>
          <cx:pt idx="6255">28</cx:pt>
          <cx:pt idx="6256">24</cx:pt>
          <cx:pt idx="6257">18</cx:pt>
          <cx:pt idx="6258">18</cx:pt>
          <cx:pt idx="6259">15</cx:pt>
          <cx:pt idx="6260">15</cx:pt>
          <cx:pt idx="6261">17</cx:pt>
          <cx:pt idx="6262">15</cx:pt>
          <cx:pt idx="6263">17</cx:pt>
          <cx:pt idx="6264">23</cx:pt>
          <cx:pt idx="6265">23</cx:pt>
          <cx:pt idx="6266">23</cx:pt>
          <cx:pt idx="6267">22</cx:pt>
          <cx:pt idx="6268">22</cx:pt>
          <cx:pt idx="6269">20</cx:pt>
          <cx:pt idx="6270">20</cx:pt>
          <cx:pt idx="6271">23</cx:pt>
          <cx:pt idx="6272">23</cx:pt>
          <cx:pt idx="6273">22</cx:pt>
          <cx:pt idx="6274">21</cx:pt>
          <cx:pt idx="6275">23</cx:pt>
          <cx:pt idx="6276">22</cx:pt>
          <cx:pt idx="6277">22</cx:pt>
          <cx:pt idx="6278">23</cx:pt>
          <cx:pt idx="6279">22</cx:pt>
          <cx:pt idx="6280">22</cx:pt>
          <cx:pt idx="6281">23</cx:pt>
          <cx:pt idx="6282">21</cx:pt>
          <cx:pt idx="6283">23</cx:pt>
          <cx:pt idx="6284">20</cx:pt>
          <cx:pt idx="6285">23</cx:pt>
          <cx:pt idx="6286">20</cx:pt>
          <cx:pt idx="6287">22</cx:pt>
          <cx:pt idx="6288">23</cx:pt>
          <cx:pt idx="6289">23</cx:pt>
          <cx:pt idx="6290">23</cx:pt>
          <cx:pt idx="6291">23</cx:pt>
          <cx:pt idx="6292">22</cx:pt>
          <cx:pt idx="6293">22</cx:pt>
          <cx:pt idx="6294">20</cx:pt>
          <cx:pt idx="6295">22</cx:pt>
          <cx:pt idx="6296">25</cx:pt>
          <cx:pt idx="6297">18</cx:pt>
          <cx:pt idx="6298">17</cx:pt>
          <cx:pt idx="6299">18</cx:pt>
          <cx:pt idx="6300">25</cx:pt>
          <cx:pt idx="6301">18</cx:pt>
          <cx:pt idx="6302">17</cx:pt>
          <cx:pt idx="6303">18</cx:pt>
          <cx:pt idx="6304">18</cx:pt>
          <cx:pt idx="6305">17</cx:pt>
          <cx:pt idx="6306">18</cx:pt>
          <cx:pt idx="6307">18</cx:pt>
          <cx:pt idx="6308">17</cx:pt>
          <cx:pt idx="6309">18</cx:pt>
          <cx:pt idx="6310">18</cx:pt>
          <cx:pt idx="6311">21</cx:pt>
          <cx:pt idx="6312">21</cx:pt>
          <cx:pt idx="6313">20</cx:pt>
          <cx:pt idx="6314">21</cx:pt>
          <cx:pt idx="6315">21</cx:pt>
          <cx:pt idx="6316">17</cx:pt>
          <cx:pt idx="6317">17</cx:pt>
          <cx:pt idx="6318">17</cx:pt>
          <cx:pt idx="6319">17</cx:pt>
          <cx:pt idx="6320">17</cx:pt>
          <cx:pt idx="6321">17</cx:pt>
          <cx:pt idx="6322">17</cx:pt>
          <cx:pt idx="6323">22</cx:pt>
          <cx:pt idx="6324">24</cx:pt>
          <cx:pt idx="6325">24</cx:pt>
          <cx:pt idx="6326">22</cx:pt>
          <cx:pt idx="6327">22</cx:pt>
          <cx:pt idx="6328">24</cx:pt>
          <cx:pt idx="6329">25</cx:pt>
          <cx:pt idx="6330">18</cx:pt>
          <cx:pt idx="6331">22</cx:pt>
          <cx:pt idx="6332">23</cx:pt>
          <cx:pt idx="6333">22</cx:pt>
          <cx:pt idx="6334">26</cx:pt>
          <cx:pt idx="6335">27</cx:pt>
          <cx:pt idx="6336">23</cx:pt>
          <cx:pt idx="6337">24</cx:pt>
          <cx:pt idx="6338">24</cx:pt>
          <cx:pt idx="6339">22</cx:pt>
          <cx:pt idx="6340">23</cx:pt>
          <cx:pt idx="6341">23</cx:pt>
          <cx:pt idx="6342">23</cx:pt>
          <cx:pt idx="6343">23</cx:pt>
          <cx:pt idx="6344">27</cx:pt>
          <cx:pt idx="6345">24</cx:pt>
          <cx:pt idx="6346">23</cx:pt>
          <cx:pt idx="6347">13</cx:pt>
          <cx:pt idx="6348">13</cx:pt>
          <cx:pt idx="6349">13</cx:pt>
          <cx:pt idx="6350">10</cx:pt>
          <cx:pt idx="6351">10</cx:pt>
          <cx:pt idx="6352">21</cx:pt>
          <cx:pt idx="6353">19</cx:pt>
          <cx:pt idx="6354">19</cx:pt>
          <cx:pt idx="6355">18</cx:pt>
          <cx:pt idx="6356">18</cx:pt>
          <cx:pt idx="6357">19</cx:pt>
          <cx:pt idx="6358">21</cx:pt>
          <cx:pt idx="6359">19</cx:pt>
          <cx:pt idx="6360">18</cx:pt>
          <cx:pt idx="6361">21</cx:pt>
          <cx:pt idx="6362">19</cx:pt>
          <cx:pt idx="6363">19</cx:pt>
          <cx:pt idx="6364">17</cx:pt>
          <cx:pt idx="6365">18</cx:pt>
          <cx:pt idx="6366">21</cx:pt>
          <cx:pt idx="6367">17</cx:pt>
          <cx:pt idx="6368">18</cx:pt>
          <cx:pt idx="6369">18</cx:pt>
          <cx:pt idx="6370">21</cx:pt>
          <cx:pt idx="6371">18</cx:pt>
          <cx:pt idx="6372">18</cx:pt>
          <cx:pt idx="6373">18</cx:pt>
          <cx:pt idx="6374">18</cx:pt>
          <cx:pt idx="6375">18</cx:pt>
          <cx:pt idx="6376">25</cx:pt>
          <cx:pt idx="6377">27</cx:pt>
          <cx:pt idx="6378">27</cx:pt>
          <cx:pt idx="6379">24</cx:pt>
          <cx:pt idx="6380">26</cx:pt>
          <cx:pt idx="6381">26</cx:pt>
          <cx:pt idx="6382">26</cx:pt>
          <cx:pt idx="6383">24</cx:pt>
          <cx:pt idx="6384">26</cx:pt>
          <cx:pt idx="6385">126</cx:pt>
          <cx:pt idx="6386">126</cx:pt>
          <cx:pt idx="6387">126</cx:pt>
          <cx:pt idx="6388">126</cx:pt>
          <cx:pt idx="6389">126</cx:pt>
          <cx:pt idx="6390">126</cx:pt>
          <cx:pt idx="6391">126</cx:pt>
          <cx:pt idx="6392">126</cx:pt>
          <cx:pt idx="6393">124</cx:pt>
          <cx:pt idx="6394">124</cx:pt>
          <cx:pt idx="6395">26</cx:pt>
          <cx:pt idx="6396">20</cx:pt>
          <cx:pt idx="6397">26</cx:pt>
          <cx:pt idx="6398">26</cx:pt>
          <cx:pt idx="6399">26</cx:pt>
          <cx:pt idx="6400">26</cx:pt>
          <cx:pt idx="6401">26</cx:pt>
          <cx:pt idx="6402">26</cx:pt>
          <cx:pt idx="6403">26</cx:pt>
          <cx:pt idx="6404">20</cx:pt>
          <cx:pt idx="6405">26</cx:pt>
          <cx:pt idx="6406">26</cx:pt>
          <cx:pt idx="6407">26</cx:pt>
          <cx:pt idx="6408">26</cx:pt>
          <cx:pt idx="6409">20</cx:pt>
          <cx:pt idx="6410">25</cx:pt>
          <cx:pt idx="6411">25</cx:pt>
          <cx:pt idx="6412">25</cx:pt>
          <cx:pt idx="6413">25</cx:pt>
          <cx:pt idx="6414">15</cx:pt>
          <cx:pt idx="6415">16</cx:pt>
          <cx:pt idx="6416">15</cx:pt>
          <cx:pt idx="6417">16</cx:pt>
          <cx:pt idx="6418">15</cx:pt>
          <cx:pt idx="6419">16</cx:pt>
          <cx:pt idx="6420">16</cx:pt>
          <cx:pt idx="6421">17</cx:pt>
          <cx:pt idx="6422">16</cx:pt>
          <cx:pt idx="6423">16</cx:pt>
          <cx:pt idx="6424">17</cx:pt>
          <cx:pt idx="6425">16</cx:pt>
          <cx:pt idx="6426">16</cx:pt>
          <cx:pt idx="6427">17</cx:pt>
          <cx:pt idx="6428">16</cx:pt>
          <cx:pt idx="6429">16</cx:pt>
          <cx:pt idx="6430">17</cx:pt>
          <cx:pt idx="6431">17</cx:pt>
          <cx:pt idx="6432">18</cx:pt>
          <cx:pt idx="6433">18</cx:pt>
          <cx:pt idx="6434">18</cx:pt>
          <cx:pt idx="6435">18</cx:pt>
          <cx:pt idx="6436">14</cx:pt>
          <cx:pt idx="6437">14</cx:pt>
          <cx:pt idx="6438">11</cx:pt>
          <cx:pt idx="6439">16</cx:pt>
          <cx:pt idx="6440">16</cx:pt>
          <cx:pt idx="6441">16</cx:pt>
          <cx:pt idx="6442">22</cx:pt>
          <cx:pt idx="6443">22</cx:pt>
          <cx:pt idx="6444">21</cx:pt>
          <cx:pt idx="6445">21</cx:pt>
          <cx:pt idx="6446">22</cx:pt>
          <cx:pt idx="6447">21</cx:pt>
          <cx:pt idx="6448">22</cx:pt>
          <cx:pt idx="6449">21</cx:pt>
          <cx:pt idx="6450">21</cx:pt>
          <cx:pt idx="6451">17</cx:pt>
          <cx:pt idx="6452">17</cx:pt>
          <cx:pt idx="6453">17</cx:pt>
          <cx:pt idx="6454">17</cx:pt>
          <cx:pt idx="6455">17</cx:pt>
          <cx:pt idx="6456">17</cx:pt>
          <cx:pt idx="6457">17</cx:pt>
          <cx:pt idx="6458">17</cx:pt>
          <cx:pt idx="6459">17</cx:pt>
          <cx:pt idx="6460">12</cx:pt>
          <cx:pt idx="6461">12</cx:pt>
          <cx:pt idx="6462">12</cx:pt>
          <cx:pt idx="6463">14</cx:pt>
          <cx:pt idx="6464">14</cx:pt>
          <cx:pt idx="6465">14</cx:pt>
          <cx:pt idx="6466">14</cx:pt>
          <cx:pt idx="6467">14</cx:pt>
          <cx:pt idx="6468">14</cx:pt>
          <cx:pt idx="6469">14</cx:pt>
          <cx:pt idx="6470">15</cx:pt>
          <cx:pt idx="6471">15</cx:pt>
          <cx:pt idx="6472">15</cx:pt>
          <cx:pt idx="6473">17</cx:pt>
          <cx:pt idx="6474">16</cx:pt>
          <cx:pt idx="6475">16</cx:pt>
          <cx:pt idx="6476">16</cx:pt>
          <cx:pt idx="6477">16</cx:pt>
          <cx:pt idx="6478">16</cx:pt>
          <cx:pt idx="6479">16</cx:pt>
          <cx:pt idx="6480">16</cx:pt>
          <cx:pt idx="6481">16</cx:pt>
          <cx:pt idx="6482">16</cx:pt>
          <cx:pt idx="6483">16</cx:pt>
          <cx:pt idx="6484">16</cx:pt>
          <cx:pt idx="6485">16</cx:pt>
          <cx:pt idx="6486">16</cx:pt>
          <cx:pt idx="6487">16</cx:pt>
          <cx:pt idx="6488">16</cx:pt>
          <cx:pt idx="6489">16</cx:pt>
          <cx:pt idx="6490">16</cx:pt>
          <cx:pt idx="6491">16</cx:pt>
          <cx:pt idx="6492">16</cx:pt>
          <cx:pt idx="6493">19</cx:pt>
          <cx:pt idx="6494">19</cx:pt>
          <cx:pt idx="6495">19</cx:pt>
          <cx:pt idx="6496">17</cx:pt>
          <cx:pt idx="6497">15</cx:pt>
          <cx:pt idx="6498">17</cx:pt>
          <cx:pt idx="6499">15</cx:pt>
          <cx:pt idx="6500">17</cx:pt>
          <cx:pt idx="6501">16</cx:pt>
          <cx:pt idx="6502">17</cx:pt>
          <cx:pt idx="6503">17</cx:pt>
          <cx:pt idx="6504">17</cx:pt>
          <cx:pt idx="6505">16</cx:pt>
          <cx:pt idx="6506">16</cx:pt>
          <cx:pt idx="6507">16</cx:pt>
          <cx:pt idx="6508">17</cx:pt>
          <cx:pt idx="6509">17</cx:pt>
          <cx:pt idx="6510">16</cx:pt>
          <cx:pt idx="6511">16</cx:pt>
          <cx:pt idx="6512">17</cx:pt>
          <cx:pt idx="6513">15</cx:pt>
          <cx:pt idx="6514">15</cx:pt>
          <cx:pt idx="6515">15</cx:pt>
          <cx:pt idx="6516">15</cx:pt>
          <cx:pt idx="6517">15</cx:pt>
          <cx:pt idx="6518">15</cx:pt>
          <cx:pt idx="6519">15</cx:pt>
          <cx:pt idx="6520">15</cx:pt>
          <cx:pt idx="6521">15</cx:pt>
          <cx:pt idx="6522">15</cx:pt>
          <cx:pt idx="6523">15</cx:pt>
          <cx:pt idx="6524">15</cx:pt>
          <cx:pt idx="6525">15</cx:pt>
          <cx:pt idx="6526">15</cx:pt>
          <cx:pt idx="6527">17</cx:pt>
          <cx:pt idx="6528">17</cx:pt>
          <cx:pt idx="6529">17</cx:pt>
          <cx:pt idx="6530">17</cx:pt>
          <cx:pt idx="6531">17</cx:pt>
          <cx:pt idx="6532">17</cx:pt>
          <cx:pt idx="6533">17</cx:pt>
          <cx:pt idx="6534">17</cx:pt>
          <cx:pt idx="6535">17</cx:pt>
          <cx:pt idx="6536">17</cx:pt>
          <cx:pt idx="6537">17</cx:pt>
          <cx:pt idx="6538">17</cx:pt>
          <cx:pt idx="6539">15</cx:pt>
          <cx:pt idx="6540">17</cx:pt>
          <cx:pt idx="6541">17</cx:pt>
          <cx:pt idx="6542">17</cx:pt>
          <cx:pt idx="6543">17</cx:pt>
          <cx:pt idx="6544">17</cx:pt>
          <cx:pt idx="6545">17</cx:pt>
          <cx:pt idx="6546">15</cx:pt>
          <cx:pt idx="6547">17</cx:pt>
          <cx:pt idx="6548">17</cx:pt>
          <cx:pt idx="6549">17</cx:pt>
          <cx:pt idx="6550">17</cx:pt>
          <cx:pt idx="6551">17</cx:pt>
          <cx:pt idx="6552">17</cx:pt>
          <cx:pt idx="6553">17</cx:pt>
          <cx:pt idx="6554">17</cx:pt>
          <cx:pt idx="6555">17</cx:pt>
          <cx:pt idx="6556">18</cx:pt>
          <cx:pt idx="6557">18</cx:pt>
          <cx:pt idx="6558">12</cx:pt>
          <cx:pt idx="6559">12</cx:pt>
          <cx:pt idx="6560">12</cx:pt>
          <cx:pt idx="6561">12</cx:pt>
          <cx:pt idx="6562">12</cx:pt>
          <cx:pt idx="6563">12</cx:pt>
          <cx:pt idx="6564">13</cx:pt>
          <cx:pt idx="6565">13</cx:pt>
          <cx:pt idx="6566">20</cx:pt>
          <cx:pt idx="6567">13</cx:pt>
          <cx:pt idx="6568">14</cx:pt>
          <cx:pt idx="6569">18</cx:pt>
          <cx:pt idx="6570">18</cx:pt>
          <cx:pt idx="6571">13</cx:pt>
          <cx:pt idx="6572">20</cx:pt>
          <cx:pt idx="6573">17</cx:pt>
          <cx:pt idx="6574">14</cx:pt>
          <cx:pt idx="6575">18</cx:pt>
          <cx:pt idx="6576">18</cx:pt>
          <cx:pt idx="6577">18</cx:pt>
          <cx:pt idx="6578">22</cx:pt>
          <cx:pt idx="6579">13</cx:pt>
          <cx:pt idx="6580">17</cx:pt>
          <cx:pt idx="6581">18</cx:pt>
          <cx:pt idx="6582">18</cx:pt>
          <cx:pt idx="6583">17</cx:pt>
          <cx:pt idx="6584">17</cx:pt>
          <cx:pt idx="6585">17</cx:pt>
          <cx:pt idx="6586">17</cx:pt>
          <cx:pt idx="6587">17</cx:pt>
          <cx:pt idx="6588">16</cx:pt>
          <cx:pt idx="6589">16</cx:pt>
          <cx:pt idx="6590">17</cx:pt>
          <cx:pt idx="6591">16</cx:pt>
          <cx:pt idx="6592">17</cx:pt>
          <cx:pt idx="6593">16</cx:pt>
          <cx:pt idx="6594">17</cx:pt>
          <cx:pt idx="6595">18</cx:pt>
          <cx:pt idx="6596">17</cx:pt>
          <cx:pt idx="6597">17</cx:pt>
          <cx:pt idx="6598">17</cx:pt>
          <cx:pt idx="6599">16</cx:pt>
          <cx:pt idx="6600">16</cx:pt>
          <cx:pt idx="6601">14</cx:pt>
          <cx:pt idx="6602">16</cx:pt>
          <cx:pt idx="6603">14</cx:pt>
          <cx:pt idx="6604">14</cx:pt>
          <cx:pt idx="6605">16</cx:pt>
          <cx:pt idx="6606">17</cx:pt>
          <cx:pt idx="6607">17</cx:pt>
          <cx:pt idx="6608">17</cx:pt>
          <cx:pt idx="6609">17</cx:pt>
          <cx:pt idx="6610">17</cx:pt>
          <cx:pt idx="6611">17</cx:pt>
          <cx:pt idx="6612">16</cx:pt>
          <cx:pt idx="6613">16</cx:pt>
          <cx:pt idx="6614">14</cx:pt>
          <cx:pt idx="6615">14</cx:pt>
          <cx:pt idx="6616">14</cx:pt>
          <cx:pt idx="6617">14</cx:pt>
          <cx:pt idx="6618">14</cx:pt>
          <cx:pt idx="6619">14</cx:pt>
          <cx:pt idx="6620">14</cx:pt>
          <cx:pt idx="6621">14</cx:pt>
          <cx:pt idx="6622">14</cx:pt>
          <cx:pt idx="6623">14</cx:pt>
          <cx:pt idx="6624">14</cx:pt>
          <cx:pt idx="6625">15</cx:pt>
          <cx:pt idx="6626">17</cx:pt>
          <cx:pt idx="6627">17</cx:pt>
          <cx:pt idx="6628">17</cx:pt>
          <cx:pt idx="6629">17</cx:pt>
          <cx:pt idx="6630">17</cx:pt>
          <cx:pt idx="6631">17</cx:pt>
          <cx:pt idx="6632">17</cx:pt>
          <cx:pt idx="6633">20</cx:pt>
          <cx:pt idx="6634">15</cx:pt>
          <cx:pt idx="6635">15</cx:pt>
          <cx:pt idx="6636">18</cx:pt>
          <cx:pt idx="6637">15</cx:pt>
          <cx:pt idx="6638">13</cx:pt>
          <cx:pt idx="6639">15</cx:pt>
          <cx:pt idx="6640">18</cx:pt>
          <cx:pt idx="6641">15</cx:pt>
          <cx:pt idx="6642">15</cx:pt>
          <cx:pt idx="6643">13</cx:pt>
          <cx:pt idx="6644">13</cx:pt>
          <cx:pt idx="6645">15</cx:pt>
          <cx:pt idx="6646">17</cx:pt>
          <cx:pt idx="6647">15</cx:pt>
          <cx:pt idx="6648">15</cx:pt>
          <cx:pt idx="6649">18</cx:pt>
          <cx:pt idx="6650">18</cx:pt>
          <cx:pt idx="6651">22</cx:pt>
          <cx:pt idx="6652">18</cx:pt>
          <cx:pt idx="6653">24</cx:pt>
          <cx:pt idx="6654">26</cx:pt>
          <cx:pt idx="6655">26</cx:pt>
          <cx:pt idx="6656">24</cx:pt>
          <cx:pt idx="6657">24</cx:pt>
          <cx:pt idx="6658">24</cx:pt>
          <cx:pt idx="6659">24</cx:pt>
          <cx:pt idx="6660">20</cx:pt>
          <cx:pt idx="6661">20</cx:pt>
          <cx:pt idx="6662">20</cx:pt>
          <cx:pt idx="6663">20</cx:pt>
          <cx:pt idx="6664">20</cx:pt>
          <cx:pt idx="6665">16</cx:pt>
          <cx:pt idx="6666">20</cx:pt>
          <cx:pt idx="6667">18</cx:pt>
          <cx:pt idx="6668">18</cx:pt>
          <cx:pt idx="6669">15</cx:pt>
          <cx:pt idx="6670">18</cx:pt>
          <cx:pt idx="6671">25</cx:pt>
          <cx:pt idx="6672">25</cx:pt>
          <cx:pt idx="6673">21</cx:pt>
          <cx:pt idx="6674">25</cx:pt>
          <cx:pt idx="6675">21</cx:pt>
          <cx:pt idx="6676">25</cx:pt>
          <cx:pt idx="6677">25</cx:pt>
          <cx:pt idx="6678">27</cx:pt>
          <cx:pt idx="6679">22</cx:pt>
          <cx:pt idx="6680">47</cx:pt>
          <cx:pt idx="6681">22</cx:pt>
          <cx:pt idx="6682">27</cx:pt>
          <cx:pt idx="6683">27</cx:pt>
          <cx:pt idx="6684">27</cx:pt>
          <cx:pt idx="6685">27</cx:pt>
          <cx:pt idx="6686">49</cx:pt>
          <cx:pt idx="6687">27</cx:pt>
          <cx:pt idx="6688">22</cx:pt>
          <cx:pt idx="6689">27</cx:pt>
          <cx:pt idx="6690">13</cx:pt>
          <cx:pt idx="6691">12</cx:pt>
          <cx:pt idx="6692">12</cx:pt>
          <cx:pt idx="6693">12</cx:pt>
          <cx:pt idx="6694">12</cx:pt>
          <cx:pt idx="6695">12</cx:pt>
          <cx:pt idx="6696">12</cx:pt>
          <cx:pt idx="6697">13</cx:pt>
          <cx:pt idx="6698">13</cx:pt>
          <cx:pt idx="6699">12</cx:pt>
          <cx:pt idx="6700">16</cx:pt>
          <cx:pt idx="6701">16</cx:pt>
          <cx:pt idx="6702">16</cx:pt>
          <cx:pt idx="6703">16</cx:pt>
          <cx:pt idx="6704">15</cx:pt>
          <cx:pt idx="6705">15</cx:pt>
          <cx:pt idx="6706">15</cx:pt>
          <cx:pt idx="6707">15</cx:pt>
          <cx:pt idx="6708">15</cx:pt>
          <cx:pt idx="6709">15</cx:pt>
          <cx:pt idx="6710">15</cx:pt>
          <cx:pt idx="6711">15</cx:pt>
          <cx:pt idx="6712">25</cx:pt>
          <cx:pt idx="6713">21</cx:pt>
          <cx:pt idx="6714">21</cx:pt>
          <cx:pt idx="6715">20</cx:pt>
          <cx:pt idx="6716">26</cx:pt>
          <cx:pt idx="6717">20</cx:pt>
          <cx:pt idx="6718">26</cx:pt>
          <cx:pt idx="6719">21</cx:pt>
          <cx:pt idx="6720">25</cx:pt>
          <cx:pt idx="6721">21</cx:pt>
          <cx:pt idx="6722">25</cx:pt>
          <cx:pt idx="6723">20</cx:pt>
          <cx:pt idx="6724">21</cx:pt>
          <cx:pt idx="6725">21</cx:pt>
          <cx:pt idx="6726">26</cx:pt>
          <cx:pt idx="6727">19</cx:pt>
          <cx:pt idx="6728">19</cx:pt>
          <cx:pt idx="6729">22</cx:pt>
          <cx:pt idx="6730">22</cx:pt>
          <cx:pt idx="6731">22</cx:pt>
          <cx:pt idx="6732">22</cx:pt>
          <cx:pt idx="6733">22</cx:pt>
          <cx:pt idx="6734">21</cx:pt>
          <cx:pt idx="6735">21</cx:pt>
          <cx:pt idx="6736">21</cx:pt>
          <cx:pt idx="6737">21</cx:pt>
          <cx:pt idx="6738">21</cx:pt>
          <cx:pt idx="6739">13</cx:pt>
          <cx:pt idx="6740">13</cx:pt>
          <cx:pt idx="6741">18</cx:pt>
          <cx:pt idx="6742">18</cx:pt>
          <cx:pt idx="6743">18</cx:pt>
          <cx:pt idx="6744">17</cx:pt>
          <cx:pt idx="6745">17</cx:pt>
          <cx:pt idx="6746">17</cx:pt>
          <cx:pt idx="6747">17</cx:pt>
          <cx:pt idx="6748">18</cx:pt>
          <cx:pt idx="6749">18</cx:pt>
          <cx:pt idx="6750">18</cx:pt>
          <cx:pt idx="6751">21</cx:pt>
          <cx:pt idx="6752">21</cx:pt>
          <cx:pt idx="6753">15</cx:pt>
          <cx:pt idx="6754">15</cx:pt>
          <cx:pt idx="6755">17</cx:pt>
          <cx:pt idx="6756">14</cx:pt>
          <cx:pt idx="6757">14</cx:pt>
          <cx:pt idx="6758">18</cx:pt>
          <cx:pt idx="6759">18</cx:pt>
          <cx:pt idx="6760">18</cx:pt>
          <cx:pt idx="6761">20</cx:pt>
          <cx:pt idx="6762">20</cx:pt>
          <cx:pt idx="6763">20</cx:pt>
          <cx:pt idx="6764">18</cx:pt>
          <cx:pt idx="6765">20</cx:pt>
          <cx:pt idx="6766">19</cx:pt>
          <cx:pt idx="6767">19</cx:pt>
          <cx:pt idx="6768">18</cx:pt>
          <cx:pt idx="6769">19</cx:pt>
          <cx:pt idx="6770">19</cx:pt>
          <cx:pt idx="6771">18</cx:pt>
          <cx:pt idx="6772">20</cx:pt>
          <cx:pt idx="6773">18</cx:pt>
          <cx:pt idx="6774">18</cx:pt>
          <cx:pt idx="6775">18</cx:pt>
          <cx:pt idx="6776">20</cx:pt>
          <cx:pt idx="6777">18</cx:pt>
          <cx:pt idx="6778">19</cx:pt>
          <cx:pt idx="6779">19</cx:pt>
          <cx:pt idx="6780">19</cx:pt>
          <cx:pt idx="6781">19</cx:pt>
          <cx:pt idx="6782">19</cx:pt>
          <cx:pt idx="6783">19</cx:pt>
          <cx:pt idx="6784">18</cx:pt>
          <cx:pt idx="6785">18</cx:pt>
          <cx:pt idx="6786">19</cx:pt>
          <cx:pt idx="6787">20</cx:pt>
          <cx:pt idx="6788">19</cx:pt>
          <cx:pt idx="6789">19</cx:pt>
          <cx:pt idx="6790">18</cx:pt>
          <cx:pt idx="6791">20</cx:pt>
          <cx:pt idx="6792">20</cx:pt>
          <cx:pt idx="6793">21</cx:pt>
          <cx:pt idx="6794">34</cx:pt>
          <cx:pt idx="6795">33</cx:pt>
          <cx:pt idx="6796">33</cx:pt>
          <cx:pt idx="6797">31</cx:pt>
          <cx:pt idx="6798">32</cx:pt>
          <cx:pt idx="6799">31</cx:pt>
          <cx:pt idx="6800">26</cx:pt>
          <cx:pt idx="6801">18</cx:pt>
          <cx:pt idx="6802">15</cx:pt>
          <cx:pt idx="6803">18</cx:pt>
          <cx:pt idx="6804">18</cx:pt>
          <cx:pt idx="6805">18</cx:pt>
          <cx:pt idx="6806">17</cx:pt>
          <cx:pt idx="6807">17</cx:pt>
          <cx:pt idx="6808">17</cx:pt>
          <cx:pt idx="6809">17</cx:pt>
          <cx:pt idx="6810">17</cx:pt>
          <cx:pt idx="6811">17</cx:pt>
          <cx:pt idx="6812">17</cx:pt>
          <cx:pt idx="6813">17</cx:pt>
          <cx:pt idx="6814">17</cx:pt>
          <cx:pt idx="6815">17</cx:pt>
          <cx:pt idx="6816">18</cx:pt>
          <cx:pt idx="6817">27</cx:pt>
          <cx:pt idx="6818">16</cx:pt>
          <cx:pt idx="6819">16</cx:pt>
          <cx:pt idx="6820">16</cx:pt>
          <cx:pt idx="6821">27</cx:pt>
          <cx:pt idx="6822">18</cx:pt>
          <cx:pt idx="6823">16</cx:pt>
          <cx:pt idx="6824">17</cx:pt>
          <cx:pt idx="6825">33</cx:pt>
          <cx:pt idx="6826">35</cx:pt>
          <cx:pt idx="6827">35</cx:pt>
          <cx:pt idx="6828">34</cx:pt>
          <cx:pt idx="6829">37</cx:pt>
          <cx:pt idx="6830">34</cx:pt>
          <cx:pt idx="6831">37</cx:pt>
          <cx:pt idx="6832">34</cx:pt>
          <cx:pt idx="6833">34</cx:pt>
          <cx:pt idx="6834">37</cx:pt>
          <cx:pt idx="6835">37</cx:pt>
          <cx:pt idx="6836">37</cx:pt>
          <cx:pt idx="6837">33</cx:pt>
          <cx:pt idx="6838">33</cx:pt>
          <cx:pt idx="6839">37</cx:pt>
          <cx:pt idx="6840">37</cx:pt>
          <cx:pt idx="6841">37</cx:pt>
          <cx:pt idx="6842">20</cx:pt>
          <cx:pt idx="6843">19</cx:pt>
          <cx:pt idx="6844">20</cx:pt>
          <cx:pt idx="6845">19</cx:pt>
          <cx:pt idx="6846">20</cx:pt>
          <cx:pt idx="6847">19</cx:pt>
          <cx:pt idx="6848">19</cx:pt>
          <cx:pt idx="6849">20</cx:pt>
          <cx:pt idx="6850">20</cx:pt>
          <cx:pt idx="6851">19</cx:pt>
          <cx:pt idx="6852">20</cx:pt>
          <cx:pt idx="6853">19</cx:pt>
          <cx:pt idx="6854">19</cx:pt>
          <cx:pt idx="6855">21</cx:pt>
          <cx:pt idx="6856">19</cx:pt>
          <cx:pt idx="6857">21</cx:pt>
          <cx:pt idx="6858">21</cx:pt>
          <cx:pt idx="6859">19</cx:pt>
          <cx:pt idx="6860">21</cx:pt>
          <cx:pt idx="6861">19</cx:pt>
          <cx:pt idx="6862">19</cx:pt>
          <cx:pt idx="6863">18</cx:pt>
          <cx:pt idx="6864">17</cx:pt>
          <cx:pt idx="6865">17</cx:pt>
          <cx:pt idx="6866">19</cx:pt>
          <cx:pt idx="6867">18</cx:pt>
          <cx:pt idx="6868">17</cx:pt>
          <cx:pt idx="6869">17</cx:pt>
          <cx:pt idx="6870">16</cx:pt>
          <cx:pt idx="6871">16</cx:pt>
          <cx:pt idx="6872">17</cx:pt>
          <cx:pt idx="6873">16</cx:pt>
          <cx:pt idx="6874">15</cx:pt>
          <cx:pt idx="6875">16</cx:pt>
          <cx:pt idx="6876">15</cx:pt>
          <cx:pt idx="6877">17</cx:pt>
          <cx:pt idx="6878">18</cx:pt>
          <cx:pt idx="6879">17</cx:pt>
          <cx:pt idx="6880">17</cx:pt>
          <cx:pt idx="6881">17</cx:pt>
          <cx:pt idx="6882">17</cx:pt>
          <cx:pt idx="6883">17</cx:pt>
          <cx:pt idx="6884">17</cx:pt>
          <cx:pt idx="6885">17</cx:pt>
          <cx:pt idx="6886">17</cx:pt>
          <cx:pt idx="6887">17</cx:pt>
          <cx:pt idx="6888">16</cx:pt>
          <cx:pt idx="6889">16</cx:pt>
          <cx:pt idx="6890">17</cx:pt>
          <cx:pt idx="6891">17</cx:pt>
          <cx:pt idx="6892">16</cx:pt>
          <cx:pt idx="6893">17</cx:pt>
          <cx:pt idx="6894">16</cx:pt>
          <cx:pt idx="6895">41</cx:pt>
          <cx:pt idx="6896">22</cx:pt>
          <cx:pt idx="6897">22</cx:pt>
          <cx:pt idx="6898">41</cx:pt>
          <cx:pt idx="6899">22</cx:pt>
          <cx:pt idx="6900">41</cx:pt>
          <cx:pt idx="6901">22</cx:pt>
          <cx:pt idx="6902">22</cx:pt>
          <cx:pt idx="6903">41</cx:pt>
          <cx:pt idx="6904">22</cx:pt>
          <cx:pt idx="6905">22</cx:pt>
          <cx:pt idx="6906">41</cx:pt>
          <cx:pt idx="6907">22</cx:pt>
          <cx:pt idx="6908">41</cx:pt>
          <cx:pt idx="6909">20</cx:pt>
          <cx:pt idx="6910">41</cx:pt>
          <cx:pt idx="6911">21</cx:pt>
          <cx:pt idx="6912">20</cx:pt>
          <cx:pt idx="6913">21</cx:pt>
          <cx:pt idx="6914">20</cx:pt>
          <cx:pt idx="6915">21</cx:pt>
          <cx:pt idx="6916">41</cx:pt>
          <cx:pt idx="6917">21</cx:pt>
          <cx:pt idx="6918">41</cx:pt>
          <cx:pt idx="6919">20</cx:pt>
          <cx:pt idx="6920">12</cx:pt>
          <cx:pt idx="6921">88</cx:pt>
          <cx:pt idx="6922">94</cx:pt>
          <cx:pt idx="6923">86</cx:pt>
          <cx:pt idx="6924">88</cx:pt>
          <cx:pt idx="6925">94</cx:pt>
          <cx:pt idx="6926">101</cx:pt>
          <cx:pt idx="6927">95</cx:pt>
          <cx:pt idx="6928">89</cx:pt>
          <cx:pt idx="6929">88</cx:pt>
          <cx:pt idx="6930">102</cx:pt>
          <cx:pt idx="6931">98</cx:pt>
          <cx:pt idx="6932">92</cx:pt>
          <cx:pt idx="6933">97</cx:pt>
          <cx:pt idx="6934">101</cx:pt>
          <cx:pt idx="6935">101</cx:pt>
          <cx:pt idx="6936">101</cx:pt>
          <cx:pt idx="6937">91</cx:pt>
          <cx:pt idx="6938">88</cx:pt>
          <cx:pt idx="6939">15</cx:pt>
          <cx:pt idx="6940">15</cx:pt>
          <cx:pt idx="6941">16</cx:pt>
          <cx:pt idx="6942">16</cx:pt>
          <cx:pt idx="6943">16</cx:pt>
          <cx:pt idx="6944">16</cx:pt>
          <cx:pt idx="6945">16</cx:pt>
          <cx:pt idx="6946">15</cx:pt>
          <cx:pt idx="6947">17</cx:pt>
          <cx:pt idx="6948">16</cx:pt>
          <cx:pt idx="6949">17</cx:pt>
          <cx:pt idx="6950">16</cx:pt>
          <cx:pt idx="6951">17</cx:pt>
          <cx:pt idx="6952">17</cx:pt>
          <cx:pt idx="6953">17</cx:pt>
          <cx:pt idx="6954">17</cx:pt>
          <cx:pt idx="6955">16</cx:pt>
          <cx:pt idx="6956">17</cx:pt>
          <cx:pt idx="6957">17</cx:pt>
          <cx:pt idx="6958">15</cx:pt>
          <cx:pt idx="6959">16</cx:pt>
          <cx:pt idx="6960">16</cx:pt>
          <cx:pt idx="6961">16</cx:pt>
          <cx:pt idx="6962">16</cx:pt>
          <cx:pt idx="6963">15</cx:pt>
          <cx:pt idx="6964">19</cx:pt>
          <cx:pt idx="6965">18</cx:pt>
          <cx:pt idx="6966">17</cx:pt>
          <cx:pt idx="6967">18</cx:pt>
          <cx:pt idx="6968">19</cx:pt>
          <cx:pt idx="6969">16</cx:pt>
          <cx:pt idx="6970">19</cx:pt>
          <cx:pt idx="6971">18</cx:pt>
          <cx:pt idx="6972">16</cx:pt>
          <cx:pt idx="6973">19</cx:pt>
          <cx:pt idx="6974">19</cx:pt>
          <cx:pt idx="6975">15</cx:pt>
          <cx:pt idx="6976">15</cx:pt>
          <cx:pt idx="6977">14</cx:pt>
          <cx:pt idx="6978">16</cx:pt>
          <cx:pt idx="6979">14</cx:pt>
          <cx:pt idx="6980">15</cx:pt>
          <cx:pt idx="6981">15</cx:pt>
          <cx:pt idx="6982">16</cx:pt>
          <cx:pt idx="6983">15</cx:pt>
          <cx:pt idx="6984">15</cx:pt>
          <cx:pt idx="6985">15</cx:pt>
          <cx:pt idx="6986">16</cx:pt>
          <cx:pt idx="6987">14</cx:pt>
          <cx:pt idx="6988">14</cx:pt>
          <cx:pt idx="6989">16</cx:pt>
          <cx:pt idx="6990">15</cx:pt>
          <cx:pt idx="6991">15</cx:pt>
          <cx:pt idx="6992">14</cx:pt>
          <cx:pt idx="6993">14</cx:pt>
          <cx:pt idx="6994">15</cx:pt>
          <cx:pt idx="6995">13</cx:pt>
          <cx:pt idx="6996">13</cx:pt>
          <cx:pt idx="6997">13</cx:pt>
          <cx:pt idx="6998">15</cx:pt>
          <cx:pt idx="6999">15</cx:pt>
          <cx:pt idx="7000">16</cx:pt>
          <cx:pt idx="7001">16</cx:pt>
          <cx:pt idx="7002">16</cx:pt>
          <cx:pt idx="7003">16</cx:pt>
          <cx:pt idx="7004">16</cx:pt>
          <cx:pt idx="7005">16</cx:pt>
          <cx:pt idx="7006">16</cx:pt>
          <cx:pt idx="7007">16</cx:pt>
          <cx:pt idx="7008">22</cx:pt>
          <cx:pt idx="7009">23</cx:pt>
          <cx:pt idx="7010">23</cx:pt>
          <cx:pt idx="7011">23</cx:pt>
          <cx:pt idx="7012">23</cx:pt>
          <cx:pt idx="7013">23</cx:pt>
          <cx:pt idx="7014">19</cx:pt>
          <cx:pt idx="7015">18</cx:pt>
          <cx:pt idx="7016">18</cx:pt>
          <cx:pt idx="7017">19</cx:pt>
          <cx:pt idx="7018">19</cx:pt>
          <cx:pt idx="7019">18</cx:pt>
          <cx:pt idx="7020">11</cx:pt>
          <cx:pt idx="7021">11</cx:pt>
          <cx:pt idx="7022">11</cx:pt>
          <cx:pt idx="7023">11</cx:pt>
          <cx:pt idx="7024">17</cx:pt>
          <cx:pt idx="7025">17</cx:pt>
          <cx:pt idx="7026">17</cx:pt>
          <cx:pt idx="7027">21</cx:pt>
          <cx:pt idx="7028">21</cx:pt>
          <cx:pt idx="7029">21</cx:pt>
          <cx:pt idx="7030">21</cx:pt>
          <cx:pt idx="7031">21</cx:pt>
          <cx:pt idx="7032">21</cx:pt>
          <cx:pt idx="7033">21</cx:pt>
          <cx:pt idx="7034">21</cx:pt>
          <cx:pt idx="7035">21</cx:pt>
          <cx:pt idx="7036">21</cx:pt>
          <cx:pt idx="7037">26</cx:pt>
          <cx:pt idx="7038">21</cx:pt>
          <cx:pt idx="7039">21</cx:pt>
          <cx:pt idx="7040">21</cx:pt>
          <cx:pt idx="7041">21</cx:pt>
          <cx:pt idx="7042">21</cx:pt>
          <cx:pt idx="7043">28</cx:pt>
          <cx:pt idx="7044">21</cx:pt>
          <cx:pt idx="7045">28</cx:pt>
          <cx:pt idx="7046">26</cx:pt>
          <cx:pt idx="7047">21</cx:pt>
          <cx:pt idx="7048">21</cx:pt>
          <cx:pt idx="7049">21</cx:pt>
          <cx:pt idx="7050">21</cx:pt>
          <cx:pt idx="7051">21</cx:pt>
          <cx:pt idx="7052">21</cx:pt>
          <cx:pt idx="7053">21</cx:pt>
          <cx:pt idx="7054">21</cx:pt>
          <cx:pt idx="7055">8</cx:pt>
          <cx:pt idx="7056">8</cx:pt>
          <cx:pt idx="7057">9</cx:pt>
          <cx:pt idx="7058">9</cx:pt>
          <cx:pt idx="7059">8</cx:pt>
          <cx:pt idx="7060">8</cx:pt>
          <cx:pt idx="7061">9</cx:pt>
          <cx:pt idx="7062">9</cx:pt>
          <cx:pt idx="7063">9</cx:pt>
          <cx:pt idx="7064">16</cx:pt>
          <cx:pt idx="7065">16</cx:pt>
          <cx:pt idx="7066">16</cx:pt>
          <cx:pt idx="7067">16</cx:pt>
          <cx:pt idx="7068">15</cx:pt>
          <cx:pt idx="7069">15</cx:pt>
          <cx:pt idx="7070">15</cx:pt>
          <cx:pt idx="7071">17</cx:pt>
          <cx:pt idx="7072">22</cx:pt>
          <cx:pt idx="7073">22</cx:pt>
          <cx:pt idx="7074">15</cx:pt>
          <cx:pt idx="7075">15</cx:pt>
          <cx:pt idx="7076">17</cx:pt>
          <cx:pt idx="7077">22</cx:pt>
          <cx:pt idx="7078">15</cx:pt>
          <cx:pt idx="7079">15</cx:pt>
          <cx:pt idx="7080">15</cx:pt>
          <cx:pt idx="7081">17</cx:pt>
          <cx:pt idx="7082">20</cx:pt>
          <cx:pt idx="7083">22</cx:pt>
          <cx:pt idx="7084">15</cx:pt>
          <cx:pt idx="7085">17</cx:pt>
          <cx:pt idx="7086">22</cx:pt>
          <cx:pt idx="7087">21</cx:pt>
          <cx:pt idx="7088">18</cx:pt>
          <cx:pt idx="7089">21</cx:pt>
          <cx:pt idx="7090">14</cx:pt>
          <cx:pt idx="7091">15</cx:pt>
          <cx:pt idx="7092">21</cx:pt>
          <cx:pt idx="7093">15</cx:pt>
          <cx:pt idx="7094">20</cx:pt>
          <cx:pt idx="7095">24</cx:pt>
          <cx:pt idx="7096">20</cx:pt>
          <cx:pt idx="7097">20</cx:pt>
          <cx:pt idx="7098">25</cx:pt>
          <cx:pt idx="7099">25</cx:pt>
          <cx:pt idx="7100">21</cx:pt>
          <cx:pt idx="7101">21</cx:pt>
          <cx:pt idx="7102">21</cx:pt>
          <cx:pt idx="7103">21</cx:pt>
          <cx:pt idx="7104">21</cx:pt>
          <cx:pt idx="7105">21</cx:pt>
          <cx:pt idx="7106">21</cx:pt>
          <cx:pt idx="7107">22</cx:pt>
          <cx:pt idx="7108">21</cx:pt>
          <cx:pt idx="7109">21</cx:pt>
          <cx:pt idx="7110">21</cx:pt>
          <cx:pt idx="7111">21</cx:pt>
          <cx:pt idx="7112">21</cx:pt>
          <cx:pt idx="7113">22</cx:pt>
          <cx:pt idx="7114">21</cx:pt>
          <cx:pt idx="7115">21</cx:pt>
          <cx:pt idx="7116">21</cx:pt>
          <cx:pt idx="7117">21</cx:pt>
          <cx:pt idx="7118">21</cx:pt>
          <cx:pt idx="7119">21</cx:pt>
          <cx:pt idx="7120">21</cx:pt>
          <cx:pt idx="7121">21</cx:pt>
          <cx:pt idx="7122">27</cx:pt>
          <cx:pt idx="7123">27</cx:pt>
          <cx:pt idx="7124">27</cx:pt>
          <cx:pt idx="7125">27</cx:pt>
          <cx:pt idx="7126">27</cx:pt>
          <cx:pt idx="7127">27</cx:pt>
          <cx:pt idx="7128">18</cx:pt>
          <cx:pt idx="7129">23</cx:pt>
          <cx:pt idx="7130">18</cx:pt>
          <cx:pt idx="7131">23</cx:pt>
          <cx:pt idx="7132">18</cx:pt>
          <cx:pt idx="7133">18</cx:pt>
          <cx:pt idx="7134">23</cx:pt>
          <cx:pt idx="7135">15</cx:pt>
          <cx:pt idx="7136">15</cx:pt>
          <cx:pt idx="7137">15</cx:pt>
          <cx:pt idx="7138">15</cx:pt>
          <cx:pt idx="7139">16</cx:pt>
          <cx:pt idx="7140">16</cx:pt>
          <cx:pt idx="7141">16</cx:pt>
          <cx:pt idx="7142">16</cx:pt>
          <cx:pt idx="7143">14</cx:pt>
          <cx:pt idx="7144">14</cx:pt>
          <cx:pt idx="7145">14</cx:pt>
          <cx:pt idx="7146">14</cx:pt>
          <cx:pt idx="7147">15</cx:pt>
          <cx:pt idx="7148">15</cx:pt>
          <cx:pt idx="7149">16</cx:pt>
          <cx:pt idx="7150">15</cx:pt>
          <cx:pt idx="7151">16</cx:pt>
          <cx:pt idx="7152">15</cx:pt>
          <cx:pt idx="7153">15</cx:pt>
          <cx:pt idx="7154">15</cx:pt>
          <cx:pt idx="7155">15</cx:pt>
          <cx:pt idx="7156">15</cx:pt>
          <cx:pt idx="7157">15</cx:pt>
          <cx:pt idx="7158">16</cx:pt>
          <cx:pt idx="7159">15</cx:pt>
          <cx:pt idx="7160">15</cx:pt>
          <cx:pt idx="7161">15</cx:pt>
          <cx:pt idx="7162">15</cx:pt>
          <cx:pt idx="7163">15</cx:pt>
          <cx:pt idx="7164">15</cx:pt>
          <cx:pt idx="7165">15</cx:pt>
          <cx:pt idx="7166">15</cx:pt>
          <cx:pt idx="7167">19</cx:pt>
          <cx:pt idx="7168">25</cx:pt>
          <cx:pt idx="7169">25</cx:pt>
          <cx:pt idx="7170">25</cx:pt>
          <cx:pt idx="7171">22</cx:pt>
          <cx:pt idx="7172">25</cx:pt>
          <cx:pt idx="7173">25</cx:pt>
          <cx:pt idx="7174">19</cx:pt>
          <cx:pt idx="7175">25</cx:pt>
          <cx:pt idx="7176">22</cx:pt>
          <cx:pt idx="7177">25</cx:pt>
          <cx:pt idx="7178">25</cx:pt>
          <cx:pt idx="7179">19</cx:pt>
          <cx:pt idx="7180">24</cx:pt>
          <cx:pt idx="7181">24</cx:pt>
          <cx:pt idx="7182">24</cx:pt>
          <cx:pt idx="7183">24</cx:pt>
          <cx:pt idx="7184">24</cx:pt>
          <cx:pt idx="7185">24</cx:pt>
          <cx:pt idx="7186">24</cx:pt>
          <cx:pt idx="7187">24</cx:pt>
          <cx:pt idx="7188">24</cx:pt>
          <cx:pt idx="7189">20</cx:pt>
          <cx:pt idx="7190">20</cx:pt>
          <cx:pt idx="7191">20</cx:pt>
          <cx:pt idx="7192">20</cx:pt>
          <cx:pt idx="7193">20</cx:pt>
          <cx:pt idx="7194">20</cx:pt>
          <cx:pt idx="7195">20</cx:pt>
          <cx:pt idx="7196">20</cx:pt>
          <cx:pt idx="7197">20</cx:pt>
          <cx:pt idx="7198">20</cx:pt>
          <cx:pt idx="7199">20</cx:pt>
          <cx:pt idx="7200">20</cx:pt>
          <cx:pt idx="7201">20</cx:pt>
          <cx:pt idx="7202">20</cx:pt>
          <cx:pt idx="7203">20</cx:pt>
          <cx:pt idx="7204">20</cx:pt>
          <cx:pt idx="7205">20</cx:pt>
          <cx:pt idx="7206">20</cx:pt>
          <cx:pt idx="7207">20</cx:pt>
          <cx:pt idx="7208">20</cx:pt>
          <cx:pt idx="7209">20</cx:pt>
          <cx:pt idx="7210">20</cx:pt>
          <cx:pt idx="7211">20</cx:pt>
          <cx:pt idx="7212">20</cx:pt>
          <cx:pt idx="7213">20</cx:pt>
          <cx:pt idx="7214">20</cx:pt>
          <cx:pt idx="7215">20</cx:pt>
          <cx:pt idx="7216">20</cx:pt>
          <cx:pt idx="7217">20</cx:pt>
          <cx:pt idx="7218">20</cx:pt>
          <cx:pt idx="7219">20</cx:pt>
          <cx:pt idx="7220">20</cx:pt>
          <cx:pt idx="7221">20</cx:pt>
          <cx:pt idx="7222">20</cx:pt>
          <cx:pt idx="7223">20</cx:pt>
          <cx:pt idx="7224">20</cx:pt>
          <cx:pt idx="7225">16</cx:pt>
          <cx:pt idx="7226">16</cx:pt>
          <cx:pt idx="7227">16</cx:pt>
          <cx:pt idx="7228">17</cx:pt>
          <cx:pt idx="7229">17</cx:pt>
          <cx:pt idx="7230">15</cx:pt>
          <cx:pt idx="7231">17</cx:pt>
          <cx:pt idx="7232">17</cx:pt>
          <cx:pt idx="7233">17</cx:pt>
          <cx:pt idx="7234">17</cx:pt>
          <cx:pt idx="7235">15</cx:pt>
          <cx:pt idx="7236">16</cx:pt>
          <cx:pt idx="7237">16</cx:pt>
          <cx:pt idx="7238">15</cx:pt>
          <cx:pt idx="7239">15</cx:pt>
          <cx:pt idx="7240">16</cx:pt>
          <cx:pt idx="7241">16</cx:pt>
          <cx:pt idx="7242">16</cx:pt>
          <cx:pt idx="7243">16</cx:pt>
          <cx:pt idx="7244">16</cx:pt>
          <cx:pt idx="7245">16</cx:pt>
          <cx:pt idx="7246">15</cx:pt>
          <cx:pt idx="7247">16</cx:pt>
          <cx:pt idx="7248">15</cx:pt>
          <cx:pt idx="7249">16</cx:pt>
          <cx:pt idx="7250">16</cx:pt>
          <cx:pt idx="7251">16</cx:pt>
          <cx:pt idx="7252">15</cx:pt>
          <cx:pt idx="7253">16</cx:pt>
          <cx:pt idx="7254">16</cx:pt>
          <cx:pt idx="7255">16</cx:pt>
          <cx:pt idx="7256">16</cx:pt>
          <cx:pt idx="7257">15</cx:pt>
          <cx:pt idx="7258">15</cx:pt>
          <cx:pt idx="7259">16</cx:pt>
          <cx:pt idx="7260">16</cx:pt>
          <cx:pt idx="7261">16</cx:pt>
          <cx:pt idx="7262">16</cx:pt>
          <cx:pt idx="7263">21</cx:pt>
          <cx:pt idx="7264">24</cx:pt>
          <cx:pt idx="7265">24</cx:pt>
          <cx:pt idx="7266">24</cx:pt>
          <cx:pt idx="7267">24</cx:pt>
          <cx:pt idx="7268">24</cx:pt>
          <cx:pt idx="7269">24</cx:pt>
          <cx:pt idx="7270">21</cx:pt>
          <cx:pt idx="7271">22</cx:pt>
          <cx:pt idx="7272">21</cx:pt>
          <cx:pt idx="7273">22</cx:pt>
          <cx:pt idx="7274">22</cx:pt>
          <cx:pt idx="7275">22</cx:pt>
          <cx:pt idx="7276">22</cx:pt>
          <cx:pt idx="7277">22</cx:pt>
          <cx:pt idx="7278">22</cx:pt>
          <cx:pt idx="7279">22</cx:pt>
          <cx:pt idx="7280">22</cx:pt>
          <cx:pt idx="7281">22</cx:pt>
          <cx:pt idx="7282">35</cx:pt>
          <cx:pt idx="7283">33</cx:pt>
          <cx:pt idx="7284">33</cx:pt>
          <cx:pt idx="7285">35</cx:pt>
          <cx:pt idx="7286">33</cx:pt>
          <cx:pt idx="7287">21</cx:pt>
          <cx:pt idx="7288">24</cx:pt>
          <cx:pt idx="7289">24</cx:pt>
          <cx:pt idx="7290">20</cx:pt>
          <cx:pt idx="7291">20</cx:pt>
          <cx:pt idx="7292">24</cx:pt>
          <cx:pt idx="7293">19</cx:pt>
          <cx:pt idx="7294">19</cx:pt>
          <cx:pt idx="7295">19</cx:pt>
          <cx:pt idx="7296">19</cx:pt>
          <cx:pt idx="7297">19</cx:pt>
          <cx:pt idx="7298">19</cx:pt>
          <cx:pt idx="7299">19</cx:pt>
          <cx:pt idx="7300">19</cx:pt>
          <cx:pt idx="7301">19</cx:pt>
          <cx:pt idx="7302">19</cx:pt>
          <cx:pt idx="7303">19</cx:pt>
          <cx:pt idx="7304">19</cx:pt>
          <cx:pt idx="7305">19</cx:pt>
          <cx:pt idx="7306">19</cx:pt>
          <cx:pt idx="7307">19</cx:pt>
          <cx:pt idx="7308">22</cx:pt>
          <cx:pt idx="7309">35</cx:pt>
          <cx:pt idx="7310">36</cx:pt>
          <cx:pt idx="7311">35</cx:pt>
          <cx:pt idx="7312">36</cx:pt>
          <cx:pt idx="7313">39</cx:pt>
          <cx:pt idx="7314">39</cx:pt>
          <cx:pt idx="7315">36</cx:pt>
          <cx:pt idx="7316">20</cx:pt>
          <cx:pt idx="7317">23</cx:pt>
          <cx:pt idx="7318">23</cx:pt>
          <cx:pt idx="7319">35</cx:pt>
          <cx:pt idx="7320">20</cx:pt>
          <cx:pt idx="7321">23</cx:pt>
          <cx:pt idx="7322">23</cx:pt>
          <cx:pt idx="7323">23</cx:pt>
          <cx:pt idx="7324">20</cx:pt>
          <cx:pt idx="7325">20</cx:pt>
          <cx:pt idx="7326">23</cx:pt>
          <cx:pt idx="7327">22</cx:pt>
          <cx:pt idx="7328">28</cx:pt>
          <cx:pt idx="7329">24</cx:pt>
          <cx:pt idx="7330">24</cx:pt>
          <cx:pt idx="7331">22</cx:pt>
          <cx:pt idx="7332">25</cx:pt>
          <cx:pt idx="7333">25</cx:pt>
          <cx:pt idx="7334">25</cx:pt>
          <cx:pt idx="7335">25</cx:pt>
          <cx:pt idx="7336">20</cx:pt>
          <cx:pt idx="7337">25</cx:pt>
          <cx:pt idx="7338">25</cx:pt>
          <cx:pt idx="7339">25</cx:pt>
          <cx:pt idx="7340">20</cx:pt>
          <cx:pt idx="7341">25</cx:pt>
          <cx:pt idx="7342">25</cx:pt>
          <cx:pt idx="7343">25</cx:pt>
          <cx:pt idx="7344">25</cx:pt>
          <cx:pt idx="7345">25</cx:pt>
          <cx:pt idx="7346">25</cx:pt>
          <cx:pt idx="7347">25</cx:pt>
          <cx:pt idx="7348">20</cx:pt>
          <cx:pt idx="7349">25</cx:pt>
          <cx:pt idx="7350">20</cx:pt>
          <cx:pt idx="7351">25</cx:pt>
          <cx:pt idx="7352">24</cx:pt>
          <cx:pt idx="7353">23</cx:pt>
          <cx:pt idx="7354">23</cx:pt>
          <cx:pt idx="7355">23</cx:pt>
          <cx:pt idx="7356">25</cx:pt>
          <cx:pt idx="7357">24</cx:pt>
          <cx:pt idx="7358">24</cx:pt>
          <cx:pt idx="7359">25</cx:pt>
          <cx:pt idx="7360">23</cx:pt>
          <cx:pt idx="7361">23</cx:pt>
          <cx:pt idx="7362">23</cx:pt>
          <cx:pt idx="7363">22</cx:pt>
          <cx:pt idx="7364">22</cx:pt>
          <cx:pt idx="7365">22</cx:pt>
          <cx:pt idx="7366">23</cx:pt>
          <cx:pt idx="7367">23</cx:pt>
          <cx:pt idx="7368">24</cx:pt>
          <cx:pt idx="7369">23</cx:pt>
          <cx:pt idx="7370">22</cx:pt>
          <cx:pt idx="7371">23</cx:pt>
          <cx:pt idx="7372">22</cx:pt>
          <cx:pt idx="7373">23</cx:pt>
          <cx:pt idx="7374">22</cx:pt>
          <cx:pt idx="7375">24</cx:pt>
          <cx:pt idx="7376">22</cx:pt>
          <cx:pt idx="7377">23</cx:pt>
          <cx:pt idx="7378">23</cx:pt>
          <cx:pt idx="7379">23</cx:pt>
          <cx:pt idx="7380">24</cx:pt>
          <cx:pt idx="7381">25</cx:pt>
          <cx:pt idx="7382">20</cx:pt>
          <cx:pt idx="7383">25</cx:pt>
          <cx:pt idx="7384">20</cx:pt>
          <cx:pt idx="7385">25</cx:pt>
          <cx:pt idx="7386">24</cx:pt>
          <cx:pt idx="7387">25</cx:pt>
          <cx:pt idx="7388">25</cx:pt>
          <cx:pt idx="7389">24</cx:pt>
          <cx:pt idx="7390">25</cx:pt>
          <cx:pt idx="7391">20</cx:pt>
          <cx:pt idx="7392">25</cx:pt>
          <cx:pt idx="7393">24</cx:pt>
          <cx:pt idx="7394">24</cx:pt>
          <cx:pt idx="7395">25</cx:pt>
          <cx:pt idx="7396">24</cx:pt>
          <cx:pt idx="7397">25</cx:pt>
          <cx:pt idx="7398">16</cx:pt>
          <cx:pt idx="7399">15</cx:pt>
          <cx:pt idx="7400">15</cx:pt>
          <cx:pt idx="7401">14</cx:pt>
          <cx:pt idx="7402">14</cx:pt>
          <cx:pt idx="7403">14</cx:pt>
          <cx:pt idx="7404">14</cx:pt>
          <cx:pt idx="7405">14</cx:pt>
          <cx:pt idx="7406">15</cx:pt>
          <cx:pt idx="7407">14</cx:pt>
          <cx:pt idx="7408">15</cx:pt>
          <cx:pt idx="7409">15</cx:pt>
          <cx:pt idx="7410">18</cx:pt>
          <cx:pt idx="7411">18</cx:pt>
          <cx:pt idx="7412">18</cx:pt>
          <cx:pt idx="7413">18</cx:pt>
          <cx:pt idx="7414">18</cx:pt>
          <cx:pt idx="7415">15</cx:pt>
          <cx:pt idx="7416">18</cx:pt>
          <cx:pt idx="7417">17</cx:pt>
          <cx:pt idx="7418">17</cx:pt>
          <cx:pt idx="7419">17</cx:pt>
          <cx:pt idx="7420">15</cx:pt>
          <cx:pt idx="7421">15</cx:pt>
          <cx:pt idx="7422">15</cx:pt>
          <cx:pt idx="7423">16</cx:pt>
          <cx:pt idx="7424">18</cx:pt>
          <cx:pt idx="7425">15</cx:pt>
          <cx:pt idx="7426">18</cx:pt>
          <cx:pt idx="7427">15</cx:pt>
          <cx:pt idx="7428">15</cx:pt>
          <cx:pt idx="7429">18</cx:pt>
          <cx:pt idx="7430">15</cx:pt>
          <cx:pt idx="7431">18</cx:pt>
          <cx:pt idx="7432">16</cx:pt>
          <cx:pt idx="7433">18</cx:pt>
          <cx:pt idx="7434">17</cx:pt>
          <cx:pt idx="7435">17</cx:pt>
          <cx:pt idx="7436">17</cx:pt>
          <cx:pt idx="7437">16</cx:pt>
          <cx:pt idx="7438">17</cx:pt>
          <cx:pt idx="7439">16</cx:pt>
          <cx:pt idx="7440">18</cx:pt>
          <cx:pt idx="7441">17</cx:pt>
          <cx:pt idx="7442">18</cx:pt>
          <cx:pt idx="7443">11</cx:pt>
          <cx:pt idx="7444">11</cx:pt>
          <cx:pt idx="7445">25</cx:pt>
          <cx:pt idx="7446">26</cx:pt>
          <cx:pt idx="7447">26</cx:pt>
          <cx:pt idx="7448">25</cx:pt>
          <cx:pt idx="7449">24</cx:pt>
          <cx:pt idx="7450">30</cx:pt>
          <cx:pt idx="7451">24</cx:pt>
          <cx:pt idx="7452">24</cx:pt>
          <cx:pt idx="7453">24</cx:pt>
          <cx:pt idx="7454">30</cx:pt>
          <cx:pt idx="7455">24</cx:pt>
          <cx:pt idx="7456">24</cx:pt>
          <cx:pt idx="7457">24</cx:pt>
          <cx:pt idx="7458">24</cx:pt>
          <cx:pt idx="7459">24</cx:pt>
          <cx:pt idx="7460">30</cx:pt>
          <cx:pt idx="7461">24</cx:pt>
          <cx:pt idx="7462">24</cx:pt>
          <cx:pt idx="7463">24</cx:pt>
          <cx:pt idx="7464">30</cx:pt>
          <cx:pt idx="7465">24</cx:pt>
          <cx:pt idx="7466">24</cx:pt>
          <cx:pt idx="7467">20</cx:pt>
          <cx:pt idx="7468">24</cx:pt>
          <cx:pt idx="7469">24</cx:pt>
          <cx:pt idx="7470">24</cx:pt>
          <cx:pt idx="7471">24</cx:pt>
          <cx:pt idx="7472">25</cx:pt>
          <cx:pt idx="7473">25</cx:pt>
          <cx:pt idx="7474">25</cx:pt>
          <cx:pt idx="7475">25</cx:pt>
          <cx:pt idx="7476">25</cx:pt>
          <cx:pt idx="7477">25</cx:pt>
          <cx:pt idx="7478">25</cx:pt>
          <cx:pt idx="7479">20</cx:pt>
          <cx:pt idx="7480">25</cx:pt>
          <cx:pt idx="7481">25</cx:pt>
          <cx:pt idx="7482">25</cx:pt>
          <cx:pt idx="7483">25</cx:pt>
          <cx:pt idx="7484">25</cx:pt>
          <cx:pt idx="7485">25</cx:pt>
          <cx:pt idx="7486">25</cx:pt>
          <cx:pt idx="7487">20</cx:pt>
          <cx:pt idx="7488">23</cx:pt>
          <cx:pt idx="7489">23</cx:pt>
          <cx:pt idx="7490">23</cx:pt>
          <cx:pt idx="7491">23</cx:pt>
          <cx:pt idx="7492">23</cx:pt>
          <cx:pt idx="7493">20</cx:pt>
          <cx:pt idx="7494">15</cx:pt>
          <cx:pt idx="7495">14</cx:pt>
          <cx:pt idx="7496">15</cx:pt>
          <cx:pt idx="7497">15</cx:pt>
          <cx:pt idx="7498">15</cx:pt>
          <cx:pt idx="7499">15</cx:pt>
          <cx:pt idx="7500">15</cx:pt>
          <cx:pt idx="7501">15</cx:pt>
          <cx:pt idx="7502">15</cx:pt>
          <cx:pt idx="7503">15</cx:pt>
          <cx:pt idx="7504">15</cx:pt>
          <cx:pt idx="7505">15</cx:pt>
          <cx:pt idx="7506">15</cx:pt>
          <cx:pt idx="7507">15</cx:pt>
          <cx:pt idx="7508">15</cx:pt>
          <cx:pt idx="7509">15</cx:pt>
          <cx:pt idx="7510">15</cx:pt>
          <cx:pt idx="7511">15</cx:pt>
          <cx:pt idx="7512">15</cx:pt>
          <cx:pt idx="7513">15</cx:pt>
          <cx:pt idx="7514">20</cx:pt>
          <cx:pt idx="7515">20</cx:pt>
          <cx:pt idx="7516">19</cx:pt>
          <cx:pt idx="7517">20</cx:pt>
          <cx:pt idx="7518">19</cx:pt>
          <cx:pt idx="7519">19</cx:pt>
          <cx:pt idx="7520">19</cx:pt>
          <cx:pt idx="7521">20</cx:pt>
          <cx:pt idx="7522">20</cx:pt>
          <cx:pt idx="7523">20</cx:pt>
          <cx:pt idx="7524">19</cx:pt>
          <cx:pt idx="7525">19</cx:pt>
          <cx:pt idx="7526">20</cx:pt>
          <cx:pt idx="7527">19</cx:pt>
          <cx:pt idx="7528">20</cx:pt>
          <cx:pt idx="7529">19</cx:pt>
          <cx:pt idx="7530">20</cx:pt>
          <cx:pt idx="7531">20</cx:pt>
          <cx:pt idx="7532">19</cx:pt>
          <cx:pt idx="7533">19</cx:pt>
          <cx:pt idx="7534">19</cx:pt>
          <cx:pt idx="7535">20</cx:pt>
          <cx:pt idx="7536">20</cx:pt>
          <cx:pt idx="7537">20</cx:pt>
          <cx:pt idx="7538">20</cx:pt>
          <cx:pt idx="7539">19</cx:pt>
          <cx:pt idx="7540">19</cx:pt>
          <cx:pt idx="7541">19</cx:pt>
          <cx:pt idx="7542">14</cx:pt>
          <cx:pt idx="7543">11</cx:pt>
          <cx:pt idx="7544">11</cx:pt>
          <cx:pt idx="7545">14</cx:pt>
          <cx:pt idx="7546">11</cx:pt>
          <cx:pt idx="7547">14</cx:pt>
          <cx:pt idx="7548">11</cx:pt>
          <cx:pt idx="7549">11</cx:pt>
          <cx:pt idx="7550">11</cx:pt>
          <cx:pt idx="7551">14</cx:pt>
          <cx:pt idx="7552">14</cx:pt>
          <cx:pt idx="7553">11</cx:pt>
          <cx:pt idx="7554">11</cx:pt>
          <cx:pt idx="7555">11</cx:pt>
          <cx:pt idx="7556">11</cx:pt>
          <cx:pt idx="7557">11</cx:pt>
          <cx:pt idx="7558">11</cx:pt>
          <cx:pt idx="7559">11</cx:pt>
          <cx:pt idx="7560">11</cx:pt>
          <cx:pt idx="7561">11</cx:pt>
          <cx:pt idx="7562">11</cx:pt>
          <cx:pt idx="7563">11</cx:pt>
          <cx:pt idx="7564">11</cx:pt>
          <cx:pt idx="7565">15</cx:pt>
          <cx:pt idx="7566">14</cx:pt>
          <cx:pt idx="7567">14</cx:pt>
          <cx:pt idx="7568">15</cx:pt>
          <cx:pt idx="7569">17</cx:pt>
          <cx:pt idx="7570">17</cx:pt>
          <cx:pt idx="7571">17</cx:pt>
          <cx:pt idx="7572">14</cx:pt>
          <cx:pt idx="7573">19</cx:pt>
          <cx:pt idx="7574">19</cx:pt>
          <cx:pt idx="7575">17</cx:pt>
          <cx:pt idx="7576">19</cx:pt>
          <cx:pt idx="7577">15</cx:pt>
          <cx:pt idx="7578">14</cx:pt>
          <cx:pt idx="7579">15</cx:pt>
          <cx:pt idx="7580">14</cx:pt>
          <cx:pt idx="7581">16</cx:pt>
          <cx:pt idx="7582">14</cx:pt>
          <cx:pt idx="7583">19</cx:pt>
          <cx:pt idx="7584">17</cx:pt>
          <cx:pt idx="7585">17</cx:pt>
          <cx:pt idx="7586">14</cx:pt>
          <cx:pt idx="7587">19</cx:pt>
          <cx:pt idx="7588">16</cx:pt>
          <cx:pt idx="7589">14</cx:pt>
          <cx:pt idx="7590">19</cx:pt>
          <cx:pt idx="7591">17</cx:pt>
          <cx:pt idx="7592">18</cx:pt>
          <cx:pt idx="7593">18</cx:pt>
          <cx:pt idx="7594">18</cx:pt>
          <cx:pt idx="7595">17</cx:pt>
          <cx:pt idx="7596">17</cx:pt>
          <cx:pt idx="7597">17</cx:pt>
          <cx:pt idx="7598">17</cx:pt>
          <cx:pt idx="7599">17</cx:pt>
          <cx:pt idx="7600">18</cx:pt>
          <cx:pt idx="7601">18</cx:pt>
          <cx:pt idx="7602">18</cx:pt>
          <cx:pt idx="7603">18</cx:pt>
          <cx:pt idx="7604">17</cx:pt>
          <cx:pt idx="7605">18</cx:pt>
          <cx:pt idx="7606">19</cx:pt>
          <cx:pt idx="7607">18</cx:pt>
          <cx:pt idx="7608">18</cx:pt>
          <cx:pt idx="7609">18</cx:pt>
          <cx:pt idx="7610">19</cx:pt>
          <cx:pt idx="7611">19</cx:pt>
          <cx:pt idx="7612">18</cx:pt>
          <cx:pt idx="7613">19</cx:pt>
          <cx:pt idx="7614">19</cx:pt>
          <cx:pt idx="7615">18</cx:pt>
          <cx:pt idx="7616">19</cx:pt>
          <cx:pt idx="7617">18</cx:pt>
          <cx:pt idx="7618">20</cx:pt>
          <cx:pt idx="7619">19</cx:pt>
          <cx:pt idx="7620">19</cx:pt>
          <cx:pt idx="7621">19</cx:pt>
          <cx:pt idx="7622">18</cx:pt>
          <cx:pt idx="7623">19</cx:pt>
          <cx:pt idx="7624">18</cx:pt>
          <cx:pt idx="7625">19</cx:pt>
          <cx:pt idx="7626">19</cx:pt>
          <cx:pt idx="7627">18</cx:pt>
          <cx:pt idx="7628">19</cx:pt>
          <cx:pt idx="7629">19</cx:pt>
          <cx:pt idx="7630">18</cx:pt>
          <cx:pt idx="7631">18</cx:pt>
          <cx:pt idx="7632">18</cx:pt>
          <cx:pt idx="7633">20</cx:pt>
          <cx:pt idx="7634">18</cx:pt>
          <cx:pt idx="7635">19</cx:pt>
          <cx:pt idx="7636">19</cx:pt>
          <cx:pt idx="7637">19</cx:pt>
          <cx:pt idx="7638">19</cx:pt>
          <cx:pt idx="7639">25</cx:pt>
          <cx:pt idx="7640">20</cx:pt>
          <cx:pt idx="7641">20</cx:pt>
          <cx:pt idx="7642">20</cx:pt>
          <cx:pt idx="7643">20</cx:pt>
          <cx:pt idx="7644">20</cx:pt>
          <cx:pt idx="7645">20</cx:pt>
          <cx:pt idx="7646">19</cx:pt>
          <cx:pt idx="7647">15</cx:pt>
          <cx:pt idx="7648">15</cx:pt>
          <cx:pt idx="7649">15</cx:pt>
          <cx:pt idx="7650">15</cx:pt>
          <cx:pt idx="7651">16</cx:pt>
          <cx:pt idx="7652">15</cx:pt>
          <cx:pt idx="7653">15</cx:pt>
          <cx:pt idx="7654">16</cx:pt>
          <cx:pt idx="7655">16</cx:pt>
          <cx:pt idx="7656">16</cx:pt>
          <cx:pt idx="7657">15</cx:pt>
          <cx:pt idx="7658">15</cx:pt>
          <cx:pt idx="7659">15</cx:pt>
          <cx:pt idx="7660">16</cx:pt>
          <cx:pt idx="7661">15</cx:pt>
          <cx:pt idx="7662">16</cx:pt>
          <cx:pt idx="7663">53</cx:pt>
          <cx:pt idx="7664">53</cx:pt>
          <cx:pt idx="7665">53</cx:pt>
          <cx:pt idx="7666">53</cx:pt>
          <cx:pt idx="7667">53</cx:pt>
          <cx:pt idx="7668">53</cx:pt>
          <cx:pt idx="7669">53</cx:pt>
          <cx:pt idx="7670">53</cx:pt>
          <cx:pt idx="7671">53</cx:pt>
          <cx:pt idx="7672">53</cx:pt>
          <cx:pt idx="7673">53</cx:pt>
          <cx:pt idx="7674">53</cx:pt>
          <cx:pt idx="7675">53</cx:pt>
          <cx:pt idx="7676">55</cx:pt>
          <cx:pt idx="7677">55</cx:pt>
          <cx:pt idx="7678">55</cx:pt>
          <cx:pt idx="7679">44</cx:pt>
          <cx:pt idx="7680">44</cx:pt>
          <cx:pt idx="7681">44</cx:pt>
          <cx:pt idx="7682">44</cx:pt>
          <cx:pt idx="7683">44</cx:pt>
          <cx:pt idx="7684">44</cx:pt>
          <cx:pt idx="7685">44</cx:pt>
          <cx:pt idx="7686">44</cx:pt>
          <cx:pt idx="7687">43</cx:pt>
          <cx:pt idx="7688">43</cx:pt>
          <cx:pt idx="7689">43</cx:pt>
          <cx:pt idx="7690">43</cx:pt>
          <cx:pt idx="7691">51</cx:pt>
          <cx:pt idx="7692">51</cx:pt>
          <cx:pt idx="7693">51</cx:pt>
          <cx:pt idx="7694">51</cx:pt>
          <cx:pt idx="7695">51</cx:pt>
          <cx:pt idx="7696">51</cx:pt>
          <cx:pt idx="7697">54</cx:pt>
          <cx:pt idx="7698">54</cx:pt>
          <cx:pt idx="7699">54</cx:pt>
          <cx:pt idx="7700">54</cx:pt>
          <cx:pt idx="7701">58</cx:pt>
          <cx:pt idx="7702">54</cx:pt>
          <cx:pt idx="7703">54</cx:pt>
          <cx:pt idx="7704">54</cx:pt>
          <cx:pt idx="7705">54</cx:pt>
          <cx:pt idx="7706">54</cx:pt>
          <cx:pt idx="7707">54</cx:pt>
          <cx:pt idx="7708">58</cx:pt>
          <cx:pt idx="7709">27</cx:pt>
          <cx:pt idx="7710">27</cx:pt>
          <cx:pt idx="7711">27</cx:pt>
          <cx:pt idx="7712">27</cx:pt>
          <cx:pt idx="7713">27</cx:pt>
          <cx:pt idx="7714">27</cx:pt>
          <cx:pt idx="7715">23</cx:pt>
          <cx:pt idx="7716">23</cx:pt>
          <cx:pt idx="7717">18</cx:pt>
          <cx:pt idx="7718">18</cx:pt>
          <cx:pt idx="7719">23</cx:pt>
          <cx:pt idx="7720">23</cx:pt>
          <cx:pt idx="7721">23</cx:pt>
          <cx:pt idx="7722">18</cx:pt>
          <cx:pt idx="7723">22</cx:pt>
          <cx:pt idx="7724">22</cx:pt>
          <cx:pt idx="7725">22</cx:pt>
          <cx:pt idx="7726">25</cx:pt>
          <cx:pt idx="7727">25</cx:pt>
          <cx:pt idx="7728">22</cx:pt>
          <cx:pt idx="7729">22</cx:pt>
          <cx:pt idx="7730">22</cx:pt>
          <cx:pt idx="7731">22</cx:pt>
          <cx:pt idx="7732">22</cx:pt>
          <cx:pt idx="7733">22</cx:pt>
          <cx:pt idx="7734">22</cx:pt>
          <cx:pt idx="7735">22</cx:pt>
          <cx:pt idx="7736">15</cx:pt>
          <cx:pt idx="7737">16</cx:pt>
          <cx:pt idx="7738">15</cx:pt>
          <cx:pt idx="7739">15</cx:pt>
          <cx:pt idx="7740">15</cx:pt>
          <cx:pt idx="7741">19</cx:pt>
          <cx:pt idx="7742">18</cx:pt>
          <cx:pt idx="7743">21</cx:pt>
          <cx:pt idx="7744">21</cx:pt>
          <cx:pt idx="7745">21</cx:pt>
          <cx:pt idx="7746">19</cx:pt>
          <cx:pt idx="7747">18</cx:pt>
          <cx:pt idx="7748">19</cx:pt>
          <cx:pt idx="7749">23</cx:pt>
          <cx:pt idx="7750">20</cx:pt>
          <cx:pt idx="7751">20</cx:pt>
          <cx:pt idx="7752">20</cx:pt>
          <cx:pt idx="7753">20</cx:pt>
          <cx:pt idx="7754">20</cx:pt>
          <cx:pt idx="7755">20</cx:pt>
          <cx:pt idx="7756">20</cx:pt>
          <cx:pt idx="7757">20</cx:pt>
          <cx:pt idx="7758">20</cx:pt>
          <cx:pt idx="7759">20</cx:pt>
          <cx:pt idx="7760">20</cx:pt>
          <cx:pt idx="7761">20</cx:pt>
          <cx:pt idx="7762">20</cx:pt>
          <cx:pt idx="7763">20</cx:pt>
          <cx:pt idx="7764">19</cx:pt>
          <cx:pt idx="7765">18</cx:pt>
          <cx:pt idx="7766">16</cx:pt>
          <cx:pt idx="7767">16</cx:pt>
          <cx:pt idx="7768">16</cx:pt>
          <cx:pt idx="7769">15</cx:pt>
          <cx:pt idx="7770">19</cx:pt>
          <cx:pt idx="7771">28</cx:pt>
          <cx:pt idx="7772">20</cx:pt>
          <cx:pt idx="7773">19</cx:pt>
          <cx:pt idx="7774">20</cx:pt>
          <cx:pt idx="7775">19</cx:pt>
          <cx:pt idx="7776">28</cx:pt>
          <cx:pt idx="7777">29</cx:pt>
          <cx:pt idx="7778">29</cx:pt>
          <cx:pt idx="7779">20</cx:pt>
          <cx:pt idx="7780">23</cx:pt>
          <cx:pt idx="7781">19</cx:pt>
          <cx:pt idx="7782">20</cx:pt>
          <cx:pt idx="7783">19</cx:pt>
          <cx:pt idx="7784">18</cx:pt>
          <cx:pt idx="7785">27</cx:pt>
          <cx:pt idx="7786">19</cx:pt>
          <cx:pt idx="7787">22</cx:pt>
          <cx:pt idx="7788">28</cx:pt>
          <cx:pt idx="7789">19</cx:pt>
          <cx:pt idx="7790">23</cx:pt>
          <cx:pt idx="7791">22</cx:pt>
          <cx:pt idx="7792">23</cx:pt>
          <cx:pt idx="7793">20</cx:pt>
          <cx:pt idx="7794">19</cx:pt>
          <cx:pt idx="7795">22</cx:pt>
          <cx:pt idx="7796">20</cx:pt>
          <cx:pt idx="7797">26</cx:pt>
          <cx:pt idx="7798">23</cx:pt>
          <cx:pt idx="7799">20</cx:pt>
          <cx:pt idx="7800">19</cx:pt>
          <cx:pt idx="7801">22</cx:pt>
          <cx:pt idx="7802">22</cx:pt>
          <cx:pt idx="7803">23</cx:pt>
          <cx:pt idx="7804">19</cx:pt>
          <cx:pt idx="7805">27</cx:pt>
          <cx:pt idx="7806">18</cx:pt>
          <cx:pt idx="7807">24</cx:pt>
          <cx:pt idx="7808">24</cx:pt>
          <cx:pt idx="7809">20</cx:pt>
          <cx:pt idx="7810">20</cx:pt>
          <cx:pt idx="7811">24</cx:pt>
          <cx:pt idx="7812">18</cx:pt>
          <cx:pt idx="7813">18</cx:pt>
          <cx:pt idx="7814">20</cx:pt>
          <cx:pt idx="7815">20</cx:pt>
          <cx:pt idx="7816">24</cx:pt>
          <cx:pt idx="7817">18</cx:pt>
          <cx:pt idx="7818">24</cx:pt>
          <cx:pt idx="7819">24</cx:pt>
          <cx:pt idx="7820">24</cx:pt>
          <cx:pt idx="7821">24</cx:pt>
          <cx:pt idx="7822">18</cx:pt>
          <cx:pt idx="7823">20</cx:pt>
          <cx:pt idx="7824">18</cx:pt>
          <cx:pt idx="7825">20</cx:pt>
          <cx:pt idx="7826">16</cx:pt>
          <cx:pt idx="7827">18</cx:pt>
          <cx:pt idx="7828">18</cx:pt>
          <cx:pt idx="7829">18</cx:pt>
          <cx:pt idx="7830">16</cx:pt>
          <cx:pt idx="7831">18</cx:pt>
          <cx:pt idx="7832">17</cx:pt>
          <cx:pt idx="7833">19</cx:pt>
          <cx:pt idx="7834">18</cx:pt>
          <cx:pt idx="7835">17</cx:pt>
          <cx:pt idx="7836">19</cx:pt>
          <cx:pt idx="7837">19</cx:pt>
          <cx:pt idx="7838">17</cx:pt>
          <cx:pt idx="7839">19</cx:pt>
          <cx:pt idx="7840">18</cx:pt>
          <cx:pt idx="7841">17</cx:pt>
          <cx:pt idx="7842">19</cx:pt>
          <cx:pt idx="7843">19</cx:pt>
          <cx:pt idx="7844">19</cx:pt>
          <cx:pt idx="7845">22</cx:pt>
          <cx:pt idx="7846">20</cx:pt>
          <cx:pt idx="7847">21</cx:pt>
          <cx:pt idx="7848">21</cx:pt>
          <cx:pt idx="7849">22</cx:pt>
          <cx:pt idx="7850">17</cx:pt>
          <cx:pt idx="7851">18</cx:pt>
          <cx:pt idx="7852">29</cx:pt>
          <cx:pt idx="7853">16</cx:pt>
          <cx:pt idx="7854">16</cx:pt>
          <cx:pt idx="7855">18</cx:pt>
          <cx:pt idx="7856">18</cx:pt>
          <cx:pt idx="7857">17</cx:pt>
          <cx:pt idx="7858">16</cx:pt>
          <cx:pt idx="7859">16</cx:pt>
          <cx:pt idx="7860">16</cx:pt>
          <cx:pt idx="7861">29</cx:pt>
          <cx:pt idx="7862">16</cx:pt>
          <cx:pt idx="7863">17</cx:pt>
          <cx:pt idx="7864">16</cx:pt>
          <cx:pt idx="7865">18</cx:pt>
          <cx:pt idx="7866">16</cx:pt>
          <cx:pt idx="7867">29</cx:pt>
          <cx:pt idx="7868">16</cx:pt>
          <cx:pt idx="7869">16</cx:pt>
          <cx:pt idx="7870">18</cx:pt>
          <cx:pt idx="7871">18</cx:pt>
          <cx:pt idx="7872">18</cx:pt>
          <cx:pt idx="7873">19</cx:pt>
          <cx:pt idx="7874">19</cx:pt>
          <cx:pt idx="7875">16</cx:pt>
          <cx:pt idx="7876">16</cx:pt>
          <cx:pt idx="7877">16</cx:pt>
          <cx:pt idx="7878">19</cx:pt>
          <cx:pt idx="7879">16</cx:pt>
          <cx:pt idx="7880">19</cx:pt>
          <cx:pt idx="7881">19</cx:pt>
          <cx:pt idx="7882">16</cx:pt>
          <cx:pt idx="7883">16</cx:pt>
          <cx:pt idx="7884">19</cx:pt>
          <cx:pt idx="7885">19</cx:pt>
          <cx:pt idx="7886">19</cx:pt>
          <cx:pt idx="7887">19</cx:pt>
          <cx:pt idx="7888">15</cx:pt>
          <cx:pt idx="7889">13</cx:pt>
          <cx:pt idx="7890">16</cx:pt>
          <cx:pt idx="7891">16</cx:pt>
          <cx:pt idx="7892">15</cx:pt>
          <cx:pt idx="7893">16</cx:pt>
          <cx:pt idx="7894">16</cx:pt>
          <cx:pt idx="7895">15</cx:pt>
          <cx:pt idx="7896">16</cx:pt>
          <cx:pt idx="7897">16</cx:pt>
          <cx:pt idx="7898">16</cx:pt>
          <cx:pt idx="7899">16</cx:pt>
          <cx:pt idx="7900">15</cx:pt>
          <cx:pt idx="7901">19</cx:pt>
          <cx:pt idx="7902">19</cx:pt>
          <cx:pt idx="7903">19</cx:pt>
          <cx:pt idx="7904">19</cx:pt>
          <cx:pt idx="7905">20</cx:pt>
          <cx:pt idx="7906">20</cx:pt>
          <cx:pt idx="7907">20</cx:pt>
          <cx:pt idx="7908">20</cx:pt>
          <cx:pt idx="7909">20</cx:pt>
          <cx:pt idx="7910">20</cx:pt>
          <cx:pt idx="7911">20</cx:pt>
          <cx:pt idx="7912">20</cx:pt>
          <cx:pt idx="7913">14</cx:pt>
          <cx:pt idx="7914">14</cx:pt>
          <cx:pt idx="7915">13</cx:pt>
          <cx:pt idx="7916">14</cx:pt>
          <cx:pt idx="7917">14</cx:pt>
          <cx:pt idx="7918">14</cx:pt>
          <cx:pt idx="7919">17</cx:pt>
          <cx:pt idx="7920">17</cx:pt>
          <cx:pt idx="7921">17</cx:pt>
          <cx:pt idx="7922">17</cx:pt>
          <cx:pt idx="7923">17</cx:pt>
          <cx:pt idx="7924">17</cx:pt>
          <cx:pt idx="7925">17</cx:pt>
          <cx:pt idx="7926">17</cx:pt>
          <cx:pt idx="7927">12</cx:pt>
          <cx:pt idx="7928">12</cx:pt>
          <cx:pt idx="7929">12</cx:pt>
          <cx:pt idx="7930">12</cx:pt>
          <cx:pt idx="7931">14</cx:pt>
          <cx:pt idx="7932">14</cx:pt>
          <cx:pt idx="7933">26</cx:pt>
          <cx:pt idx="7934">21</cx:pt>
          <cx:pt idx="7935">25</cx:pt>
          <cx:pt idx="7936">19</cx:pt>
          <cx:pt idx="7937">21</cx:pt>
          <cx:pt idx="7938">25</cx:pt>
          <cx:pt idx="7939">26</cx:pt>
          <cx:pt idx="7940">19</cx:pt>
          <cx:pt idx="7941">19</cx:pt>
          <cx:pt idx="7942">20</cx:pt>
          <cx:pt idx="7943">17</cx:pt>
          <cx:pt idx="7944">16</cx:pt>
          <cx:pt idx="7945">17</cx:pt>
          <cx:pt idx="7946">16</cx:pt>
          <cx:pt idx="7947">17</cx:pt>
          <cx:pt idx="7948">16</cx:pt>
          <cx:pt idx="7949">14</cx:pt>
          <cx:pt idx="7950">14</cx:pt>
          <cx:pt idx="7951">14</cx:pt>
          <cx:pt idx="7952">14</cx:pt>
          <cx:pt idx="7953">13</cx:pt>
          <cx:pt idx="7954">14</cx:pt>
          <cx:pt idx="7955">13</cx:pt>
          <cx:pt idx="7956">14</cx:pt>
          <cx:pt idx="7957">14</cx:pt>
          <cx:pt idx="7958">14</cx:pt>
          <cx:pt idx="7959">14</cx:pt>
          <cx:pt idx="7960">14</cx:pt>
          <cx:pt idx="7961">18</cx:pt>
          <cx:pt idx="7962">15</cx:pt>
          <cx:pt idx="7963">18</cx:pt>
          <cx:pt idx="7964">16</cx:pt>
          <cx:pt idx="7965">18</cx:pt>
          <cx:pt idx="7966">17</cx:pt>
          <cx:pt idx="7967">18</cx:pt>
          <cx:pt idx="7968">12</cx:pt>
          <cx:pt idx="7969">11</cx:pt>
          <cx:pt idx="7970">13</cx:pt>
          <cx:pt idx="7971">13</cx:pt>
          <cx:pt idx="7972">14</cx:pt>
          <cx:pt idx="7973">12</cx:pt>
          <cx:pt idx="7974">14</cx:pt>
          <cx:pt idx="7975">11</cx:pt>
          <cx:pt idx="7976">13</cx:pt>
          <cx:pt idx="7977">12</cx:pt>
          <cx:pt idx="7978">13</cx:pt>
          <cx:pt idx="7979">14</cx:pt>
          <cx:pt idx="7980">14</cx:pt>
          <cx:pt idx="7981">12</cx:pt>
          <cx:pt idx="7982">13</cx:pt>
          <cx:pt idx="7983">13</cx:pt>
          <cx:pt idx="7984">13</cx:pt>
          <cx:pt idx="7985">11</cx:pt>
          <cx:pt idx="7986">11</cx:pt>
          <cx:pt idx="7987">12</cx:pt>
          <cx:pt idx="7988">12</cx:pt>
          <cx:pt idx="7989">13</cx:pt>
          <cx:pt idx="7990">12</cx:pt>
          <cx:pt idx="7991">14</cx:pt>
          <cx:pt idx="7992">14</cx:pt>
          <cx:pt idx="7993">19</cx:pt>
          <cx:pt idx="7994">19</cx:pt>
          <cx:pt idx="7995">19</cx:pt>
          <cx:pt idx="7996">19</cx:pt>
          <cx:pt idx="7997">19</cx:pt>
          <cx:pt idx="7998">19</cx:pt>
          <cx:pt idx="7999">19</cx:pt>
          <cx:pt idx="8000">19</cx:pt>
          <cx:pt idx="8001">22</cx:pt>
          <cx:pt idx="8002">21</cx:pt>
          <cx:pt idx="8003">21</cx:pt>
          <cx:pt idx="8004">22</cx:pt>
          <cx:pt idx="8005">22</cx:pt>
          <cx:pt idx="8006">21</cx:pt>
          <cx:pt idx="8007">22</cx:pt>
          <cx:pt idx="8008">21</cx:pt>
          <cx:pt idx="8009">20</cx:pt>
          <cx:pt idx="8010">21</cx:pt>
          <cx:pt idx="8011">21</cx:pt>
          <cx:pt idx="8012">20</cx:pt>
          <cx:pt idx="8013">20</cx:pt>
          <cx:pt idx="8014">20</cx:pt>
          <cx:pt idx="8015">15</cx:pt>
          <cx:pt idx="8016">14</cx:pt>
          <cx:pt idx="8017">15</cx:pt>
          <cx:pt idx="8018">15</cx:pt>
          <cx:pt idx="8019">14</cx:pt>
          <cx:pt idx="8020">14</cx:pt>
          <cx:pt idx="8021">14</cx:pt>
          <cx:pt idx="8022">16</cx:pt>
          <cx:pt idx="8023">14</cx:pt>
          <cx:pt idx="8024">15</cx:pt>
          <cx:pt idx="8025">15</cx:pt>
          <cx:pt idx="8026">15</cx:pt>
          <cx:pt idx="8027">15</cx:pt>
          <cx:pt idx="8028">14</cx:pt>
          <cx:pt idx="8029">16</cx:pt>
          <cx:pt idx="8030">14</cx:pt>
          <cx:pt idx="8031">14</cx:pt>
          <cx:pt idx="8032">14</cx:pt>
          <cx:pt idx="8033">14</cx:pt>
          <cx:pt idx="8034">14</cx:pt>
          <cx:pt idx="8035">14</cx:pt>
          <cx:pt idx="8036">11</cx:pt>
          <cx:pt idx="8037">14</cx:pt>
          <cx:pt idx="8038">11</cx:pt>
          <cx:pt idx="8039">14</cx:pt>
          <cx:pt idx="8040">13</cx:pt>
          <cx:pt idx="8041">13</cx:pt>
          <cx:pt idx="8042">12</cx:pt>
          <cx:pt idx="8043">12</cx:pt>
          <cx:pt idx="8044">10</cx:pt>
          <cx:pt idx="8045">11</cx:pt>
          <cx:pt idx="8046">12</cx:pt>
          <cx:pt idx="8047">12</cx:pt>
          <cx:pt idx="8048">12</cx:pt>
          <cx:pt idx="8049">12</cx:pt>
          <cx:pt idx="8050">10</cx:pt>
          <cx:pt idx="8051">12</cx:pt>
          <cx:pt idx="8052">11</cx:pt>
          <cx:pt idx="8053">12</cx:pt>
          <cx:pt idx="8054">11</cx:pt>
          <cx:pt idx="8055">12</cx:pt>
          <cx:pt idx="8056">14</cx:pt>
          <cx:pt idx="8057">14</cx:pt>
          <cx:pt idx="8058">11</cx:pt>
          <cx:pt idx="8059">11</cx:pt>
          <cx:pt idx="8060">14</cx:pt>
          <cx:pt idx="8061">14</cx:pt>
          <cx:pt idx="8062">11</cx:pt>
          <cx:pt idx="8063">12</cx:pt>
          <cx:pt idx="8064">11</cx:pt>
          <cx:pt idx="8065">11</cx:pt>
          <cx:pt idx="8066">11</cx:pt>
          <cx:pt idx="8067">11</cx:pt>
          <cx:pt idx="8068">11</cx:pt>
          <cx:pt idx="8069">11</cx:pt>
          <cx:pt idx="8070">11</cx:pt>
          <cx:pt idx="8071">12</cx:pt>
          <cx:pt idx="8072">14</cx:pt>
          <cx:pt idx="8073">14</cx:pt>
          <cx:pt idx="8074">12</cx:pt>
          <cx:pt idx="8075">14</cx:pt>
          <cx:pt idx="8076">12</cx:pt>
          <cx:pt idx="8077">12</cx:pt>
          <cx:pt idx="8078">12</cx:pt>
          <cx:pt idx="8079">14</cx:pt>
          <cx:pt idx="8080">12</cx:pt>
          <cx:pt idx="8081">11</cx:pt>
          <cx:pt idx="8082">10</cx:pt>
          <cx:pt idx="8083">11</cx:pt>
          <cx:pt idx="8084">10</cx:pt>
          <cx:pt idx="8085">10</cx:pt>
          <cx:pt idx="8086">10</cx:pt>
          <cx:pt idx="8087">10</cx:pt>
          <cx:pt idx="8088">11</cx:pt>
          <cx:pt idx="8089">11</cx:pt>
          <cx:pt idx="8090">11</cx:pt>
          <cx:pt idx="8091">11</cx:pt>
          <cx:pt idx="8092">11</cx:pt>
          <cx:pt idx="8093">12</cx:pt>
          <cx:pt idx="8094">12</cx:pt>
          <cx:pt idx="8095">12</cx:pt>
          <cx:pt idx="8096">11</cx:pt>
          <cx:pt idx="8097">13</cx:pt>
          <cx:pt idx="8098">13</cx:pt>
          <cx:pt idx="8099">12</cx:pt>
          <cx:pt idx="8100">12</cx:pt>
          <cx:pt idx="8101">12</cx:pt>
          <cx:pt idx="8102">11</cx:pt>
          <cx:pt idx="8103">12</cx:pt>
          <cx:pt idx="8104">12</cx:pt>
          <cx:pt idx="8105">12</cx:pt>
          <cx:pt idx="8106">11</cx:pt>
          <cx:pt idx="8107">17</cx:pt>
          <cx:pt idx="8108">15</cx:pt>
          <cx:pt idx="8109">15</cx:pt>
          <cx:pt idx="8110">17</cx:pt>
          <cx:pt idx="8111">17</cx:pt>
          <cx:pt idx="8112">15</cx:pt>
          <cx:pt idx="8113">17</cx:pt>
          <cx:pt idx="8114">17</cx:pt>
          <cx:pt idx="8115">17</cx:pt>
          <cx:pt idx="8116">15</cx:pt>
          <cx:pt idx="8117">17</cx:pt>
          <cx:pt idx="8118">17</cx:pt>
          <cx:pt idx="8119">17</cx:pt>
          <cx:pt idx="8120">17</cx:pt>
          <cx:pt idx="8121">17</cx:pt>
          <cx:pt idx="8122">17</cx:pt>
          <cx:pt idx="8123">17</cx:pt>
          <cx:pt idx="8124">17</cx:pt>
          <cx:pt idx="8125">17</cx:pt>
          <cx:pt idx="8126">12</cx:pt>
          <cx:pt idx="8127">13</cx:pt>
          <cx:pt idx="8128">13</cx:pt>
          <cx:pt idx="8129">12</cx:pt>
          <cx:pt idx="8130">13</cx:pt>
          <cx:pt idx="8131">12</cx:pt>
          <cx:pt idx="8132">13</cx:pt>
          <cx:pt idx="8133">13</cx:pt>
          <cx:pt idx="8134">12</cx:pt>
          <cx:pt idx="8135">13</cx:pt>
          <cx:pt idx="8136">13</cx:pt>
          <cx:pt idx="8137">13</cx:pt>
          <cx:pt idx="8138">13</cx:pt>
          <cx:pt idx="8139">13</cx:pt>
          <cx:pt idx="8140">13</cx:pt>
          <cx:pt idx="8141">16</cx:pt>
          <cx:pt idx="8142">13</cx:pt>
          <cx:pt idx="8143">12</cx:pt>
          <cx:pt idx="8144">13</cx:pt>
          <cx:pt idx="8145">13</cx:pt>
          <cx:pt idx="8146">12</cx:pt>
          <cx:pt idx="8147">13</cx:pt>
          <cx:pt idx="8148">13</cx:pt>
          <cx:pt idx="8149">13</cx:pt>
          <cx:pt idx="8150">12</cx:pt>
          <cx:pt idx="8151">16</cx:pt>
          <cx:pt idx="8152">13</cx:pt>
          <cx:pt idx="8153">12</cx:pt>
          <cx:pt idx="8154">13</cx:pt>
          <cx:pt idx="8155">13</cx:pt>
          <cx:pt idx="8156">13</cx:pt>
          <cx:pt idx="8157">13</cx:pt>
          <cx:pt idx="8158">13</cx:pt>
          <cx:pt idx="8159">16</cx:pt>
          <cx:pt idx="8160">12</cx:pt>
          <cx:pt idx="8161">12</cx:pt>
          <cx:pt idx="8162">13</cx:pt>
          <cx:pt idx="8163">13</cx:pt>
          <cx:pt idx="8164">14</cx:pt>
          <cx:pt idx="8165">14</cx:pt>
          <cx:pt idx="8166">13</cx:pt>
          <cx:pt idx="8167">13</cx:pt>
          <cx:pt idx="8168">13</cx:pt>
          <cx:pt idx="8169">14</cx:pt>
          <cx:pt idx="8170">13</cx:pt>
          <cx:pt idx="8171">14</cx:pt>
          <cx:pt idx="8172">13</cx:pt>
          <cx:pt idx="8173">14</cx:pt>
          <cx:pt idx="8174">13</cx:pt>
          <cx:pt idx="8175">14</cx:pt>
          <cx:pt idx="8176">14</cx:pt>
          <cx:pt idx="8177">14</cx:pt>
          <cx:pt idx="8178">14</cx:pt>
          <cx:pt idx="8179">13</cx:pt>
          <cx:pt idx="8180">14</cx:pt>
          <cx:pt idx="8181">13</cx:pt>
          <cx:pt idx="8182">13</cx:pt>
          <cx:pt idx="8183">13</cx:pt>
          <cx:pt idx="8184">13</cx:pt>
          <cx:pt idx="8185">13</cx:pt>
          <cx:pt idx="8186">14</cx:pt>
          <cx:pt idx="8187">14</cx:pt>
          <cx:pt idx="8188">14</cx:pt>
          <cx:pt idx="8189">14</cx:pt>
          <cx:pt idx="8190">14</cx:pt>
          <cx:pt idx="8191">14</cx:pt>
          <cx:pt idx="8192">13</cx:pt>
          <cx:pt idx="8193">14</cx:pt>
          <cx:pt idx="8194">14</cx:pt>
          <cx:pt idx="8195">14</cx:pt>
          <cx:pt idx="8196">13</cx:pt>
          <cx:pt idx="8197">13</cx:pt>
          <cx:pt idx="8198">14</cx:pt>
          <cx:pt idx="8199">13</cx:pt>
          <cx:pt idx="8200">13</cx:pt>
          <cx:pt idx="8201">13</cx:pt>
          <cx:pt idx="8202">13</cx:pt>
          <cx:pt idx="8203">12</cx:pt>
          <cx:pt idx="8204">13</cx:pt>
          <cx:pt idx="8205">12</cx:pt>
          <cx:pt idx="8206">13</cx:pt>
          <cx:pt idx="8207">12</cx:pt>
          <cx:pt idx="8208">14</cx:pt>
          <cx:pt idx="8209">14</cx:pt>
          <cx:pt idx="8210">13</cx:pt>
          <cx:pt idx="8211">13</cx:pt>
          <cx:pt idx="8212">12</cx:pt>
          <cx:pt idx="8213">12</cx:pt>
          <cx:pt idx="8214">13</cx:pt>
          <cx:pt idx="8215">13</cx:pt>
          <cx:pt idx="8216">11</cx:pt>
          <cx:pt idx="8217">11</cx:pt>
          <cx:pt idx="8218">12</cx:pt>
          <cx:pt idx="8219">13</cx:pt>
          <cx:pt idx="8220">10</cx:pt>
          <cx:pt idx="8221">11</cx:pt>
          <cx:pt idx="8222">10</cx:pt>
          <cx:pt idx="8223">11</cx:pt>
          <cx:pt idx="8224">10</cx:pt>
          <cx:pt idx="8225">11</cx:pt>
          <cx:pt idx="8226">11</cx:pt>
          <cx:pt idx="8227">11</cx:pt>
          <cx:pt idx="8228">11</cx:pt>
          <cx:pt idx="8229">11</cx:pt>
          <cx:pt idx="8230">11</cx:pt>
          <cx:pt idx="8231">11</cx:pt>
          <cx:pt idx="8232">11</cx:pt>
          <cx:pt idx="8233">11</cx:pt>
          <cx:pt idx="8234">11</cx:pt>
          <cx:pt idx="8235">11</cx:pt>
          <cx:pt idx="8236">11</cx:pt>
          <cx:pt idx="8237">11</cx:pt>
          <cx:pt idx="8238">11</cx:pt>
          <cx:pt idx="8239">11</cx:pt>
          <cx:pt idx="8240">11</cx:pt>
          <cx:pt idx="8241">11</cx:pt>
          <cx:pt idx="8242">21</cx:pt>
          <cx:pt idx="8243">21</cx:pt>
          <cx:pt idx="8244">21</cx:pt>
          <cx:pt idx="8245">21</cx:pt>
          <cx:pt idx="8246">21</cx:pt>
          <cx:pt idx="8247">21</cx:pt>
          <cx:pt idx="8248">21</cx:pt>
          <cx:pt idx="8249">21</cx:pt>
          <cx:pt idx="8250">21</cx:pt>
          <cx:pt idx="8251">21</cx:pt>
          <cx:pt idx="8252">21</cx:pt>
          <cx:pt idx="8253">21</cx:pt>
          <cx:pt idx="8254">21</cx:pt>
          <cx:pt idx="8255">21</cx:pt>
          <cx:pt idx="8256">21</cx:pt>
          <cx:pt idx="8257">21</cx:pt>
          <cx:pt idx="8258">21</cx:pt>
          <cx:pt idx="8259">21</cx:pt>
          <cx:pt idx="8260">21</cx:pt>
          <cx:pt idx="8261">21</cx:pt>
          <cx:pt idx="8262">21</cx:pt>
          <cx:pt idx="8263">21</cx:pt>
          <cx:pt idx="8264">21</cx:pt>
          <cx:pt idx="8265">20</cx:pt>
          <cx:pt idx="8266">21</cx:pt>
          <cx:pt idx="8267">20</cx:pt>
          <cx:pt idx="8268">21</cx:pt>
          <cx:pt idx="8269">21</cx:pt>
          <cx:pt idx="8270">14</cx:pt>
          <cx:pt idx="8271">17</cx:pt>
          <cx:pt idx="8272">17</cx:pt>
          <cx:pt idx="8273">14</cx:pt>
          <cx:pt idx="8274">14</cx:pt>
          <cx:pt idx="8275">14</cx:pt>
          <cx:pt idx="8276">17</cx:pt>
          <cx:pt idx="8277">17</cx:pt>
          <cx:pt idx="8278">17</cx:pt>
          <cx:pt idx="8279">17</cx:pt>
          <cx:pt idx="8280">14</cx:pt>
          <cx:pt idx="8281">14</cx:pt>
          <cx:pt idx="8282">14</cx:pt>
          <cx:pt idx="8283">14</cx:pt>
          <cx:pt idx="8284">17</cx:pt>
          <cx:pt idx="8285">14</cx:pt>
          <cx:pt idx="8286">14</cx:pt>
          <cx:pt idx="8287">14</cx:pt>
          <cx:pt idx="8288">14</cx:pt>
          <cx:pt idx="8289">17</cx:pt>
          <cx:pt idx="8290">22</cx:pt>
          <cx:pt idx="8291">17</cx:pt>
          <cx:pt idx="8292">22</cx:pt>
          <cx:pt idx="8293">14</cx:pt>
          <cx:pt idx="8294">13</cx:pt>
          <cx:pt idx="8295">13</cx:pt>
          <cx:pt idx="8296">13</cx:pt>
          <cx:pt idx="8297">17</cx:pt>
          <cx:pt idx="8298">13</cx:pt>
          <cx:pt idx="8299">13</cx:pt>
          <cx:pt idx="8300">13</cx:pt>
          <cx:pt idx="8301">17</cx:pt>
          <cx:pt idx="8302">13</cx:pt>
          <cx:pt idx="8303">13</cx:pt>
          <cx:pt idx="8304">13</cx:pt>
          <cx:pt idx="8305">17</cx:pt>
          <cx:pt idx="8306">13</cx:pt>
          <cx:pt idx="8307">13</cx:pt>
          <cx:pt idx="8308">17</cx:pt>
          <cx:pt idx="8309">17</cx:pt>
          <cx:pt idx="8310">13</cx:pt>
          <cx:pt idx="8311">13</cx:pt>
          <cx:pt idx="8312">13</cx:pt>
          <cx:pt idx="8313">13</cx:pt>
          <cx:pt idx="8314">17</cx:pt>
          <cx:pt idx="8315">17</cx:pt>
          <cx:pt idx="8316">17</cx:pt>
          <cx:pt idx="8317">13</cx:pt>
          <cx:pt idx="8318">13</cx:pt>
          <cx:pt idx="8319">13</cx:pt>
          <cx:pt idx="8320">22</cx:pt>
          <cx:pt idx="8321">14</cx:pt>
          <cx:pt idx="8322">14</cx:pt>
          <cx:pt idx="8323">14</cx:pt>
          <cx:pt idx="8324">17</cx:pt>
          <cx:pt idx="8325">14</cx:pt>
          <cx:pt idx="8326">14</cx:pt>
          <cx:pt idx="8327">17</cx:pt>
          <cx:pt idx="8328">22</cx:pt>
          <cx:pt idx="8329">21</cx:pt>
          <cx:pt idx="8330">21</cx:pt>
          <cx:pt idx="8331">15</cx:pt>
          <cx:pt idx="8332">15</cx:pt>
          <cx:pt idx="8333">15</cx:pt>
          <cx:pt idx="8334">21</cx:pt>
          <cx:pt idx="8335">15</cx:pt>
          <cx:pt idx="8336">21</cx:pt>
          <cx:pt idx="8337">15</cx:pt>
          <cx:pt idx="8338">15</cx:pt>
          <cx:pt idx="8339">15</cx:pt>
          <cx:pt idx="8340">21</cx:pt>
          <cx:pt idx="8341">15</cx:pt>
          <cx:pt idx="8342">15</cx:pt>
          <cx:pt idx="8343">21</cx:pt>
          <cx:pt idx="8344">15</cx:pt>
          <cx:pt idx="8345">21</cx:pt>
          <cx:pt idx="8346">22</cx:pt>
          <cx:pt idx="8347">15</cx:pt>
          <cx:pt idx="8348">15</cx:pt>
          <cx:pt idx="8349">15</cx:pt>
          <cx:pt idx="8350">15</cx:pt>
          <cx:pt idx="8351">22</cx:pt>
          <cx:pt idx="8352">22</cx:pt>
          <cx:pt idx="8353">15</cx:pt>
          <cx:pt idx="8354">22</cx:pt>
          <cx:pt idx="8355">22</cx:pt>
          <cx:pt idx="8356">15</cx:pt>
          <cx:pt idx="8357">22</cx:pt>
          <cx:pt idx="8358">16</cx:pt>
          <cx:pt idx="8359">16</cx:pt>
          <cx:pt idx="8360">22</cx:pt>
          <cx:pt idx="8361">15</cx:pt>
          <cx:pt idx="8362">22</cx:pt>
          <cx:pt idx="8363">15</cx:pt>
          <cx:pt idx="8364">16</cx:pt>
          <cx:pt idx="8365">22</cx:pt>
          <cx:pt idx="8366">13</cx:pt>
          <cx:pt idx="8367">14</cx:pt>
          <cx:pt idx="8368">14</cx:pt>
          <cx:pt idx="8369">13</cx:pt>
          <cx:pt idx="8370">13</cx:pt>
          <cx:pt idx="8371">13</cx:pt>
          <cx:pt idx="8372">13</cx:pt>
          <cx:pt idx="8373">78</cx:pt>
          <cx:pt idx="8374">78</cx:pt>
          <cx:pt idx="8375">78</cx:pt>
          <cx:pt idx="8376">34</cx:pt>
          <cx:pt idx="8377">34</cx:pt>
          <cx:pt idx="8378">34</cx:pt>
          <cx:pt idx="8379">34</cx:pt>
          <cx:pt idx="8380">34</cx:pt>
          <cx:pt idx="8381">24</cx:pt>
          <cx:pt idx="8382">22</cx:pt>
          <cx:pt idx="8383">24</cx:pt>
          <cx:pt idx="8384">22</cx:pt>
          <cx:pt idx="8385">24</cx:pt>
          <cx:pt idx="8386">22</cx:pt>
          <cx:pt idx="8387">24</cx:pt>
          <cx:pt idx="8388">22</cx:pt>
          <cx:pt idx="8389">24</cx:pt>
          <cx:pt idx="8390">24</cx:pt>
          <cx:pt idx="8391">22</cx:pt>
          <cx:pt idx="8392">24</cx:pt>
          <cx:pt idx="8393">22</cx:pt>
          <cx:pt idx="8394">22</cx:pt>
          <cx:pt idx="8395">23</cx:pt>
          <cx:pt idx="8396">22</cx:pt>
          <cx:pt idx="8397">22</cx:pt>
          <cx:pt idx="8398">23</cx:pt>
          <cx:pt idx="8399">22</cx:pt>
          <cx:pt idx="8400">22</cx:pt>
          <cx:pt idx="8401">23</cx:pt>
          <cx:pt idx="8402">23</cx:pt>
          <cx:pt idx="8403">23</cx:pt>
          <cx:pt idx="8404">22</cx:pt>
          <cx:pt idx="8405">22</cx:pt>
          <cx:pt idx="8406">22</cx:pt>
          <cx:pt idx="8407">19</cx:pt>
          <cx:pt idx="8408">19</cx:pt>
          <cx:pt idx="8409">19</cx:pt>
          <cx:pt idx="8410">19</cx:pt>
          <cx:pt idx="8411">19</cx:pt>
          <cx:pt idx="8412">19</cx:pt>
          <cx:pt idx="8413">19</cx:pt>
          <cx:pt idx="8414">19</cx:pt>
          <cx:pt idx="8415">16</cx:pt>
          <cx:pt idx="8416">16</cx:pt>
          <cx:pt idx="8417">16</cx:pt>
          <cx:pt idx="8418">19</cx:pt>
          <cx:pt idx="8419">19</cx:pt>
          <cx:pt idx="8420">20</cx:pt>
          <cx:pt idx="8421">20</cx:pt>
          <cx:pt idx="8422">20</cx:pt>
          <cx:pt idx="8423">19</cx:pt>
          <cx:pt idx="8424">19</cx:pt>
          <cx:pt idx="8425">20</cx:pt>
          <cx:pt idx="8426">20</cx:pt>
          <cx:pt idx="8427">19</cx:pt>
          <cx:pt idx="8428">20</cx:pt>
          <cx:pt idx="8429">20</cx:pt>
          <cx:pt idx="8430">19</cx:pt>
          <cx:pt idx="8431">19</cx:pt>
          <cx:pt idx="8432">19</cx:pt>
          <cx:pt idx="8433">20</cx:pt>
          <cx:pt idx="8434">20</cx:pt>
          <cx:pt idx="8435">19</cx:pt>
          <cx:pt idx="8436">20</cx:pt>
          <cx:pt idx="8437">19</cx:pt>
          <cx:pt idx="8438">19</cx:pt>
          <cx:pt idx="8439">19</cx:pt>
          <cx:pt idx="8440">20</cx:pt>
          <cx:pt idx="8441">20</cx:pt>
          <cx:pt idx="8442">16</cx:pt>
          <cx:pt idx="8443">16</cx:pt>
          <cx:pt idx="8444">16</cx:pt>
          <cx:pt idx="8445">16</cx:pt>
          <cx:pt idx="8446">21</cx:pt>
          <cx:pt idx="8447">21</cx:pt>
          <cx:pt idx="8448">21</cx:pt>
          <cx:pt idx="8449">21</cx:pt>
          <cx:pt idx="8450">19</cx:pt>
          <cx:pt idx="8451">19</cx:pt>
          <cx:pt idx="8452">19</cx:pt>
          <cx:pt idx="8453">19</cx:pt>
          <cx:pt idx="8454">19</cx:pt>
          <cx:pt idx="8455">21</cx:pt>
          <cx:pt idx="8456">21</cx:pt>
          <cx:pt idx="8457">19</cx:pt>
          <cx:pt idx="8458">21</cx:pt>
          <cx:pt idx="8459">19</cx:pt>
          <cx:pt idx="8460">21</cx:pt>
          <cx:pt idx="8461">19</cx:pt>
          <cx:pt idx="8462">19</cx:pt>
          <cx:pt idx="8463">17</cx:pt>
          <cx:pt idx="8464">17</cx:pt>
          <cx:pt idx="8465">16</cx:pt>
          <cx:pt idx="8466">17</cx:pt>
          <cx:pt idx="8467">17</cx:pt>
          <cx:pt idx="8468">16</cx:pt>
          <cx:pt idx="8469">17</cx:pt>
          <cx:pt idx="8470">17</cx:pt>
          <cx:pt idx="8471">20</cx:pt>
          <cx:pt idx="8472">19</cx:pt>
          <cx:pt idx="8473">20</cx:pt>
          <cx:pt idx="8474">20</cx:pt>
          <cx:pt idx="8475">19</cx:pt>
          <cx:pt idx="8476">19</cx:pt>
          <cx:pt idx="8477">19</cx:pt>
          <cx:pt idx="8478">19</cx:pt>
          <cx:pt idx="8479">19</cx:pt>
          <cx:pt idx="8480">20</cx:pt>
          <cx:pt idx="8481">20</cx:pt>
          <cx:pt idx="8482">20</cx:pt>
          <cx:pt idx="8483">20</cx:pt>
          <cx:pt idx="8484">19</cx:pt>
          <cx:pt idx="8485">19</cx:pt>
          <cx:pt idx="8486">9</cx:pt>
          <cx:pt idx="8487">15</cx:pt>
          <cx:pt idx="8488">15</cx:pt>
          <cx:pt idx="8489">15</cx:pt>
          <cx:pt idx="8490">15</cx:pt>
          <cx:pt idx="8491">15</cx:pt>
          <cx:pt idx="8492">15</cx:pt>
          <cx:pt idx="8493">15</cx:pt>
          <cx:pt idx="8494">15</cx:pt>
          <cx:pt idx="8495">15</cx:pt>
          <cx:pt idx="8496">15</cx:pt>
          <cx:pt idx="8497">15</cx:pt>
          <cx:pt idx="8498">18</cx:pt>
          <cx:pt idx="8499">18</cx:pt>
          <cx:pt idx="8500">18</cx:pt>
          <cx:pt idx="8501">19</cx:pt>
          <cx:pt idx="8502">19</cx:pt>
          <cx:pt idx="8503">19</cx:pt>
          <cx:pt idx="8504">19</cx:pt>
          <cx:pt idx="8505">19</cx:pt>
          <cx:pt idx="8506">18</cx:pt>
          <cx:pt idx="8507">18</cx:pt>
          <cx:pt idx="8508">18</cx:pt>
          <cx:pt idx="8509">18</cx:pt>
          <cx:pt idx="8510">27</cx:pt>
          <cx:pt idx="8511">27</cx:pt>
          <cx:pt idx="8512">27</cx:pt>
          <cx:pt idx="8513">27</cx:pt>
          <cx:pt idx="8514">27</cx:pt>
          <cx:pt idx="8515">27</cx:pt>
          <cx:pt idx="8516">27</cx:pt>
          <cx:pt idx="8517">27</cx:pt>
          <cx:pt idx="8518">27</cx:pt>
          <cx:pt idx="8519">27</cx:pt>
          <cx:pt idx="8520">27</cx:pt>
          <cx:pt idx="8521">27</cx:pt>
          <cx:pt idx="8522">27</cx:pt>
          <cx:pt idx="8523">27</cx:pt>
          <cx:pt idx="8524">27</cx:pt>
          <cx:pt idx="8525">27</cx:pt>
          <cx:pt idx="8526">27</cx:pt>
          <cx:pt idx="8527">27</cx:pt>
          <cx:pt idx="8528">27</cx:pt>
          <cx:pt idx="8529">27</cx:pt>
          <cx:pt idx="8530">27</cx:pt>
          <cx:pt idx="8531">17</cx:pt>
          <cx:pt idx="8532">16</cx:pt>
          <cx:pt idx="8533">16</cx:pt>
          <cx:pt idx="8534">16</cx:pt>
          <cx:pt idx="8535">16</cx:pt>
          <cx:pt idx="8536">16</cx:pt>
          <cx:pt idx="8537">16</cx:pt>
          <cx:pt idx="8538">16</cx:pt>
          <cx:pt idx="8539">17</cx:pt>
          <cx:pt idx="8540">17</cx:pt>
          <cx:pt idx="8541">17</cx:pt>
          <cx:pt idx="8542">17</cx:pt>
          <cx:pt idx="8543">17</cx:pt>
          <cx:pt idx="8544">17</cx:pt>
          <cx:pt idx="8545">17</cx:pt>
          <cx:pt idx="8546">17</cx:pt>
          <cx:pt idx="8547">20</cx:pt>
          <cx:pt idx="8548">20</cx:pt>
          <cx:pt idx="8549">20</cx:pt>
          <cx:pt idx="8550">20</cx:pt>
          <cx:pt idx="8551">20</cx:pt>
          <cx:pt idx="8552">20</cx:pt>
          <cx:pt idx="8553">28</cx:pt>
          <cx:pt idx="8554">20</cx:pt>
          <cx:pt idx="8555">28</cx:pt>
          <cx:pt idx="8556">20</cx:pt>
          <cx:pt idx="8557">20</cx:pt>
          <cx:pt idx="8558">20</cx:pt>
          <cx:pt idx="8559">15</cx:pt>
          <cx:pt idx="8560">15</cx:pt>
          <cx:pt idx="8561">15</cx:pt>
          <cx:pt idx="8562">15</cx:pt>
          <cx:pt idx="8563">15</cx:pt>
          <cx:pt idx="8564">15</cx:pt>
          <cx:pt idx="8565">15</cx:pt>
          <cx:pt idx="8566">15</cx:pt>
          <cx:pt idx="8567">15</cx:pt>
          <cx:pt idx="8568">23</cx:pt>
          <cx:pt idx="8569">22</cx:pt>
          <cx:pt idx="8570">22</cx:pt>
          <cx:pt idx="8571">23</cx:pt>
          <cx:pt idx="8572">25</cx:pt>
          <cx:pt idx="8573">25</cx:pt>
          <cx:pt idx="8574">25</cx:pt>
          <cx:pt idx="8575">26</cx:pt>
          <cx:pt idx="8576">26</cx:pt>
          <cx:pt idx="8577">26</cx:pt>
          <cx:pt idx="8578">25</cx:pt>
          <cx:pt idx="8579">26</cx:pt>
          <cx:pt idx="8580">25</cx:pt>
          <cx:pt idx="8581">25</cx:pt>
          <cx:pt idx="8582">25</cx:pt>
          <cx:pt idx="8583">26</cx:pt>
          <cx:pt idx="8584">26</cx:pt>
          <cx:pt idx="8585">26</cx:pt>
          <cx:pt idx="8586">26</cx:pt>
          <cx:pt idx="8587">25</cx:pt>
          <cx:pt idx="8588">26</cx:pt>
          <cx:pt idx="8589">25</cx:pt>
          <cx:pt idx="8590">25</cx:pt>
          <cx:pt idx="8591">26</cx:pt>
          <cx:pt idx="8592">19</cx:pt>
          <cx:pt idx="8593">18</cx:pt>
          <cx:pt idx="8594">19</cx:pt>
          <cx:pt idx="8595">18</cx:pt>
          <cx:pt idx="8596">19</cx:pt>
          <cx:pt idx="8597">19</cx:pt>
          <cx:pt idx="8598">18</cx:pt>
          <cx:pt idx="8599">19</cx:pt>
          <cx:pt idx="8600">18</cx:pt>
          <cx:pt idx="8601">19</cx:pt>
          <cx:pt idx="8602">18</cx:pt>
          <cx:pt idx="8603">20</cx:pt>
          <cx:pt idx="8604">18</cx:pt>
          <cx:pt idx="8605">20</cx:pt>
          <cx:pt idx="8606">20</cx:pt>
          <cx:pt idx="8607">16</cx:pt>
          <cx:pt idx="8608">17</cx:pt>
          <cx:pt idx="8609">17</cx:pt>
          <cx:pt idx="8610">16</cx:pt>
          <cx:pt idx="8611">16</cx:pt>
          <cx:pt idx="8612">16</cx:pt>
          <cx:pt idx="8613">17</cx:pt>
          <cx:pt idx="8614">17</cx:pt>
          <cx:pt idx="8615">17</cx:pt>
          <cx:pt idx="8616">17</cx:pt>
          <cx:pt idx="8617">17</cx:pt>
          <cx:pt idx="8618">17</cx:pt>
          <cx:pt idx="8619">17</cx:pt>
          <cx:pt idx="8620">17</cx:pt>
          <cx:pt idx="8621">17</cx:pt>
          <cx:pt idx="8622">17</cx:pt>
          <cx:pt idx="8623">17</cx:pt>
          <cx:pt idx="8624">17</cx:pt>
          <cx:pt idx="8625">17</cx:pt>
          <cx:pt idx="8626">17</cx:pt>
          <cx:pt idx="8627">17</cx:pt>
          <cx:pt idx="8628">17</cx:pt>
          <cx:pt idx="8629">17</cx:pt>
          <cx:pt idx="8630">17</cx:pt>
          <cx:pt idx="8631">13</cx:pt>
          <cx:pt idx="8632">12</cx:pt>
          <cx:pt idx="8633">13</cx:pt>
          <cx:pt idx="8634">16</cx:pt>
          <cx:pt idx="8635">16</cx:pt>
          <cx:pt idx="8636">16</cx:pt>
          <cx:pt idx="8637">16</cx:pt>
          <cx:pt idx="8638">16</cx:pt>
          <cx:pt idx="8639">16</cx:pt>
          <cx:pt idx="8640">14</cx:pt>
          <cx:pt idx="8641">16</cx:pt>
          <cx:pt idx="8642">15</cx:pt>
          <cx:pt idx="8643">15</cx:pt>
          <cx:pt idx="8644">24</cx:pt>
          <cx:pt idx="8645">24</cx:pt>
          <cx:pt idx="8646">22</cx:pt>
          <cx:pt idx="8647">22</cx:pt>
          <cx:pt idx="8648">21</cx:pt>
          <cx:pt idx="8649">24</cx:pt>
          <cx:pt idx="8650">22</cx:pt>
          <cx:pt idx="8651">22</cx:pt>
          <cx:pt idx="8652">24</cx:pt>
          <cx:pt idx="8653">20</cx:pt>
          <cx:pt idx="8654">24</cx:pt>
          <cx:pt idx="8655">24</cx:pt>
          <cx:pt idx="8656">20</cx:pt>
          <cx:pt idx="8657">22</cx:pt>
          <cx:pt idx="8658">22</cx:pt>
          <cx:pt idx="8659">17</cx:pt>
          <cx:pt idx="8660">16</cx:pt>
          <cx:pt idx="8661">16</cx:pt>
          <cx:pt idx="8662">17</cx:pt>
          <cx:pt idx="8663">16</cx:pt>
          <cx:pt idx="8664">17</cx:pt>
          <cx:pt idx="8665">17</cx:pt>
          <cx:pt idx="8666">16</cx:pt>
          <cx:pt idx="8667">17</cx:pt>
          <cx:pt idx="8668">16</cx:pt>
          <cx:pt idx="8669">17</cx:pt>
          <cx:pt idx="8670">16</cx:pt>
          <cx:pt idx="8671">18</cx:pt>
          <cx:pt idx="8672">18</cx:pt>
          <cx:pt idx="8673">18</cx:pt>
          <cx:pt idx="8674">18</cx:pt>
          <cx:pt idx="8675">19</cx:pt>
          <cx:pt idx="8676">20</cx:pt>
          <cx:pt idx="8677">19</cx:pt>
          <cx:pt idx="8678">19</cx:pt>
          <cx:pt idx="8679">20</cx:pt>
          <cx:pt idx="8680">20</cx:pt>
          <cx:pt idx="8681">19</cx:pt>
          <cx:pt idx="8682">27</cx:pt>
          <cx:pt idx="8683">28</cx:pt>
          <cx:pt idx="8684">28</cx:pt>
          <cx:pt idx="8685">27</cx:pt>
          <cx:pt idx="8686">27</cx:pt>
          <cx:pt idx="8687">26</cx:pt>
          <cx:pt idx="8688">32</cx:pt>
          <cx:pt idx="8689">30</cx:pt>
          <cx:pt idx="8690">30</cx:pt>
          <cx:pt idx="8691">30</cx:pt>
          <cx:pt idx="8692">31</cx:pt>
          <cx:pt idx="8693">31</cx:pt>
          <cx:pt idx="8694">31</cx:pt>
          <cx:pt idx="8695">15</cx:pt>
          <cx:pt idx="8696">15</cx:pt>
          <cx:pt idx="8697">15</cx:pt>
          <cx:pt idx="8698">16</cx:pt>
          <cx:pt idx="8699">16</cx:pt>
          <cx:pt idx="8700">16</cx:pt>
          <cx:pt idx="8701">16</cx:pt>
          <cx:pt idx="8702">16</cx:pt>
          <cx:pt idx="8703">16</cx:pt>
          <cx:pt idx="8704">16</cx:pt>
          <cx:pt idx="8705">16</cx:pt>
          <cx:pt idx="8706">16</cx:pt>
          <cx:pt idx="8707">16</cx:pt>
          <cx:pt idx="8708">16</cx:pt>
          <cx:pt idx="8709">16</cx:pt>
          <cx:pt idx="8710">16</cx:pt>
          <cx:pt idx="8711">16</cx:pt>
          <cx:pt idx="8712">16</cx:pt>
          <cx:pt idx="8713">16</cx:pt>
          <cx:pt idx="8714">16</cx:pt>
          <cx:pt idx="8715">15</cx:pt>
          <cx:pt idx="8716">15</cx:pt>
          <cx:pt idx="8717">16</cx:pt>
          <cx:pt idx="8718">16</cx:pt>
          <cx:pt idx="8719">16</cx:pt>
          <cx:pt idx="8720">15</cx:pt>
          <cx:pt idx="8721">16</cx:pt>
          <cx:pt idx="8722">16</cx:pt>
          <cx:pt idx="8723">15</cx:pt>
          <cx:pt idx="8724">16</cx:pt>
          <cx:pt idx="8725">15</cx:pt>
          <cx:pt idx="8726">15</cx:pt>
          <cx:pt idx="8727">16</cx:pt>
          <cx:pt idx="8728">16</cx:pt>
          <cx:pt idx="8729">16</cx:pt>
          <cx:pt idx="8730">15</cx:pt>
          <cx:pt idx="8731">15</cx:pt>
          <cx:pt idx="8732">16</cx:pt>
          <cx:pt idx="8733">15</cx:pt>
          <cx:pt idx="8734">15</cx:pt>
          <cx:pt idx="8735">15</cx:pt>
          <cx:pt idx="8736">15</cx:pt>
          <cx:pt idx="8737">15</cx:pt>
          <cx:pt idx="8738">15</cx:pt>
          <cx:pt idx="8739">15</cx:pt>
          <cx:pt idx="8740">15</cx:pt>
          <cx:pt idx="8741">15</cx:pt>
          <cx:pt idx="8742">15</cx:pt>
          <cx:pt idx="8743">15</cx:pt>
          <cx:pt idx="8744">15</cx:pt>
          <cx:pt idx="8745">15</cx:pt>
          <cx:pt idx="8746">15</cx:pt>
          <cx:pt idx="8747">17</cx:pt>
          <cx:pt idx="8748">17</cx:pt>
          <cx:pt idx="8749">12</cx:pt>
          <cx:pt idx="8750">15</cx:pt>
          <cx:pt idx="8751">19</cx:pt>
          <cx:pt idx="8752">14</cx:pt>
          <cx:pt idx="8753">15</cx:pt>
          <cx:pt idx="8754">17</cx:pt>
          <cx:pt idx="8755">19</cx:pt>
          <cx:pt idx="8756">14</cx:pt>
          <cx:pt idx="8757">15</cx:pt>
          <cx:pt idx="8758">14</cx:pt>
          <cx:pt idx="8759">14</cx:pt>
          <cx:pt idx="8760">17</cx:pt>
          <cx:pt idx="8761">15</cx:pt>
          <cx:pt idx="8762">17</cx:pt>
          <cx:pt idx="8763">15</cx:pt>
          <cx:pt idx="8764">14</cx:pt>
          <cx:pt idx="8765">15</cx:pt>
          <cx:pt idx="8766">19</cx:pt>
          <cx:pt idx="8767">12</cx:pt>
          <cx:pt idx="8768">19</cx:pt>
          <cx:pt idx="8769">19</cx:pt>
          <cx:pt idx="8770">14</cx:pt>
          <cx:pt idx="8771">17</cx:pt>
          <cx:pt idx="8772">19</cx:pt>
          <cx:pt idx="8773">12</cx:pt>
          <cx:pt idx="8774">17</cx:pt>
          <cx:pt idx="8775">19</cx:pt>
          <cx:pt idx="8776">19</cx:pt>
          <cx:pt idx="8777">12</cx:pt>
          <cx:pt idx="8778">19</cx:pt>
          <cx:pt idx="8779">19</cx:pt>
          <cx:pt idx="8780">14</cx:pt>
          <cx:pt idx="8781">15</cx:pt>
          <cx:pt idx="8782">15</cx:pt>
          <cx:pt idx="8783">15</cx:pt>
          <cx:pt idx="8784">15</cx:pt>
          <cx:pt idx="8785">15</cx:pt>
          <cx:pt idx="8786">15</cx:pt>
          <cx:pt idx="8787">15</cx:pt>
          <cx:pt idx="8788">15</cx:pt>
          <cx:pt idx="8789">14</cx:pt>
          <cx:pt idx="8790">14</cx:pt>
          <cx:pt idx="8791">14</cx:pt>
          <cx:pt idx="8792">14</cx:pt>
          <cx:pt idx="8793">14</cx:pt>
          <cx:pt idx="8794">14</cx:pt>
          <cx:pt idx="8795">15</cx:pt>
          <cx:pt idx="8796">15</cx:pt>
          <cx:pt idx="8797">15</cx:pt>
          <cx:pt idx="8798">14</cx:pt>
          <cx:pt idx="8799">21</cx:pt>
          <cx:pt idx="8800">21</cx:pt>
          <cx:pt idx="8801">15</cx:pt>
          <cx:pt idx="8802">21</cx:pt>
          <cx:pt idx="8803">21</cx:pt>
          <cx:pt idx="8804">21</cx:pt>
          <cx:pt idx="8805">21</cx:pt>
          <cx:pt idx="8806">21</cx:pt>
          <cx:pt idx="8807">15</cx:pt>
          <cx:pt idx="8808">15</cx:pt>
          <cx:pt idx="8809">15</cx:pt>
          <cx:pt idx="8810">21</cx:pt>
          <cx:pt idx="8811">15</cx:pt>
          <cx:pt idx="8812">21</cx:pt>
          <cx:pt idx="8813">21</cx:pt>
          <cx:pt idx="8814">15</cx:pt>
          <cx:pt idx="8815">15</cx:pt>
          <cx:pt idx="8816">15</cx:pt>
          <cx:pt idx="8817">15</cx:pt>
          <cx:pt idx="8818">17</cx:pt>
          <cx:pt idx="8819">15</cx:pt>
          <cx:pt idx="8820">16</cx:pt>
          <cx:pt idx="8821">15</cx:pt>
          <cx:pt idx="8822">13</cx:pt>
          <cx:pt idx="8823">13</cx:pt>
          <cx:pt idx="8824">12</cx:pt>
          <cx:pt idx="8825">16</cx:pt>
          <cx:pt idx="8826">13</cx:pt>
          <cx:pt idx="8827">16</cx:pt>
          <cx:pt idx="8828">15</cx:pt>
          <cx:pt idx="8829">17</cx:pt>
          <cx:pt idx="8830">12</cx:pt>
          <cx:pt idx="8831">16</cx:pt>
          <cx:pt idx="8832">15</cx:pt>
          <cx:pt idx="8833">13</cx:pt>
          <cx:pt idx="8834">15</cx:pt>
          <cx:pt idx="8835">16</cx:pt>
          <cx:pt idx="8836">17</cx:pt>
          <cx:pt idx="8837">13</cx:pt>
          <cx:pt idx="8838">14</cx:pt>
          <cx:pt idx="8839">13</cx:pt>
          <cx:pt idx="8840">14</cx:pt>
          <cx:pt idx="8841">18</cx:pt>
          <cx:pt idx="8842">18</cx:pt>
          <cx:pt idx="8843">18</cx:pt>
          <cx:pt idx="8844">18</cx:pt>
          <cx:pt idx="8845">18</cx:pt>
          <cx:pt idx="8846">18</cx:pt>
          <cx:pt idx="8847">18</cx:pt>
          <cx:pt idx="8848">18</cx:pt>
          <cx:pt idx="8849">23</cx:pt>
          <cx:pt idx="8850">23</cx:pt>
          <cx:pt idx="8851">23</cx:pt>
          <cx:pt idx="8852">23</cx:pt>
          <cx:pt idx="8853">21</cx:pt>
          <cx:pt idx="8854">21</cx:pt>
          <cx:pt idx="8855">18</cx:pt>
          <cx:pt idx="8856">19</cx:pt>
          <cx:pt idx="8857">20</cx:pt>
          <cx:pt idx="8858">20</cx:pt>
          <cx:pt idx="8859">21</cx:pt>
          <cx:pt idx="8860">21</cx:pt>
          <cx:pt idx="8861">21</cx:pt>
          <cx:pt idx="8862">21</cx:pt>
          <cx:pt idx="8863">18</cx:pt>
          <cx:pt idx="8864">17</cx:pt>
          <cx:pt idx="8865">17</cx:pt>
          <cx:pt idx="8866">18</cx:pt>
          <cx:pt idx="8867">17</cx:pt>
          <cx:pt idx="8868">17</cx:pt>
          <cx:pt idx="8869">18</cx:pt>
          <cx:pt idx="8870">18</cx:pt>
          <cx:pt idx="8871">18</cx:pt>
          <cx:pt idx="8872">17</cx:pt>
          <cx:pt idx="8873">18</cx:pt>
          <cx:pt idx="8874">17</cx:pt>
          <cx:pt idx="8875">18</cx:pt>
          <cx:pt idx="8876">17</cx:pt>
          <cx:pt idx="8877">18</cx:pt>
          <cx:pt idx="8878">18</cx:pt>
          <cx:pt idx="8879">18</cx:pt>
          <cx:pt idx="8880">17</cx:pt>
          <cx:pt idx="8881">17</cx:pt>
          <cx:pt idx="8882">18</cx:pt>
          <cx:pt idx="8883">18</cx:pt>
          <cx:pt idx="8884">22</cx:pt>
          <cx:pt idx="8885">20</cx:pt>
          <cx:pt idx="8886">24</cx:pt>
          <cx:pt idx="8887">20</cx:pt>
          <cx:pt idx="8888">19</cx:pt>
          <cx:pt idx="8889">19</cx:pt>
          <cx:pt idx="8890">25</cx:pt>
          <cx:pt idx="8891">25</cx:pt>
          <cx:pt idx="8892">24</cx:pt>
          <cx:pt idx="8893">25</cx:pt>
          <cx:pt idx="8894">23</cx:pt>
          <cx:pt idx="8895">18</cx:pt>
          <cx:pt idx="8896">22</cx:pt>
          <cx:pt idx="8897">20</cx:pt>
          <cx:pt idx="8898">20</cx:pt>
          <cx:pt idx="8899">22</cx:pt>
          <cx:pt idx="8900">26</cx:pt>
          <cx:pt idx="8901">20</cx:pt>
          <cx:pt idx="8902">26</cx:pt>
          <cx:pt idx="8903">20</cx:pt>
          <cx:pt idx="8904">23</cx:pt>
          <cx:pt idx="8905">20</cx:pt>
          <cx:pt idx="8906">25</cx:pt>
          <cx:pt idx="8907">18</cx:pt>
          <cx:pt idx="8908">18</cx:pt>
          <cx:pt idx="8909">25</cx:pt>
          <cx:pt idx="8910">25</cx:pt>
          <cx:pt idx="8911">25</cx:pt>
          <cx:pt idx="8912">23</cx:pt>
          <cx:pt idx="8913">17</cx:pt>
          <cx:pt idx="8914">18</cx:pt>
          <cx:pt idx="8915">18</cx:pt>
          <cx:pt idx="8916">18</cx:pt>
          <cx:pt idx="8917">18</cx:pt>
          <cx:pt idx="8918">17</cx:pt>
          <cx:pt idx="8919">17</cx:pt>
          <cx:pt idx="8920">17</cx:pt>
          <cx:pt idx="8921">17</cx:pt>
          <cx:pt idx="8922">19</cx:pt>
          <cx:pt idx="8923">18</cx:pt>
          <cx:pt idx="8924">18</cx:pt>
          <cx:pt idx="8925">16</cx:pt>
          <cx:pt idx="8926">17</cx:pt>
          <cx:pt idx="8927">16</cx:pt>
          <cx:pt idx="8928">19</cx:pt>
          <cx:pt idx="8929">17</cx:pt>
          <cx:pt idx="8930">19</cx:pt>
          <cx:pt idx="8931">18</cx:pt>
          <cx:pt idx="8932">17</cx:pt>
          <cx:pt idx="8933">17</cx:pt>
          <cx:pt idx="8934">17</cx:pt>
          <cx:pt idx="8935">17</cx:pt>
          <cx:pt idx="8936">20</cx:pt>
          <cx:pt idx="8937">18</cx:pt>
          <cx:pt idx="8938">19</cx:pt>
          <cx:pt idx="8939">19</cx:pt>
          <cx:pt idx="8940">26</cx:pt>
          <cx:pt idx="8941">26</cx:pt>
          <cx:pt idx="8942">25</cx:pt>
          <cx:pt idx="8943">25</cx:pt>
          <cx:pt idx="8944">17</cx:pt>
          <cx:pt idx="8945">16</cx:pt>
          <cx:pt idx="8946">15</cx:pt>
          <cx:pt idx="8947">15</cx:pt>
          <cx:pt idx="8948">16</cx:pt>
          <cx:pt idx="8949">23</cx:pt>
          <cx:pt idx="8950">22</cx:pt>
          <cx:pt idx="8951">23</cx:pt>
          <cx:pt idx="8952">22</cx:pt>
          <cx:pt idx="8953">14</cx:pt>
          <cx:pt idx="8954">15</cx:pt>
          <cx:pt idx="8955">14</cx:pt>
          <cx:pt idx="8956">14</cx:pt>
          <cx:pt idx="8957">15</cx:pt>
          <cx:pt idx="8958">14</cx:pt>
          <cx:pt idx="8959">14</cx:pt>
          <cx:pt idx="8960">12</cx:pt>
          <cx:pt idx="8961">14</cx:pt>
          <cx:pt idx="8962">12</cx:pt>
          <cx:pt idx="8963">14</cx:pt>
          <cx:pt idx="8964">12</cx:pt>
          <cx:pt idx="8965">24</cx:pt>
          <cx:pt idx="8966">24</cx:pt>
          <cx:pt idx="8967">24</cx:pt>
          <cx:pt idx="8968">24</cx:pt>
          <cx:pt idx="8969">18</cx:pt>
          <cx:pt idx="8970">19</cx:pt>
          <cx:pt idx="8971">20</cx:pt>
          <cx:pt idx="8972">19</cx:pt>
          <cx:pt idx="8973">18</cx:pt>
          <cx:pt idx="8974">19</cx:pt>
          <cx:pt idx="8975">18</cx:pt>
          <cx:pt idx="8976">20</cx:pt>
          <cx:pt idx="8977">19</cx:pt>
          <cx:pt idx="8978">19</cx:pt>
          <cx:pt idx="8979">19</cx:pt>
          <cx:pt idx="8980">20</cx:pt>
          <cx:pt idx="8981">19</cx:pt>
          <cx:pt idx="8982">21</cx:pt>
          <cx:pt idx="8983">20</cx:pt>
          <cx:pt idx="8984">20</cx:pt>
          <cx:pt idx="8985">18</cx:pt>
          <cx:pt idx="8986">18</cx:pt>
          <cx:pt idx="8987">18</cx:pt>
          <cx:pt idx="8988">18</cx:pt>
          <cx:pt idx="8989">18</cx:pt>
          <cx:pt idx="8990">18</cx:pt>
          <cx:pt idx="8991">18</cx:pt>
          <cx:pt idx="8992">18</cx:pt>
          <cx:pt idx="8993">18</cx:pt>
          <cx:pt idx="8994">18</cx:pt>
          <cx:pt idx="8995">17</cx:pt>
          <cx:pt idx="8996">17</cx:pt>
          <cx:pt idx="8997">17</cx:pt>
          <cx:pt idx="8998">17</cx:pt>
          <cx:pt idx="8999">17</cx:pt>
          <cx:pt idx="9000">18</cx:pt>
          <cx:pt idx="9001">18</cx:pt>
          <cx:pt idx="9002">17</cx:pt>
          <cx:pt idx="9003">11</cx:pt>
          <cx:pt idx="9004">13</cx:pt>
          <cx:pt idx="9005">11</cx:pt>
          <cx:pt idx="9006">14</cx:pt>
          <cx:pt idx="9007">11</cx:pt>
          <cx:pt idx="9008">11</cx:pt>
          <cx:pt idx="9009">11</cx:pt>
          <cx:pt idx="9010">11</cx:pt>
          <cx:pt idx="9011">11</cx:pt>
          <cx:pt idx="9012">11</cx:pt>
          <cx:pt idx="9013">11</cx:pt>
          <cx:pt idx="9014">11</cx:pt>
          <cx:pt idx="9015">11</cx:pt>
          <cx:pt idx="9016">11</cx:pt>
          <cx:pt idx="9017">13</cx:pt>
          <cx:pt idx="9018">11</cx:pt>
          <cx:pt idx="9019">11</cx:pt>
          <cx:pt idx="9020">13</cx:pt>
          <cx:pt idx="9021">11</cx:pt>
          <cx:pt idx="9022">11</cx:pt>
          <cx:pt idx="9023">11</cx:pt>
          <cx:pt idx="9024">11</cx:pt>
          <cx:pt idx="9025">11</cx:pt>
          <cx:pt idx="9026">11</cx:pt>
          <cx:pt idx="9027">11</cx:pt>
          <cx:pt idx="9028">11</cx:pt>
          <cx:pt idx="9029">11</cx:pt>
          <cx:pt idx="9030">11</cx:pt>
          <cx:pt idx="9031">11</cx:pt>
          <cx:pt idx="9032">11</cx:pt>
          <cx:pt idx="9033">11</cx:pt>
          <cx:pt idx="9034">17</cx:pt>
          <cx:pt idx="9035">17</cx:pt>
          <cx:pt idx="9036">17</cx:pt>
          <cx:pt idx="9037">17</cx:pt>
          <cx:pt idx="9038">16</cx:pt>
          <cx:pt idx="9039">16</cx:pt>
          <cx:pt idx="9040">16</cx:pt>
          <cx:pt idx="9041">16</cx:pt>
          <cx:pt idx="9042">16</cx:pt>
          <cx:pt idx="9043">23</cx:pt>
          <cx:pt idx="9044">23</cx:pt>
          <cx:pt idx="9045">23</cx:pt>
          <cx:pt idx="9046">23</cx:pt>
          <cx:pt idx="9047">23</cx:pt>
          <cx:pt idx="9048">23</cx:pt>
          <cx:pt idx="9049">23</cx:pt>
          <cx:pt idx="9050">24</cx:pt>
          <cx:pt idx="9051">24</cx:pt>
          <cx:pt idx="9052">16</cx:pt>
          <cx:pt idx="9053">21</cx:pt>
          <cx:pt idx="9054">21</cx:pt>
          <cx:pt idx="9055">21</cx:pt>
          <cx:pt idx="9056">21</cx:pt>
          <cx:pt idx="9057">15</cx:pt>
          <cx:pt idx="9058">18</cx:pt>
          <cx:pt idx="9059">21</cx:pt>
          <cx:pt idx="9060">21</cx:pt>
          <cx:pt idx="9061">18</cx:pt>
          <cx:pt idx="9062">16</cx:pt>
          <cx:pt idx="9063">21</cx:pt>
          <cx:pt idx="9064">20</cx:pt>
          <cx:pt idx="9065">21</cx:pt>
          <cx:pt idx="9066">21</cx:pt>
          <cx:pt idx="9067">16</cx:pt>
          <cx:pt idx="9068">21</cx:pt>
          <cx:pt idx="9069">18</cx:pt>
          <cx:pt idx="9070">20</cx:pt>
          <cx:pt idx="9071">21</cx:pt>
          <cx:pt idx="9072">18</cx:pt>
          <cx:pt idx="9073">18</cx:pt>
          <cx:pt idx="9074">18</cx:pt>
          <cx:pt idx="9075">17</cx:pt>
          <cx:pt idx="9076">18</cx:pt>
          <cx:pt idx="9077">18</cx:pt>
          <cx:pt idx="9078">18</cx:pt>
          <cx:pt idx="9079">17</cx:pt>
          <cx:pt idx="9080">18</cx:pt>
          <cx:pt idx="9081">18</cx:pt>
          <cx:pt idx="9082">17</cx:pt>
          <cx:pt idx="9083">18</cx:pt>
          <cx:pt idx="9084">18</cx:pt>
          <cx:pt idx="9085">18</cx:pt>
          <cx:pt idx="9086">18</cx:pt>
          <cx:pt idx="9087">30</cx:pt>
          <cx:pt idx="9088">30</cx:pt>
          <cx:pt idx="9089">30</cx:pt>
          <cx:pt idx="9090">27</cx:pt>
          <cx:pt idx="9091">30</cx:pt>
          <cx:pt idx="9092">30</cx:pt>
          <cx:pt idx="9093">29</cx:pt>
          <cx:pt idx="9094">29</cx:pt>
          <cx:pt idx="9095">27</cx:pt>
          <cx:pt idx="9096">29</cx:pt>
          <cx:pt idx="9097">30</cx:pt>
          <cx:pt idx="9098">29</cx:pt>
          <cx:pt idx="9099">29</cx:pt>
          <cx:pt idx="9100">27</cx:pt>
          <cx:pt idx="9101">29</cx:pt>
          <cx:pt idx="9102">27</cx:pt>
          <cx:pt idx="9103">29</cx:pt>
          <cx:pt idx="9104">29</cx:pt>
          <cx:pt idx="9105">26</cx:pt>
          <cx:pt idx="9106">21</cx:pt>
          <cx:pt idx="9107">21</cx:pt>
          <cx:pt idx="9108">20</cx:pt>
          <cx:pt idx="9109">20</cx:pt>
          <cx:pt idx="9110">22</cx:pt>
          <cx:pt idx="9111">22</cx:pt>
          <cx:pt idx="9112">19</cx:pt>
          <cx:pt idx="9113">19</cx:pt>
          <cx:pt idx="9114">13</cx:pt>
          <cx:pt idx="9115">13</cx:pt>
          <cx:pt idx="9116">13</cx:pt>
          <cx:pt idx="9117">13</cx:pt>
          <cx:pt idx="9118">13</cx:pt>
          <cx:pt idx="9119">13</cx:pt>
          <cx:pt idx="9120">13</cx:pt>
          <cx:pt idx="9121">13</cx:pt>
          <cx:pt idx="9122">13</cx:pt>
          <cx:pt idx="9123">13</cx:pt>
          <cx:pt idx="9124">13</cx:pt>
          <cx:pt idx="9125">13</cx:pt>
          <cx:pt idx="9126">13</cx:pt>
          <cx:pt idx="9127">13</cx:pt>
          <cx:pt idx="9128">13</cx:pt>
          <cx:pt idx="9129">13</cx:pt>
          <cx:pt idx="9130">13</cx:pt>
          <cx:pt idx="9131">13</cx:pt>
          <cx:pt idx="9132">13</cx:pt>
          <cx:pt idx="9133">13</cx:pt>
          <cx:pt idx="9134">13</cx:pt>
          <cx:pt idx="9135">13</cx:pt>
          <cx:pt idx="9136">13</cx:pt>
          <cx:pt idx="9137">13</cx:pt>
          <cx:pt idx="9138">13</cx:pt>
          <cx:pt idx="9139">13</cx:pt>
          <cx:pt idx="9140">13</cx:pt>
          <cx:pt idx="9141">16</cx:pt>
          <cx:pt idx="9142">16</cx:pt>
          <cx:pt idx="9143">16</cx:pt>
          <cx:pt idx="9144">16</cx:pt>
          <cx:pt idx="9145">16</cx:pt>
          <cx:pt idx="9146">23</cx:pt>
          <cx:pt idx="9147">20</cx:pt>
          <cx:pt idx="9148">18</cx:pt>
          <cx:pt idx="9149">23</cx:pt>
          <cx:pt idx="9150">23</cx:pt>
          <cx:pt idx="9151">18</cx:pt>
          <cx:pt idx="9152">23</cx:pt>
          <cx:pt idx="9153">20</cx:pt>
          <cx:pt idx="9154">18</cx:pt>
          <cx:pt idx="9155">18</cx:pt>
          <cx:pt idx="9156">20</cx:pt>
          <cx:pt idx="9157">20</cx:pt>
          <cx:pt idx="9158">23</cx:pt>
          <cx:pt idx="9159">23</cx:pt>
          <cx:pt idx="9160">22</cx:pt>
          <cx:pt idx="9161">22</cx:pt>
          <cx:pt idx="9162">22</cx:pt>
          <cx:pt idx="9163">22</cx:pt>
          <cx:pt idx="9164">21</cx:pt>
          <cx:pt idx="9165">23</cx:pt>
          <cx:pt idx="9166">23</cx:pt>
          <cx:pt idx="9167">21</cx:pt>
          <cx:pt idx="9168">14</cx:pt>
          <cx:pt idx="9169">14</cx:pt>
          <cx:pt idx="9170">15</cx:pt>
          <cx:pt idx="9171">14</cx:pt>
          <cx:pt idx="9172">15</cx:pt>
          <cx:pt idx="9173">14</cx:pt>
          <cx:pt idx="9174">15</cx:pt>
          <cx:pt idx="9175">15</cx:pt>
          <cx:pt idx="9176">15</cx:pt>
          <cx:pt idx="9177">15</cx:pt>
          <cx:pt idx="9178">15</cx:pt>
          <cx:pt idx="9179">20</cx:pt>
          <cx:pt idx="9180">21</cx:pt>
          <cx:pt idx="9181">21</cx:pt>
          <cx:pt idx="9182">21</cx:pt>
          <cx:pt idx="9183">21</cx:pt>
          <cx:pt idx="9184">20</cx:pt>
          <cx:pt idx="9185">21</cx:pt>
          <cx:pt idx="9186">19</cx:pt>
          <cx:pt idx="9187">21</cx:pt>
          <cx:pt idx="9188">19</cx:pt>
          <cx:pt idx="9189">21</cx:pt>
          <cx:pt idx="9190">19</cx:pt>
          <cx:pt idx="9191">21</cx:pt>
          <cx:pt idx="9192">21</cx:pt>
          <cx:pt idx="9193">20</cx:pt>
          <cx:pt idx="9194">19</cx:pt>
          <cx:pt idx="9195">20</cx:pt>
          <cx:pt idx="9196">20</cx:pt>
          <cx:pt idx="9197">21</cx:pt>
          <cx:pt idx="9198">20</cx:pt>
          <cx:pt idx="9199">21</cx:pt>
          <cx:pt idx="9200">20</cx:pt>
          <cx:pt idx="9201">20</cx:pt>
          <cx:pt idx="9202">16</cx:pt>
          <cx:pt idx="9203">16</cx:pt>
          <cx:pt idx="9204">16</cx:pt>
          <cx:pt idx="9205">18</cx:pt>
          <cx:pt idx="9206">18</cx:pt>
          <cx:pt idx="9207">18</cx:pt>
          <cx:pt idx="9208">18</cx:pt>
          <cx:pt idx="9209">16</cx:pt>
          <cx:pt idx="9210">16</cx:pt>
          <cx:pt idx="9211">18</cx:pt>
          <cx:pt idx="9212">18</cx:pt>
          <cx:pt idx="9213">18</cx:pt>
          <cx:pt idx="9214">18</cx:pt>
          <cx:pt idx="9215">18</cx:pt>
          <cx:pt idx="9216">18</cx:pt>
          <cx:pt idx="9217">18</cx:pt>
          <cx:pt idx="9218">18</cx:pt>
          <cx:pt idx="9219">16</cx:pt>
          <cx:pt idx="9220">18</cx:pt>
          <cx:pt idx="9221">18</cx:pt>
          <cx:pt idx="9222">18</cx:pt>
          <cx:pt idx="9223">16</cx:pt>
          <cx:pt idx="9224">18</cx:pt>
          <cx:pt idx="9225">18</cx:pt>
          <cx:pt idx="9226">16</cx:pt>
          <cx:pt idx="9227">18</cx:pt>
          <cx:pt idx="9228">18</cx:pt>
          <cx:pt idx="9229">16</cx:pt>
          <cx:pt idx="9230">18</cx:pt>
          <cx:pt idx="9231">16</cx:pt>
          <cx:pt idx="9232">18</cx:pt>
          <cx:pt idx="9233">18</cx:pt>
          <cx:pt idx="9234">18</cx:pt>
          <cx:pt idx="9235">18</cx:pt>
          <cx:pt idx="9236">19</cx:pt>
          <cx:pt idx="9237">19</cx:pt>
          <cx:pt idx="9238">18</cx:pt>
          <cx:pt idx="9239">18</cx:pt>
          <cx:pt idx="9240">19</cx:pt>
          <cx:pt idx="9241">18</cx:pt>
          <cx:pt idx="9242">19</cx:pt>
          <cx:pt idx="9243">19</cx:pt>
          <cx:pt idx="9244">19</cx:pt>
          <cx:pt idx="9245">19</cx:pt>
          <cx:pt idx="9246">19</cx:pt>
          <cx:pt idx="9247">19</cx:pt>
          <cx:pt idx="9248">19</cx:pt>
          <cx:pt idx="9249">19</cx:pt>
          <cx:pt idx="9250">18</cx:pt>
          <cx:pt idx="9251">19</cx:pt>
          <cx:pt idx="9252">18</cx:pt>
          <cx:pt idx="9253">14</cx:pt>
          <cx:pt idx="9254">14</cx:pt>
          <cx:pt idx="9255">13</cx:pt>
          <cx:pt idx="9256">13</cx:pt>
          <cx:pt idx="9257">13</cx:pt>
          <cx:pt idx="9258">13</cx:pt>
          <cx:pt idx="9259">15</cx:pt>
          <cx:pt idx="9260">15</cx:pt>
          <cx:pt idx="9261">14</cx:pt>
          <cx:pt idx="9262">14</cx:pt>
          <cx:pt idx="9263">13</cx:pt>
          <cx:pt idx="9264">14</cx:pt>
          <cx:pt idx="9265">15</cx:pt>
          <cx:pt idx="9266">15</cx:pt>
          <cx:pt idx="9267">13</cx:pt>
          <cx:pt idx="9268">14</cx:pt>
          <cx:pt idx="9269">14</cx:pt>
          <cx:pt idx="9270">15</cx:pt>
          <cx:pt idx="9271">14</cx:pt>
          <cx:pt idx="9272">14</cx:pt>
          <cx:pt idx="9273">13</cx:pt>
          <cx:pt idx="9274">15</cx:pt>
          <cx:pt idx="9275">14</cx:pt>
          <cx:pt idx="9276">14</cx:pt>
          <cx:pt idx="9277">15</cx:pt>
          <cx:pt idx="9278">14</cx:pt>
          <cx:pt idx="9279">14</cx:pt>
          <cx:pt idx="9280">13</cx:pt>
          <cx:pt idx="9281">15</cx:pt>
          <cx:pt idx="9282">15</cx:pt>
          <cx:pt idx="9283">13</cx:pt>
          <cx:pt idx="9284">14</cx:pt>
          <cx:pt idx="9285">13</cx:pt>
          <cx:pt idx="9286">14</cx:pt>
          <cx:pt idx="9287">13</cx:pt>
          <cx:pt idx="9288">14</cx:pt>
          <cx:pt idx="9289">15</cx:pt>
          <cx:pt idx="9290">14</cx:pt>
          <cx:pt idx="9291">14</cx:pt>
          <cx:pt idx="9292">14</cx:pt>
          <cx:pt idx="9293">14</cx:pt>
          <cx:pt idx="9294">13</cx:pt>
          <cx:pt idx="9295">14</cx:pt>
          <cx:pt idx="9296">14</cx:pt>
          <cx:pt idx="9297">14</cx:pt>
          <cx:pt idx="9298">14</cx:pt>
          <cx:pt idx="9299">14</cx:pt>
          <cx:pt idx="9300">13</cx:pt>
          <cx:pt idx="9301">13</cx:pt>
          <cx:pt idx="9302">20</cx:pt>
          <cx:pt idx="9303">20</cx:pt>
          <cx:pt idx="9304">20</cx:pt>
          <cx:pt idx="9305">20</cx:pt>
          <cx:pt idx="9306">20</cx:pt>
          <cx:pt idx="9307">20</cx:pt>
          <cx:pt idx="9308">20</cx:pt>
          <cx:pt idx="9309">20</cx:pt>
          <cx:pt idx="9310">20</cx:pt>
          <cx:pt idx="9311">20</cx:pt>
          <cx:pt idx="9312">20</cx:pt>
          <cx:pt idx="9313">20</cx:pt>
          <cx:pt idx="9314">16</cx:pt>
          <cx:pt idx="9315">17</cx:pt>
          <cx:pt idx="9316">16</cx:pt>
          <cx:pt idx="9317">18</cx:pt>
          <cx:pt idx="9318">17</cx:pt>
          <cx:pt idx="9319">17</cx:pt>
          <cx:pt idx="9320">16</cx:pt>
          <cx:pt idx="9321">17</cx:pt>
          <cx:pt idx="9322">18</cx:pt>
          <cx:pt idx="9323">16</cx:pt>
          <cx:pt idx="9324">16</cx:pt>
          <cx:pt idx="9325">17</cx:pt>
          <cx:pt idx="9326">18</cx:pt>
          <cx:pt idx="9327">18</cx:pt>
          <cx:pt idx="9328">18</cx:pt>
          <cx:pt idx="9329">18</cx:pt>
          <cx:pt idx="9330">18</cx:pt>
          <cx:pt idx="9331">17</cx:pt>
          <cx:pt idx="9332">17</cx:pt>
          <cx:pt idx="9333">18</cx:pt>
          <cx:pt idx="9334">17</cx:pt>
          <cx:pt idx="9335">16</cx:pt>
          <cx:pt idx="9336">16</cx:pt>
          <cx:pt idx="9337">18</cx:pt>
          <cx:pt idx="9338">16</cx:pt>
          <cx:pt idx="9339">17</cx:pt>
          <cx:pt idx="9340">17</cx:pt>
          <cx:pt idx="9341">16</cx:pt>
          <cx:pt idx="9342">16</cx:pt>
          <cx:pt idx="9343">18</cx:pt>
          <cx:pt idx="9344">16</cx:pt>
          <cx:pt idx="9345">18</cx:pt>
          <cx:pt idx="9346">16</cx:pt>
          <cx:pt idx="9347">18</cx:pt>
          <cx:pt idx="9348">16</cx:pt>
          <cx:pt idx="9349">16</cx:pt>
          <cx:pt idx="9350">18</cx:pt>
          <cx:pt idx="9351">18</cx:pt>
          <cx:pt idx="9352">17</cx:pt>
          <cx:pt idx="9353">16</cx:pt>
          <cx:pt idx="9354">16</cx:pt>
          <cx:pt idx="9355">17</cx:pt>
          <cx:pt idx="9356">17</cx:pt>
          <cx:pt idx="9357">16</cx:pt>
          <cx:pt idx="9358">18</cx:pt>
          <cx:pt idx="9359">18</cx:pt>
          <cx:pt idx="9360">18</cx:pt>
          <cx:pt idx="9361">16</cx:pt>
          <cx:pt idx="9362">16</cx:pt>
          <cx:pt idx="9363">16</cx:pt>
          <cx:pt idx="9364">18</cx:pt>
          <cx:pt idx="9365">17</cx:pt>
          <cx:pt idx="9366">16</cx:pt>
          <cx:pt idx="9367">17</cx:pt>
          <cx:pt idx="9368">16</cx:pt>
          <cx:pt idx="9369">17</cx:pt>
          <cx:pt idx="9370">17</cx:pt>
          <cx:pt idx="9371">17</cx:pt>
          <cx:pt idx="9372">16</cx:pt>
          <cx:pt idx="9373">16</cx:pt>
          <cx:pt idx="9374">16</cx:pt>
          <cx:pt idx="9375">16</cx:pt>
          <cx:pt idx="9376">16</cx:pt>
          <cx:pt idx="9377">18</cx:pt>
          <cx:pt idx="9378">18</cx:pt>
          <cx:pt idx="9379">16</cx:pt>
          <cx:pt idx="9380">17</cx:pt>
          <cx:pt idx="9381">16</cx:pt>
          <cx:pt idx="9382">17</cx:pt>
          <cx:pt idx="9383">16</cx:pt>
          <cx:pt idx="9384">16</cx:pt>
          <cx:pt idx="9385">17</cx:pt>
          <cx:pt idx="9386">17</cx:pt>
          <cx:pt idx="9387">16</cx:pt>
          <cx:pt idx="9388">18</cx:pt>
          <cx:pt idx="9389">16</cx:pt>
          <cx:pt idx="9390">18</cx:pt>
          <cx:pt idx="9391">15</cx:pt>
          <cx:pt idx="9392">17</cx:pt>
          <cx:pt idx="9393">18</cx:pt>
          <cx:pt idx="9394">18</cx:pt>
          <cx:pt idx="9395">18</cx:pt>
          <cx:pt idx="9396">17</cx:pt>
          <cx:pt idx="9397">16</cx:pt>
          <cx:pt idx="9398">15</cx:pt>
          <cx:pt idx="9399">16</cx:pt>
          <cx:pt idx="9400">17</cx:pt>
          <cx:pt idx="9401">16</cx:pt>
          <cx:pt idx="9402">17</cx:pt>
          <cx:pt idx="9403">18</cx:pt>
          <cx:pt idx="9404">13</cx:pt>
          <cx:pt idx="9405">13</cx:pt>
          <cx:pt idx="9406">13</cx:pt>
          <cx:pt idx="9407">13</cx:pt>
          <cx:pt idx="9408">13</cx:pt>
          <cx:pt idx="9409">13</cx:pt>
          <cx:pt idx="9410">10</cx:pt>
          <cx:pt idx="9411">13</cx:pt>
          <cx:pt idx="9412">12</cx:pt>
          <cx:pt idx="9413">12</cx:pt>
          <cx:pt idx="9414">13</cx:pt>
          <cx:pt idx="9415">16</cx:pt>
          <cx:pt idx="9416">16</cx:pt>
          <cx:pt idx="9417">17</cx:pt>
          <cx:pt idx="9418">16</cx:pt>
          <cx:pt idx="9419">17</cx:pt>
          <cx:pt idx="9420">17</cx:pt>
          <cx:pt idx="9421">17</cx:pt>
          <cx:pt idx="9422">17</cx:pt>
          <cx:pt idx="9423">16</cx:pt>
          <cx:pt idx="9424">17</cx:pt>
          <cx:pt idx="9425">16</cx:pt>
          <cx:pt idx="9426">16</cx:pt>
          <cx:pt idx="9427">16</cx:pt>
          <cx:pt idx="9428">17</cx:pt>
          <cx:pt idx="9429">17</cx:pt>
          <cx:pt idx="9430">17</cx:pt>
          <cx:pt idx="9431">11</cx:pt>
          <cx:pt idx="9432">11</cx:pt>
          <cx:pt idx="9433">14</cx:pt>
          <cx:pt idx="9434">15</cx:pt>
          <cx:pt idx="9435">14</cx:pt>
          <cx:pt idx="9436">14</cx:pt>
          <cx:pt idx="9437">14</cx:pt>
          <cx:pt idx="9438">13</cx:pt>
          <cx:pt idx="9439">14</cx:pt>
          <cx:pt idx="9440">14</cx:pt>
          <cx:pt idx="9441">13</cx:pt>
          <cx:pt idx="9442">13</cx:pt>
          <cx:pt idx="9443">13</cx:pt>
          <cx:pt idx="9444">15</cx:pt>
          <cx:pt idx="9445">14</cx:pt>
          <cx:pt idx="9446">13</cx:pt>
          <cx:pt idx="9447">14</cx:pt>
          <cx:pt idx="9448">14</cx:pt>
          <cx:pt idx="9449">15</cx:pt>
          <cx:pt idx="9450">14</cx:pt>
          <cx:pt idx="9451">15</cx:pt>
          <cx:pt idx="9452">15</cx:pt>
          <cx:pt idx="9453">14</cx:pt>
          <cx:pt idx="9454">15</cx:pt>
          <cx:pt idx="9455">13</cx:pt>
          <cx:pt idx="9456">14</cx:pt>
          <cx:pt idx="9457">14</cx:pt>
          <cx:pt idx="9458">13</cx:pt>
          <cx:pt idx="9459">13</cx:pt>
          <cx:pt idx="9460">15</cx:pt>
          <cx:pt idx="9461">13</cx:pt>
          <cx:pt idx="9462">14</cx:pt>
          <cx:pt idx="9463">14</cx:pt>
          <cx:pt idx="9464">15</cx:pt>
          <cx:pt idx="9465">15</cx:pt>
          <cx:pt idx="9466">13</cx:pt>
          <cx:pt idx="9467">14</cx:pt>
          <cx:pt idx="9468">14</cx:pt>
          <cx:pt idx="9469">14</cx:pt>
          <cx:pt idx="9470">14</cx:pt>
          <cx:pt idx="9471">14</cx:pt>
          <cx:pt idx="9472">13</cx:pt>
          <cx:pt idx="9473">14</cx:pt>
          <cx:pt idx="9474">13</cx:pt>
          <cx:pt idx="9475">14</cx:pt>
          <cx:pt idx="9476">14</cx:pt>
          <cx:pt idx="9477">13</cx:pt>
          <cx:pt idx="9478">14</cx:pt>
          <cx:pt idx="9479">14</cx:pt>
          <cx:pt idx="9480">13</cx:pt>
          <cx:pt idx="9481">14</cx:pt>
          <cx:pt idx="9482">20</cx:pt>
          <cx:pt idx="9483">20</cx:pt>
          <cx:pt idx="9484">20</cx:pt>
          <cx:pt idx="9485">20</cx:pt>
          <cx:pt idx="9486">20</cx:pt>
          <cx:pt idx="9487">20</cx:pt>
          <cx:pt idx="9488">20</cx:pt>
          <cx:pt idx="9489">20</cx:pt>
          <cx:pt idx="9490">20</cx:pt>
          <cx:pt idx="9491">20</cx:pt>
          <cx:pt idx="9492">20</cx:pt>
          <cx:pt idx="9493">20</cx:pt>
          <cx:pt idx="9494">16</cx:pt>
          <cx:pt idx="9495">17</cx:pt>
          <cx:pt idx="9496">18</cx:pt>
          <cx:pt idx="9497">16</cx:pt>
          <cx:pt idx="9498">17</cx:pt>
          <cx:pt idx="9499">17</cx:pt>
          <cx:pt idx="9500">18</cx:pt>
          <cx:pt idx="9501">17</cx:pt>
          <cx:pt idx="9502">17</cx:pt>
          <cx:pt idx="9503">16</cx:pt>
          <cx:pt idx="9504">16</cx:pt>
          <cx:pt idx="9505">16</cx:pt>
          <cx:pt idx="9506">17</cx:pt>
          <cx:pt idx="9507">17</cx:pt>
          <cx:pt idx="9508">17</cx:pt>
          <cx:pt idx="9509">17</cx:pt>
          <cx:pt idx="9510">18</cx:pt>
          <cx:pt idx="9511">16</cx:pt>
          <cx:pt idx="9512">18</cx:pt>
          <cx:pt idx="9513">16</cx:pt>
          <cx:pt idx="9514">16</cx:pt>
          <cx:pt idx="9515">17</cx:pt>
          <cx:pt idx="9516">18</cx:pt>
          <cx:pt idx="9517">18</cx:pt>
          <cx:pt idx="9518">17</cx:pt>
          <cx:pt idx="9519">18</cx:pt>
          <cx:pt idx="9520">17</cx:pt>
          <cx:pt idx="9521">17</cx:pt>
          <cx:pt idx="9522">18</cx:pt>
          <cx:pt idx="9523">16</cx:pt>
          <cx:pt idx="9524">18</cx:pt>
          <cx:pt idx="9525">16</cx:pt>
          <cx:pt idx="9526">17</cx:pt>
          <cx:pt idx="9527">17</cx:pt>
          <cx:pt idx="9528">16</cx:pt>
          <cx:pt idx="9529">16</cx:pt>
          <cx:pt idx="9530">16</cx:pt>
          <cx:pt idx="9531">16</cx:pt>
          <cx:pt idx="9532">16</cx:pt>
          <cx:pt idx="9533">18</cx:pt>
          <cx:pt idx="9534">18</cx:pt>
          <cx:pt idx="9535">18</cx:pt>
          <cx:pt idx="9536">18</cx:pt>
          <cx:pt idx="9537">17</cx:pt>
          <cx:pt idx="9538">18</cx:pt>
          <cx:pt idx="9539">17</cx:pt>
          <cx:pt idx="9540">18</cx:pt>
          <cx:pt idx="9541">16</cx:pt>
          <cx:pt idx="9542">18</cx:pt>
          <cx:pt idx="9543">18</cx:pt>
          <cx:pt idx="9544">18</cx:pt>
          <cx:pt idx="9545">17</cx:pt>
          <cx:pt idx="9546">18</cx:pt>
          <cx:pt idx="9547">18</cx:pt>
          <cx:pt idx="9548">17</cx:pt>
          <cx:pt idx="9549">17</cx:pt>
          <cx:pt idx="9550">18</cx:pt>
          <cx:pt idx="9551">16</cx:pt>
          <cx:pt idx="9552">17</cx:pt>
          <cx:pt idx="9553">18</cx:pt>
          <cx:pt idx="9554">17</cx:pt>
          <cx:pt idx="9555">18</cx:pt>
          <cx:pt idx="9556">17</cx:pt>
          <cx:pt idx="9557">17</cx:pt>
          <cx:pt idx="9558">16</cx:pt>
          <cx:pt idx="9559">18</cx:pt>
          <cx:pt idx="9560">16</cx:pt>
          <cx:pt idx="9561">16</cx:pt>
          <cx:pt idx="9562">16</cx:pt>
          <cx:pt idx="9563">18</cx:pt>
          <cx:pt idx="9564">16</cx:pt>
          <cx:pt idx="9565">17</cx:pt>
          <cx:pt idx="9566">16</cx:pt>
          <cx:pt idx="9567">18</cx:pt>
          <cx:pt idx="9568">17</cx:pt>
          <cx:pt idx="9569">18</cx:pt>
          <cx:pt idx="9570">16</cx:pt>
          <cx:pt idx="9571">17</cx:pt>
          <cx:pt idx="9572">16</cx:pt>
          <cx:pt idx="9573">18</cx:pt>
          <cx:pt idx="9574">17</cx:pt>
          <cx:pt idx="9575">16</cx:pt>
          <cx:pt idx="9576">17</cx:pt>
          <cx:pt idx="9577">16</cx:pt>
          <cx:pt idx="9578">16</cx:pt>
          <cx:pt idx="9579">17</cx:pt>
          <cx:pt idx="9580">17</cx:pt>
          <cx:pt idx="9581">16</cx:pt>
          <cx:pt idx="9582">16</cx:pt>
          <cx:pt idx="9583">18</cx:pt>
          <cx:pt idx="9584">17</cx:pt>
          <cx:pt idx="9585">16</cx:pt>
          <cx:pt idx="9586">17</cx:pt>
          <cx:pt idx="9587">17</cx:pt>
          <cx:pt idx="9588">16</cx:pt>
          <cx:pt idx="9589">16</cx:pt>
          <cx:pt idx="9590">16</cx:pt>
          <cx:pt idx="9591">17</cx:pt>
          <cx:pt idx="9592">16</cx:pt>
          <cx:pt idx="9593">17</cx:pt>
          <cx:pt idx="9594">16</cx:pt>
          <cx:pt idx="9595">18</cx:pt>
          <cx:pt idx="9596">18</cx:pt>
          <cx:pt idx="9597">18</cx:pt>
          <cx:pt idx="9598">18</cx:pt>
          <cx:pt idx="9599">17</cx:pt>
          <cx:pt idx="9600">18</cx:pt>
          <cx:pt idx="9601">18</cx:pt>
          <cx:pt idx="9602">16</cx:pt>
          <cx:pt idx="9603">18</cx:pt>
          <cx:pt idx="9604">18</cx:pt>
          <cx:pt idx="9605">16</cx:pt>
          <cx:pt idx="9606">17</cx:pt>
          <cx:pt idx="9607">17</cx:pt>
          <cx:pt idx="9608">16</cx:pt>
          <cx:pt idx="9609">15</cx:pt>
          <cx:pt idx="9610">17</cx:pt>
          <cx:pt idx="9611">17</cx:pt>
          <cx:pt idx="9612">15</cx:pt>
          <cx:pt idx="9613">15</cx:pt>
          <cx:pt idx="9614">17</cx:pt>
          <cx:pt idx="9615">17</cx:pt>
          <cx:pt idx="9616">17</cx:pt>
          <cx:pt idx="9617">18</cx:pt>
          <cx:pt idx="9618">16</cx:pt>
          <cx:pt idx="9619">16</cx:pt>
          <cx:pt idx="9620">17</cx:pt>
          <cx:pt idx="9621">15</cx:pt>
          <cx:pt idx="9622">18</cx:pt>
          <cx:pt idx="9623">18</cx:pt>
          <cx:pt idx="9624">18</cx:pt>
          <cx:pt idx="9625">15</cx:pt>
          <cx:pt idx="9626">16</cx:pt>
          <cx:pt idx="9627">16</cx:pt>
          <cx:pt idx="9628">15</cx:pt>
          <cx:pt idx="9629">16</cx:pt>
          <cx:pt idx="9630">18</cx:pt>
          <cx:pt idx="9631">16</cx:pt>
          <cx:pt idx="9632">18</cx:pt>
          <cx:pt idx="9633">16</cx:pt>
          <cx:pt idx="9634">17</cx:pt>
          <cx:pt idx="9635">17</cx:pt>
          <cx:pt idx="9636">17</cx:pt>
          <cx:pt idx="9637">15</cx:pt>
          <cx:pt idx="9638">17</cx:pt>
          <cx:pt idx="9639">17</cx:pt>
          <cx:pt idx="9640">16</cx:pt>
          <cx:pt idx="9641">15</cx:pt>
          <cx:pt idx="9642">17</cx:pt>
          <cx:pt idx="9643">17</cx:pt>
          <cx:pt idx="9644">18</cx:pt>
          <cx:pt idx="9645">16</cx:pt>
          <cx:pt idx="9646">18</cx:pt>
          <cx:pt idx="9647">17</cx:pt>
          <cx:pt idx="9648">17</cx:pt>
          <cx:pt idx="9649">18</cx:pt>
          <cx:pt idx="9650">15</cx:pt>
          <cx:pt idx="9651">19</cx:pt>
          <cx:pt idx="9652">19</cx:pt>
          <cx:pt idx="9653">19</cx:pt>
          <cx:pt idx="9654">18</cx:pt>
          <cx:pt idx="9655">18</cx:pt>
          <cx:pt idx="9656">19</cx:pt>
          <cx:pt idx="9657">19</cx:pt>
          <cx:pt idx="9658">19</cx:pt>
          <cx:pt idx="9659">20</cx:pt>
          <cx:pt idx="9660">17</cx:pt>
          <cx:pt idx="9661">14</cx:pt>
          <cx:pt idx="9662">16</cx:pt>
          <cx:pt idx="9663">17</cx:pt>
          <cx:pt idx="9664">20</cx:pt>
          <cx:pt idx="9665">14</cx:pt>
          <cx:pt idx="9666">16</cx:pt>
          <cx:pt idx="9667">17</cx:pt>
          <cx:pt idx="9668">16</cx:pt>
          <cx:pt idx="9669">14</cx:pt>
          <cx:pt idx="9670">20</cx:pt>
          <cx:pt idx="9671">20</cx:pt>
          <cx:pt idx="9672">25</cx:pt>
          <cx:pt idx="9673">21</cx:pt>
          <cx:pt idx="9674">19</cx:pt>
          <cx:pt idx="9675">22</cx:pt>
          <cx:pt idx="9676">22</cx:pt>
          <cx:pt idx="9677">21</cx:pt>
          <cx:pt idx="9678">19</cx:pt>
          <cx:pt idx="9679">21</cx:pt>
          <cx:pt idx="9680">25</cx:pt>
          <cx:pt idx="9681">19</cx:pt>
          <cx:pt idx="9682">11</cx:pt>
          <cx:pt idx="9683">12</cx:pt>
          <cx:pt idx="9684">12</cx:pt>
          <cx:pt idx="9685">13</cx:pt>
          <cx:pt idx="9686">13</cx:pt>
          <cx:pt idx="9687">13</cx:pt>
          <cx:pt idx="9688">13</cx:pt>
          <cx:pt idx="9689">13</cx:pt>
          <cx:pt idx="9690">13</cx:pt>
          <cx:pt idx="9691">13</cx:pt>
          <cx:pt idx="9692">14</cx:pt>
          <cx:pt idx="9693">14</cx:pt>
          <cx:pt idx="9694">14</cx:pt>
          <cx:pt idx="9695">13</cx:pt>
          <cx:pt idx="9696">13</cx:pt>
          <cx:pt idx="9697">13</cx:pt>
          <cx:pt idx="9698">13</cx:pt>
          <cx:pt idx="9699">17</cx:pt>
          <cx:pt idx="9700">19</cx:pt>
          <cx:pt idx="9701">19</cx:pt>
          <cx:pt idx="9702">19</cx:pt>
          <cx:pt idx="9703">19</cx:pt>
          <cx:pt idx="9704">19</cx:pt>
          <cx:pt idx="9705">19</cx:pt>
          <cx:pt idx="9706">19</cx:pt>
          <cx:pt idx="9707">19</cx:pt>
          <cx:pt idx="9708">19</cx:pt>
          <cx:pt idx="9709">19</cx:pt>
          <cx:pt idx="9710">36</cx:pt>
          <cx:pt idx="9711">36</cx:pt>
          <cx:pt idx="9712">40</cx:pt>
          <cx:pt idx="9713">39</cx:pt>
          <cx:pt idx="9714">39</cx:pt>
          <cx:pt idx="9715">39</cx:pt>
          <cx:pt idx="9716">38</cx:pt>
          <cx:pt idx="9717">38</cx:pt>
          <cx:pt idx="9718">24</cx:pt>
          <cx:pt idx="9719">24</cx:pt>
          <cx:pt idx="9720">23</cx:pt>
          <cx:pt idx="9721">24</cx:pt>
          <cx:pt idx="9722">24</cx:pt>
          <cx:pt idx="9723">24</cx:pt>
          <cx:pt idx="9724">21</cx:pt>
          <cx:pt idx="9725">25</cx:pt>
          <cx:pt idx="9726">21</cx:pt>
          <cx:pt idx="9727">23</cx:pt>
          <cx:pt idx="9728">25</cx:pt>
          <cx:pt idx="9729">24</cx:pt>
          <cx:pt idx="9730">28</cx:pt>
          <cx:pt idx="9731">23</cx:pt>
          <cx:pt idx="9732">25</cx:pt>
          <cx:pt idx="9733">25</cx:pt>
          <cx:pt idx="9734">25</cx:pt>
          <cx:pt idx="9735">25</cx:pt>
          <cx:pt idx="9736">21</cx:pt>
          <cx:pt idx="9737">23</cx:pt>
          <cx:pt idx="9738">28</cx:pt>
          <cx:pt idx="9739">25</cx:pt>
          <cx:pt idx="9740">25</cx:pt>
          <cx:pt idx="9741">28</cx:pt>
          <cx:pt idx="9742">25</cx:pt>
          <cx:pt idx="9743">25</cx:pt>
          <cx:pt idx="9744">25</cx:pt>
          <cx:pt idx="9745">22</cx:pt>
          <cx:pt idx="9746">25</cx:pt>
          <cx:pt idx="9747">28</cx:pt>
          <cx:pt idx="9748">25</cx:pt>
          <cx:pt idx="9749">25</cx:pt>
          <cx:pt idx="9750">22</cx:pt>
          <cx:pt idx="9751">22</cx:pt>
          <cx:pt idx="9752">25</cx:pt>
          <cx:pt idx="9753">25</cx:pt>
          <cx:pt idx="9754">25</cx:pt>
          <cx:pt idx="9755">25</cx:pt>
          <cx:pt idx="9756">25</cx:pt>
          <cx:pt idx="9757">29</cx:pt>
          <cx:pt idx="9758">25</cx:pt>
          <cx:pt idx="9759">26</cx:pt>
          <cx:pt idx="9760">29</cx:pt>
          <cx:pt idx="9761">25</cx:pt>
          <cx:pt idx="9762">25</cx:pt>
          <cx:pt idx="9763">27</cx:pt>
          <cx:pt idx="9764">27</cx:pt>
          <cx:pt idx="9765">26</cx:pt>
          <cx:pt idx="9766">27</cx:pt>
          <cx:pt idx="9767">27</cx:pt>
          <cx:pt idx="9768">26</cx:pt>
          <cx:pt idx="9769">26</cx:pt>
          <cx:pt idx="9770">26</cx:pt>
          <cx:pt idx="9771">27</cx:pt>
          <cx:pt idx="9772">24</cx:pt>
          <cx:pt idx="9773">24</cx:pt>
          <cx:pt idx="9774">27</cx:pt>
          <cx:pt idx="9775">26</cx:pt>
          <cx:pt idx="9776">27</cx:pt>
          <cx:pt idx="9777">27</cx:pt>
          <cx:pt idx="9778">25</cx:pt>
          <cx:pt idx="9779">26</cx:pt>
          <cx:pt idx="9780">24</cx:pt>
          <cx:pt idx="9781">26</cx:pt>
          <cx:pt idx="9782">24</cx:pt>
          <cx:pt idx="9783">25</cx:pt>
          <cx:pt idx="9784">24</cx:pt>
          <cx:pt idx="9785">27</cx:pt>
          <cx:pt idx="9786">25</cx:pt>
          <cx:pt idx="9787">24</cx:pt>
          <cx:pt idx="9788">24</cx:pt>
          <cx:pt idx="9789">27</cx:pt>
          <cx:pt idx="9790">28</cx:pt>
          <cx:pt idx="9791">28</cx:pt>
          <cx:pt idx="9792">28</cx:pt>
          <cx:pt idx="9793">25</cx:pt>
          <cx:pt idx="9794">15</cx:pt>
          <cx:pt idx="9795">19</cx:pt>
          <cx:pt idx="9796">14</cx:pt>
          <cx:pt idx="9797">17</cx:pt>
          <cx:pt idx="9798">19</cx:pt>
          <cx:pt idx="9799">14</cx:pt>
          <cx:pt idx="9800">17</cx:pt>
          <cx:pt idx="9801">17</cx:pt>
          <cx:pt idx="9802">12</cx:pt>
          <cx:pt idx="9803">19</cx:pt>
          <cx:pt idx="9804">19</cx:pt>
          <cx:pt idx="9805">14</cx:pt>
          <cx:pt idx="9806">12</cx:pt>
          <cx:pt idx="9807">19</cx:pt>
          <cx:pt idx="9808">17</cx:pt>
          <cx:pt idx="9809">12</cx:pt>
          <cx:pt idx="9810">17</cx:pt>
          <cx:pt idx="9811">19</cx:pt>
          <cx:pt idx="9812">18</cx:pt>
          <cx:pt idx="9813">20</cx:pt>
          <cx:pt idx="9814">18</cx:pt>
          <cx:pt idx="9815">18</cx:pt>
          <cx:pt idx="9816">18</cx:pt>
          <cx:pt idx="9817">18</cx:pt>
          <cx:pt idx="9818">18</cx:pt>
          <cx:pt idx="9819">19</cx:pt>
          <cx:pt idx="9820">18</cx:pt>
          <cx:pt idx="9821">18</cx:pt>
          <cx:pt idx="9822">18</cx:pt>
          <cx:pt idx="9823">21</cx:pt>
          <cx:pt idx="9824">18</cx:pt>
          <cx:pt idx="9825">18</cx:pt>
          <cx:pt idx="9826">17</cx:pt>
          <cx:pt idx="9827">19</cx:pt>
          <cx:pt idx="9828">21</cx:pt>
          <cx:pt idx="9829">17</cx:pt>
          <cx:pt idx="9830">18</cx:pt>
          <cx:pt idx="9831">21</cx:pt>
          <cx:pt idx="9832">18</cx:pt>
          <cx:pt idx="9833">20</cx:pt>
          <cx:pt idx="9834">18</cx:pt>
          <cx:pt idx="9835">20</cx:pt>
          <cx:pt idx="9836">19</cx:pt>
          <cx:pt idx="9837">21</cx:pt>
          <cx:pt idx="9838">18</cx:pt>
          <cx:pt idx="9839">18</cx:pt>
          <cx:pt idx="9840">17</cx:pt>
          <cx:pt idx="9841">20</cx:pt>
          <cx:pt idx="9842">18</cx:pt>
          <cx:pt idx="9843">17</cx:pt>
          <cx:pt idx="9844">18</cx:pt>
          <cx:pt idx="9845">18</cx:pt>
          <cx:pt idx="9846">21</cx:pt>
          <cx:pt idx="9847">18</cx:pt>
          <cx:pt idx="9848">21</cx:pt>
          <cx:pt idx="9849">19</cx:pt>
          <cx:pt idx="9850">120</cx:pt>
          <cx:pt idx="9851">120</cx:pt>
          <cx:pt idx="9852">120</cx:pt>
          <cx:pt idx="9853">120</cx:pt>
          <cx:pt idx="9854">120</cx:pt>
          <cx:pt idx="9855">24</cx:pt>
          <cx:pt idx="9856">23</cx:pt>
          <cx:pt idx="9857">23</cx:pt>
          <cx:pt idx="9858">24</cx:pt>
          <cx:pt idx="9859">24</cx:pt>
          <cx:pt idx="9860">24</cx:pt>
          <cx:pt idx="9861">23</cx:pt>
          <cx:pt idx="9862">23</cx:pt>
          <cx:pt idx="9863">24</cx:pt>
          <cx:pt idx="9864">24</cx:pt>
          <cx:pt idx="9865">24</cx:pt>
          <cx:pt idx="9866">24</cx:pt>
          <cx:pt idx="9867">128</cx:pt>
          <cx:pt idx="9868">128</cx:pt>
          <cx:pt idx="9869">128</cx:pt>
          <cx:pt idx="9870">128</cx:pt>
          <cx:pt idx="9871">128</cx:pt>
          <cx:pt idx="9872">128</cx:pt>
          <cx:pt idx="9873">31</cx:pt>
          <cx:pt idx="9874">30</cx:pt>
          <cx:pt idx="9875">31</cx:pt>
          <cx:pt idx="9876">31</cx:pt>
          <cx:pt idx="9877">30</cx:pt>
          <cx:pt idx="9878">30</cx:pt>
          <cx:pt idx="9879">30</cx:pt>
          <cx:pt idx="9880">31</cx:pt>
          <cx:pt idx="9881">31</cx:pt>
          <cx:pt idx="9882">31</cx:pt>
          <cx:pt idx="9883">30</cx:pt>
          <cx:pt idx="9884">30</cx:pt>
          <cx:pt idx="9885">29</cx:pt>
          <cx:pt idx="9886">29</cx:pt>
          <cx:pt idx="9887">30</cx:pt>
          <cx:pt idx="9888">30</cx:pt>
          <cx:pt idx="9889">29</cx:pt>
          <cx:pt idx="9890">30</cx:pt>
          <cx:pt idx="9891">23</cx:pt>
          <cx:pt idx="9892">23</cx:pt>
          <cx:pt idx="9893">23</cx:pt>
          <cx:pt idx="9894">23</cx:pt>
          <cx:pt idx="9895">23</cx:pt>
          <cx:pt idx="9896">23</cx:pt>
          <cx:pt idx="9897">23</cx:pt>
          <cx:pt idx="9898">24</cx:pt>
          <cx:pt idx="9899">24</cx:pt>
          <cx:pt idx="9900">23</cx:pt>
          <cx:pt idx="9901">23</cx:pt>
          <cx:pt idx="9902">23</cx:pt>
          <cx:pt idx="9903">24</cx:pt>
          <cx:pt idx="9904">24</cx:pt>
          <cx:pt idx="9905">23</cx:pt>
          <cx:pt idx="9906">23</cx:pt>
          <cx:pt idx="9907">23</cx:pt>
          <cx:pt idx="9908">24</cx:pt>
          <cx:pt idx="9909">23</cx:pt>
          <cx:pt idx="9910">24</cx:pt>
          <cx:pt idx="9911">23</cx:pt>
          <cx:pt idx="9912">24</cx:pt>
          <cx:pt idx="9913">24</cx:pt>
          <cx:pt idx="9914">22</cx:pt>
          <cx:pt idx="9915">21</cx:pt>
          <cx:pt idx="9916">19</cx:pt>
          <cx:pt idx="9917">19</cx:pt>
          <cx:pt idx="9918">21</cx:pt>
          <cx:pt idx="9919">20</cx:pt>
          <cx:pt idx="9920">21</cx:pt>
          <cx:pt idx="9921">19</cx:pt>
          <cx:pt idx="9922">19</cx:pt>
          <cx:pt idx="9923">19</cx:pt>
          <cx:pt idx="9924">19</cx:pt>
          <cx:pt idx="9925">21</cx:pt>
          <cx:pt idx="9926">19</cx:pt>
          <cx:pt idx="9927">21</cx:pt>
          <cx:pt idx="9928">20</cx:pt>
          <cx:pt idx="9929">19</cx:pt>
          <cx:pt idx="9930">21</cx:pt>
          <cx:pt idx="9931">21</cx:pt>
          <cx:pt idx="9932">22</cx:pt>
          <cx:pt idx="9933">20</cx:pt>
          <cx:pt idx="9934">22</cx:pt>
          <cx:pt idx="9935">21</cx:pt>
          <cx:pt idx="9936">11</cx:pt>
          <cx:pt idx="9937">11</cx:pt>
          <cx:pt idx="9938">11</cx:pt>
          <cx:pt idx="9939">11</cx:pt>
          <cx:pt idx="9940">14</cx:pt>
          <cx:pt idx="9941">14</cx:pt>
          <cx:pt idx="9942">13</cx:pt>
          <cx:pt idx="9943">13</cx:pt>
          <cx:pt idx="9944">10</cx:pt>
          <cx:pt idx="9945">10</cx:pt>
          <cx:pt idx="9946">10</cx:pt>
          <cx:pt idx="9947">10</cx:pt>
          <cx:pt idx="9948">10</cx:pt>
          <cx:pt idx="9949">11</cx:pt>
          <cx:pt idx="9950">17</cx:pt>
          <cx:pt idx="9951">17</cx:pt>
          <cx:pt idx="9952">17</cx:pt>
          <cx:pt idx="9953">17</cx:pt>
          <cx:pt idx="9954">17</cx:pt>
          <cx:pt idx="9955">17</cx:pt>
          <cx:pt idx="9956">12</cx:pt>
          <cx:pt idx="9957">12</cx:pt>
          <cx:pt idx="9958">12</cx:pt>
          <cx:pt idx="9959">12</cx:pt>
          <cx:pt idx="9960">16</cx:pt>
          <cx:pt idx="9961">16</cx:pt>
          <cx:pt idx="9962">17</cx:pt>
          <cx:pt idx="9963">17</cx:pt>
          <cx:pt idx="9964">17</cx:pt>
          <cx:pt idx="9965">16</cx:pt>
          <cx:pt idx="9966">17</cx:pt>
          <cx:pt idx="9967">17</cx:pt>
          <cx:pt idx="9968">16</cx:pt>
          <cx:pt idx="9969">17</cx:pt>
          <cx:pt idx="9970">16</cx:pt>
          <cx:pt idx="9971">17</cx:pt>
          <cx:pt idx="9972">16</cx:pt>
          <cx:pt idx="9973">17</cx:pt>
          <cx:pt idx="9974">17</cx:pt>
          <cx:pt idx="9975">16</cx:pt>
          <cx:pt idx="9976">16</cx:pt>
          <cx:pt idx="9977">17</cx:pt>
          <cx:pt idx="9978">16</cx:pt>
          <cx:pt idx="9979">17</cx:pt>
          <cx:pt idx="9980">17</cx:pt>
          <cx:pt idx="9981">14</cx:pt>
          <cx:pt idx="9982">14</cx:pt>
          <cx:pt idx="9983">14</cx:pt>
          <cx:pt idx="9984">14</cx:pt>
          <cx:pt idx="9985">14</cx:pt>
          <cx:pt idx="9986">14</cx:pt>
          <cx:pt idx="9987">19</cx:pt>
          <cx:pt idx="9988">19</cx:pt>
          <cx:pt idx="9989">19</cx:pt>
          <cx:pt idx="9990">19</cx:pt>
          <cx:pt idx="9991">18</cx:pt>
          <cx:pt idx="9992">19</cx:pt>
          <cx:pt idx="9993">19</cx:pt>
          <cx:pt idx="9994">16</cx:pt>
          <cx:pt idx="9995">17</cx:pt>
          <cx:pt idx="9996">17</cx:pt>
          <cx:pt idx="9997">17</cx:pt>
          <cx:pt idx="9998">17</cx:pt>
          <cx:pt idx="9999">16</cx:pt>
          <cx:pt idx="10000">17</cx:pt>
          <cx:pt idx="10001">17</cx:pt>
          <cx:pt idx="10002">17</cx:pt>
          <cx:pt idx="10003">16</cx:pt>
          <cx:pt idx="10004">19</cx:pt>
          <cx:pt idx="10005">19</cx:pt>
          <cx:pt idx="10006">18</cx:pt>
          <cx:pt idx="10007">18</cx:pt>
          <cx:pt idx="10008">19</cx:pt>
          <cx:pt idx="10009">20</cx:pt>
          <cx:pt idx="10010">19</cx:pt>
          <cx:pt idx="10011">17</cx:pt>
          <cx:pt idx="10012">21</cx:pt>
          <cx:pt idx="10013">19</cx:pt>
          <cx:pt idx="10014">19</cx:pt>
          <cx:pt idx="10015">19</cx:pt>
          <cx:pt idx="10016">18</cx:pt>
          <cx:pt idx="10017">19</cx:pt>
          <cx:pt idx="10018">21</cx:pt>
          <cx:pt idx="10019">19</cx:pt>
          <cx:pt idx="10020">20</cx:pt>
          <cx:pt idx="10021">12</cx:pt>
          <cx:pt idx="10022">13</cx:pt>
          <cx:pt idx="10023">13</cx:pt>
          <cx:pt idx="10024">15</cx:pt>
          <cx:pt idx="10025">17</cx:pt>
          <cx:pt idx="10026">18</cx:pt>
          <cx:pt idx="10027">15</cx:pt>
          <cx:pt idx="10028">18</cx:pt>
          <cx:pt idx="10029">18</cx:pt>
          <cx:pt idx="10030">15</cx:pt>
          <cx:pt idx="10031">18</cx:pt>
          <cx:pt idx="10032">18</cx:pt>
          <cx:pt idx="10033">18</cx:pt>
          <cx:pt idx="10034">16</cx:pt>
          <cx:pt idx="10035">16</cx:pt>
          <cx:pt idx="10036">15</cx:pt>
          <cx:pt idx="10037">15</cx:pt>
          <cx:pt idx="10038">15</cx:pt>
          <cx:pt idx="10039">16</cx:pt>
          <cx:pt idx="10040">16</cx:pt>
          <cx:pt idx="10041">15</cx:pt>
          <cx:pt idx="10042">16</cx:pt>
          <cx:pt idx="10043">15</cx:pt>
          <cx:pt idx="10044">16</cx:pt>
          <cx:pt idx="10045">15</cx:pt>
          <cx:pt idx="10046">15</cx:pt>
          <cx:pt idx="10047">16</cx:pt>
          <cx:pt idx="10048">15</cx:pt>
          <cx:pt idx="10049">15</cx:pt>
          <cx:pt idx="10050">16</cx:pt>
          <cx:pt idx="10051">16</cx:pt>
          <cx:pt idx="10052">12</cx:pt>
          <cx:pt idx="10053">11</cx:pt>
          <cx:pt idx="10054">12</cx:pt>
          <cx:pt idx="10055">12</cx:pt>
          <cx:pt idx="10056">12</cx:pt>
          <cx:pt idx="10057">12</cx:pt>
          <cx:pt idx="10058">22</cx:pt>
          <cx:pt idx="10059">17</cx:pt>
          <cx:pt idx="10060">22</cx:pt>
          <cx:pt idx="10061">22</cx:pt>
          <cx:pt idx="10062">22</cx:pt>
          <cx:pt idx="10063">22</cx:pt>
          <cx:pt idx="10064">22</cx:pt>
          <cx:pt idx="10065">22</cx:pt>
          <cx:pt idx="10066">22</cx:pt>
          <cx:pt idx="10067">22</cx:pt>
          <cx:pt idx="10068">22</cx:pt>
          <cx:pt idx="10069">17</cx:pt>
          <cx:pt idx="10070">22</cx:pt>
          <cx:pt idx="10071">22</cx:pt>
          <cx:pt idx="10072">22</cx:pt>
          <cx:pt idx="10073">17</cx:pt>
          <cx:pt idx="10074">20</cx:pt>
          <cx:pt idx="10075">23</cx:pt>
          <cx:pt idx="10076">23</cx:pt>
          <cx:pt idx="10077">20</cx:pt>
          <cx:pt idx="10078">23</cx:pt>
          <cx:pt idx="10079">23</cx:pt>
          <cx:pt idx="10080">22</cx:pt>
          <cx:pt idx="10081">23</cx:pt>
          <cx:pt idx="10082">22</cx:pt>
          <cx:pt idx="10083">23</cx:pt>
          <cx:pt idx="10084">21</cx:pt>
          <cx:pt idx="10085">21</cx:pt>
          <cx:pt idx="10086">23</cx:pt>
          <cx:pt idx="10087">23</cx:pt>
          <cx:pt idx="10088">22</cx:pt>
          <cx:pt idx="10089">23</cx:pt>
          <cx:pt idx="10090">23</cx:pt>
          <cx:pt idx="10091">23</cx:pt>
          <cx:pt idx="10092">23</cx:pt>
          <cx:pt idx="10093">9</cx:pt>
          <cx:pt idx="10094">9</cx:pt>
          <cx:pt idx="10095">12</cx:pt>
          <cx:pt idx="10096">16</cx:pt>
          <cx:pt idx="10097">16</cx:pt>
          <cx:pt idx="10098">15</cx:pt>
          <cx:pt idx="10099">16</cx:pt>
          <cx:pt idx="10100">17</cx:pt>
          <cx:pt idx="10101">15</cx:pt>
          <cx:pt idx="10102">15</cx:pt>
          <cx:pt idx="10103">15</cx:pt>
          <cx:pt idx="10104">15</cx:pt>
          <cx:pt idx="10105">15</cx:pt>
          <cx:pt idx="10106">15</cx:pt>
          <cx:pt idx="10107">15</cx:pt>
          <cx:pt idx="10108">15</cx:pt>
          <cx:pt idx="10109">15</cx:pt>
          <cx:pt idx="10110">33</cx:pt>
          <cx:pt idx="10111">31</cx:pt>
          <cx:pt idx="10112">31</cx:pt>
          <cx:pt idx="10113">26</cx:pt>
          <cx:pt idx="10114">26</cx:pt>
          <cx:pt idx="10115">31</cx:pt>
          <cx:pt idx="10116">31</cx:pt>
          <cx:pt idx="10117">22</cx:pt>
          <cx:pt idx="10118">23</cx:pt>
          <cx:pt idx="10119">23</cx:pt>
          <cx:pt idx="10120">22</cx:pt>
          <cx:pt idx="10121">23</cx:pt>
          <cx:pt idx="10122">23</cx:pt>
          <cx:pt idx="10123">23</cx:pt>
          <cx:pt idx="10124">22</cx:pt>
          <cx:pt idx="10125">23</cx:pt>
          <cx:pt idx="10126">23</cx:pt>
          <cx:pt idx="10127">23</cx:pt>
          <cx:pt idx="10128">23</cx:pt>
          <cx:pt idx="10129">22</cx:pt>
          <cx:pt idx="10130">23</cx:pt>
          <cx:pt idx="10131">22</cx:pt>
          <cx:pt idx="10132">23</cx:pt>
          <cx:pt idx="10133">23</cx:pt>
          <cx:pt idx="10134">23</cx:pt>
          <cx:pt idx="10135">25</cx:pt>
          <cx:pt idx="10136">25</cx:pt>
          <cx:pt idx="10137">23</cx:pt>
          <cx:pt idx="10138">23</cx:pt>
          <cx:pt idx="10139">23</cx:pt>
          <cx:pt idx="10140">22</cx:pt>
          <cx:pt idx="10141">22</cx:pt>
          <cx:pt idx="10142">22</cx:pt>
          <cx:pt idx="10143">22</cx:pt>
          <cx:pt idx="10144">23</cx:pt>
          <cx:pt idx="10145">25</cx:pt>
          <cx:pt idx="10146">23</cx:pt>
          <cx:pt idx="10147">23</cx:pt>
          <cx:pt idx="10148">23</cx:pt>
          <cx:pt idx="10149">23</cx:pt>
          <cx:pt idx="10150">13</cx:pt>
          <cx:pt idx="10151">15</cx:pt>
          <cx:pt idx="10152">15</cx:pt>
          <cx:pt idx="10153">15</cx:pt>
          <cx:pt idx="10154">18</cx:pt>
          <cx:pt idx="10155">15</cx:pt>
          <cx:pt idx="10156">15</cx:pt>
          <cx:pt idx="10157">15</cx:pt>
          <cx:pt idx="10158">17</cx:pt>
          <cx:pt idx="10159">15</cx:pt>
          <cx:pt idx="10160">15</cx:pt>
          <cx:pt idx="10161">17</cx:pt>
          <cx:pt idx="10162">15</cx:pt>
          <cx:pt idx="10163">15</cx:pt>
          <cx:pt idx="10164">15</cx:pt>
          <cx:pt idx="10165">15</cx:pt>
          <cx:pt idx="10166">15</cx:pt>
          <cx:pt idx="10167">19</cx:pt>
          <cx:pt idx="10168">16</cx:pt>
          <cx:pt idx="10169">18</cx:pt>
          <cx:pt idx="10170">19</cx:pt>
          <cx:pt idx="10171">15</cx:pt>
          <cx:pt idx="10172">21</cx:pt>
          <cx:pt idx="10173">19</cx:pt>
          <cx:pt idx="10174">16</cx:pt>
          <cx:pt idx="10175">17</cx:pt>
          <cx:pt idx="10176">17</cx:pt>
          <cx:pt idx="10177">15</cx:pt>
          <cx:pt idx="10178">16</cx:pt>
          <cx:pt idx="10179">15</cx:pt>
          <cx:pt idx="10180">16</cx:pt>
          <cx:pt idx="10181">16</cx:pt>
          <cx:pt idx="10182">19</cx:pt>
          <cx:pt idx="10183">17</cx:pt>
          <cx:pt idx="10184">18</cx:pt>
          <cx:pt idx="10185">19</cx:pt>
          <cx:pt idx="10186">18</cx:pt>
          <cx:pt idx="10187">19</cx:pt>
          <cx:pt idx="10188">18</cx:pt>
          <cx:pt idx="10189">18</cx:pt>
          <cx:pt idx="10190">18</cx:pt>
          <cx:pt idx="10191">19</cx:pt>
          <cx:pt idx="10192">18</cx:pt>
          <cx:pt idx="10193">19</cx:pt>
          <cx:pt idx="10194">17</cx:pt>
          <cx:pt idx="10195">17</cx:pt>
          <cx:pt idx="10196">18</cx:pt>
          <cx:pt idx="10197">19</cx:pt>
          <cx:pt idx="10198">18</cx:pt>
          <cx:pt idx="10199">19</cx:pt>
          <cx:pt idx="10200">18</cx:pt>
          <cx:pt idx="10201">18</cx:pt>
          <cx:pt idx="10202">19</cx:pt>
          <cx:pt idx="10203">19</cx:pt>
          <cx:pt idx="10204">19</cx:pt>
          <cx:pt idx="10205">19</cx:pt>
          <cx:pt idx="10206">19</cx:pt>
          <cx:pt idx="10207">17</cx:pt>
          <cx:pt idx="10208">19</cx:pt>
          <cx:pt idx="10209">18</cx:pt>
          <cx:pt idx="10210">19</cx:pt>
          <cx:pt idx="10211">19</cx:pt>
          <cx:pt idx="10212">19</cx:pt>
          <cx:pt idx="10213">18</cx:pt>
          <cx:pt idx="10214">18</cx:pt>
          <cx:pt idx="10215">17</cx:pt>
          <cx:pt idx="10216">17</cx:pt>
          <cx:pt idx="10217">19</cx:pt>
          <cx:pt idx="10218">19</cx:pt>
          <cx:pt idx="10219">18</cx:pt>
          <cx:pt idx="10220">18</cx:pt>
          <cx:pt idx="10221">18</cx:pt>
          <cx:pt idx="10222">19</cx:pt>
          <cx:pt idx="10223">18</cx:pt>
          <cx:pt idx="10224">18</cx:pt>
          <cx:pt idx="10225">18</cx:pt>
          <cx:pt idx="10226">19</cx:pt>
          <cx:pt idx="10227">19</cx:pt>
          <cx:pt idx="10228">19</cx:pt>
          <cx:pt idx="10229">17</cx:pt>
          <cx:pt idx="10230">19</cx:pt>
          <cx:pt idx="10231">19</cx:pt>
          <cx:pt idx="10232">18</cx:pt>
          <cx:pt idx="10233">19</cx:pt>
          <cx:pt idx="10234">18</cx:pt>
          <cx:pt idx="10235">19</cx:pt>
          <cx:pt idx="10236">19</cx:pt>
          <cx:pt idx="10237">19</cx:pt>
          <cx:pt idx="10238">17</cx:pt>
          <cx:pt idx="10239">19</cx:pt>
          <cx:pt idx="10240">18</cx:pt>
          <cx:pt idx="10241">19</cx:pt>
          <cx:pt idx="10242">18</cx:pt>
          <cx:pt idx="10243">18</cx:pt>
          <cx:pt idx="10244">19</cx:pt>
          <cx:pt idx="10245">19</cx:pt>
          <cx:pt idx="10246">20</cx:pt>
          <cx:pt idx="10247">20</cx:pt>
          <cx:pt idx="10248">20</cx:pt>
          <cx:pt idx="10249">20</cx:pt>
          <cx:pt idx="10250">20</cx:pt>
          <cx:pt idx="10251">20</cx:pt>
          <cx:pt idx="10252">11</cx:pt>
          <cx:pt idx="10253">12</cx:pt>
          <cx:pt idx="10254">16</cx:pt>
          <cx:pt idx="10255">16</cx:pt>
          <cx:pt idx="10256">16</cx:pt>
          <cx:pt idx="10257">16</cx:pt>
          <cx:pt idx="10258">16</cx:pt>
          <cx:pt idx="10259">16</cx:pt>
          <cx:pt idx="10260">16</cx:pt>
          <cx:pt idx="10261">16</cx:pt>
          <cx:pt idx="10262">16</cx:pt>
          <cx:pt idx="10263">16</cx:pt>
          <cx:pt idx="10264">16</cx:pt>
          <cx:pt idx="10265">16</cx:pt>
          <cx:pt idx="10266">16</cx:pt>
          <cx:pt idx="10267">16</cx:pt>
          <cx:pt idx="10268">16</cx:pt>
          <cx:pt idx="10269">16</cx:pt>
          <cx:pt idx="10270">16</cx:pt>
          <cx:pt idx="10271">16</cx:pt>
          <cx:pt idx="10272">15</cx:pt>
          <cx:pt idx="10273">15</cx:pt>
          <cx:pt idx="10274">16</cx:pt>
          <cx:pt idx="10275">16</cx:pt>
          <cx:pt idx="10276">15</cx:pt>
          <cx:pt idx="10277">16</cx:pt>
          <cx:pt idx="10278">17</cx:pt>
          <cx:pt idx="10279">15</cx:pt>
          <cx:pt idx="10280">15</cx:pt>
          <cx:pt idx="10281">17</cx:pt>
          <cx:pt idx="10282">15</cx:pt>
          <cx:pt idx="10283">17</cx:pt>
          <cx:pt idx="10284">19</cx:pt>
          <cx:pt idx="10285">19</cx:pt>
          <cx:pt idx="10286">17</cx:pt>
          <cx:pt idx="10287">18</cx:pt>
          <cx:pt idx="10288">18</cx:pt>
          <cx:pt idx="10289">19</cx:pt>
          <cx:pt idx="10290">18</cx:pt>
          <cx:pt idx="10291">18</cx:pt>
          <cx:pt idx="10292">18</cx:pt>
          <cx:pt idx="10293">17</cx:pt>
          <cx:pt idx="10294">16</cx:pt>
          <cx:pt idx="10295">17</cx:pt>
          <cx:pt idx="10296">18</cx:pt>
          <cx:pt idx="10297">18</cx:pt>
          <cx:pt idx="10298">16</cx:pt>
          <cx:pt idx="10299">17</cx:pt>
          <cx:pt idx="10300">17</cx:pt>
          <cx:pt idx="10301">18</cx:pt>
          <cx:pt idx="10302">15</cx:pt>
          <cx:pt idx="10303">16</cx:pt>
          <cx:pt idx="10304">16</cx:pt>
          <cx:pt idx="10305">23</cx:pt>
          <cx:pt idx="10306">23</cx:pt>
          <cx:pt idx="10307">23</cx:pt>
          <cx:pt idx="10308">23</cx:pt>
          <cx:pt idx="10309">23</cx:pt>
          <cx:pt idx="10310">23</cx:pt>
          <cx:pt idx="10311">23</cx:pt>
          <cx:pt idx="10312">23</cx:pt>
          <cx:pt idx="10313">23</cx:pt>
          <cx:pt idx="10314">23</cx:pt>
          <cx:pt idx="10315">23</cx:pt>
          <cx:pt idx="10316">23</cx:pt>
          <cx:pt idx="10317">23</cx:pt>
          <cx:pt idx="10318">23</cx:pt>
          <cx:pt idx="10319">21</cx:pt>
          <cx:pt idx="10320">21</cx:pt>
          <cx:pt idx="10321">19</cx:pt>
          <cx:pt idx="10322">21</cx:pt>
          <cx:pt idx="10323">19</cx:pt>
          <cx:pt idx="10324">21</cx:pt>
          <cx:pt idx="10325">21</cx:pt>
          <cx:pt idx="10326">21</cx:pt>
          <cx:pt idx="10327">21</cx:pt>
          <cx:pt idx="10328">21</cx:pt>
          <cx:pt idx="10329">21</cx:pt>
          <cx:pt idx="10330">27</cx:pt>
          <cx:pt idx="10331">27</cx:pt>
          <cx:pt idx="10332">29</cx:pt>
          <cx:pt idx="10333">28</cx:pt>
          <cx:pt idx="10334">28</cx:pt>
          <cx:pt idx="10335">28</cx:pt>
          <cx:pt idx="10336">27</cx:pt>
          <cx:pt idx="10337">22</cx:pt>
          <cx:pt idx="10338">20</cx:pt>
          <cx:pt idx="10339">22</cx:pt>
          <cx:pt idx="10340">22</cx:pt>
          <cx:pt idx="10341">20</cx:pt>
          <cx:pt idx="10342">22</cx:pt>
          <cx:pt idx="10343">20</cx:pt>
          <cx:pt idx="10344">22</cx:pt>
          <cx:pt idx="10345">20</cx:pt>
          <cx:pt idx="10346">22</cx:pt>
          <cx:pt idx="10347">20</cx:pt>
          <cx:pt idx="10348">22</cx:pt>
          <cx:pt idx="10349">22</cx:pt>
          <cx:pt idx="10350">22</cx:pt>
          <cx:pt idx="10351">20</cx:pt>
          <cx:pt idx="10352">22</cx:pt>
          <cx:pt idx="10353">20</cx:pt>
          <cx:pt idx="10354">22</cx:pt>
          <cx:pt idx="10355">20</cx:pt>
          <cx:pt idx="10356">20</cx:pt>
          <cx:pt idx="10357">20</cx:pt>
          <cx:pt idx="10358">21</cx:pt>
          <cx:pt idx="10359">20</cx:pt>
          <cx:pt idx="10360">21</cx:pt>
          <cx:pt idx="10361">21</cx:pt>
          <cx:pt idx="10362">20</cx:pt>
          <cx:pt idx="10363">21</cx:pt>
          <cx:pt idx="10364">21</cx:pt>
          <cx:pt idx="10365">20</cx:pt>
          <cx:pt idx="10366">15</cx:pt>
          <cx:pt idx="10367">16</cx:pt>
          <cx:pt idx="10368">16</cx:pt>
          <cx:pt idx="10369">15</cx:pt>
          <cx:pt idx="10370">15</cx:pt>
          <cx:pt idx="10371">16</cx:pt>
          <cx:pt idx="10372">16</cx:pt>
          <cx:pt idx="10373">15</cx:pt>
          <cx:pt idx="10374">16</cx:pt>
          <cx:pt idx="10375">16</cx:pt>
          <cx:pt idx="10376">16</cx:pt>
          <cx:pt idx="10377">16</cx:pt>
          <cx:pt idx="10378">16</cx:pt>
          <cx:pt idx="10379">16</cx:pt>
          <cx:pt idx="10380">16</cx:pt>
          <cx:pt idx="10381">15</cx:pt>
          <cx:pt idx="10382">15</cx:pt>
          <cx:pt idx="10383">16</cx:pt>
          <cx:pt idx="10384">16</cx:pt>
          <cx:pt idx="10385">19</cx:pt>
          <cx:pt idx="10386">17</cx:pt>
          <cx:pt idx="10387">16</cx:pt>
          <cx:pt idx="10388">21</cx:pt>
          <cx:pt idx="10389">17</cx:pt>
          <cx:pt idx="10390">17</cx:pt>
          <cx:pt idx="10391">17</cx:pt>
          <cx:pt idx="10392">16</cx:pt>
          <cx:pt idx="10393">17</cx:pt>
          <cx:pt idx="10394">20</cx:pt>
          <cx:pt idx="10395">17</cx:pt>
          <cx:pt idx="10396">17</cx:pt>
          <cx:pt idx="10397">20</cx:pt>
          <cx:pt idx="10398">20</cx:pt>
          <cx:pt idx="10399">20</cx:pt>
          <cx:pt idx="10400">17</cx:pt>
          <cx:pt idx="10401">17</cx:pt>
          <cx:pt idx="10402">17</cx:pt>
          <cx:pt idx="10403">20</cx:pt>
          <cx:pt idx="10404">17</cx:pt>
          <cx:pt idx="10405">20</cx:pt>
          <cx:pt idx="10406">20</cx:pt>
          <cx:pt idx="10407">20</cx:pt>
          <cx:pt idx="10408">21</cx:pt>
          <cx:pt idx="10409">20</cx:pt>
          <cx:pt idx="10410">21</cx:pt>
          <cx:pt idx="10411">20</cx:pt>
          <cx:pt idx="10412">21</cx:pt>
          <cx:pt idx="10413">21</cx:pt>
          <cx:pt idx="10414">21</cx:pt>
          <cx:pt idx="10415">21</cx:pt>
          <cx:pt idx="10416">20</cx:pt>
          <cx:pt idx="10417">20</cx:pt>
          <cx:pt idx="10418">21</cx:pt>
          <cx:pt idx="10419">20</cx:pt>
          <cx:pt idx="10420">21</cx:pt>
          <cx:pt idx="10421">21</cx:pt>
          <cx:pt idx="10422">20</cx:pt>
          <cx:pt idx="10423">20</cx:pt>
          <cx:pt idx="10424">20</cx:pt>
          <cx:pt idx="10425">20</cx:pt>
          <cx:pt idx="10426">20</cx:pt>
          <cx:pt idx="10427">20</cx:pt>
          <cx:pt idx="10428">20</cx:pt>
          <cx:pt idx="10429">20</cx:pt>
          <cx:pt idx="10430">20</cx:pt>
          <cx:pt idx="10431">12</cx:pt>
          <cx:pt idx="10432">13</cx:pt>
          <cx:pt idx="10433">12</cx:pt>
          <cx:pt idx="10434">13</cx:pt>
          <cx:pt idx="10435">12</cx:pt>
          <cx:pt idx="10436">13</cx:pt>
          <cx:pt idx="10437">13</cx:pt>
          <cx:pt idx="10438">12</cx:pt>
          <cx:pt idx="10439">12</cx:pt>
          <cx:pt idx="10440">12</cx:pt>
          <cx:pt idx="10441">13</cx:pt>
          <cx:pt idx="10442">12</cx:pt>
          <cx:pt idx="10443">13</cx:pt>
          <cx:pt idx="10444">12</cx:pt>
          <cx:pt idx="10445">13</cx:pt>
          <cx:pt idx="10446">12</cx:pt>
          <cx:pt idx="10447">13</cx:pt>
          <cx:pt idx="10448">12</cx:pt>
          <cx:pt idx="10449">13</cx:pt>
          <cx:pt idx="10450">12</cx:pt>
          <cx:pt idx="10451">13</cx:pt>
          <cx:pt idx="10452">12</cx:pt>
          <cx:pt idx="10453">12</cx:pt>
          <cx:pt idx="10454">12</cx:pt>
          <cx:pt idx="10455">13</cx:pt>
          <cx:pt idx="10456">12</cx:pt>
          <cx:pt idx="10457">15</cx:pt>
          <cx:pt idx="10458">15</cx:pt>
          <cx:pt idx="10459">15</cx:pt>
          <cx:pt idx="10460">15</cx:pt>
          <cx:pt idx="10461">15</cx:pt>
          <cx:pt idx="10462">15</cx:pt>
          <cx:pt idx="10463">15</cx:pt>
          <cx:pt idx="10464">15</cx:pt>
          <cx:pt idx="10465">15</cx:pt>
          <cx:pt idx="10466">18</cx:pt>
          <cx:pt idx="10467">20</cx:pt>
          <cx:pt idx="10468">18</cx:pt>
          <cx:pt idx="10469">18</cx:pt>
          <cx:pt idx="10470">20</cx:pt>
          <cx:pt idx="10471">17</cx:pt>
          <cx:pt idx="10472">20</cx:pt>
          <cx:pt idx="10473">20</cx:pt>
          <cx:pt idx="10474">18</cx:pt>
          <cx:pt idx="10475">18</cx:pt>
          <cx:pt idx="10476">17</cx:pt>
          <cx:pt idx="10477">20</cx:pt>
          <cx:pt idx="10478">18</cx:pt>
          <cx:pt idx="10479">20</cx:pt>
          <cx:pt idx="10480">20</cx:pt>
          <cx:pt idx="10481">20</cx:pt>
          <cx:pt idx="10482">20</cx:pt>
          <cx:pt idx="10483">17</cx:pt>
          <cx:pt idx="10484">18</cx:pt>
          <cx:pt idx="10485">20</cx:pt>
          <cx:pt idx="10486">18</cx:pt>
          <cx:pt idx="10487">18</cx:pt>
          <cx:pt idx="10488">20</cx:pt>
          <cx:pt idx="10489">21</cx:pt>
          <cx:pt idx="10490">24</cx:pt>
          <cx:pt idx="10491">21</cx:pt>
          <cx:pt idx="10492">21</cx:pt>
          <cx:pt idx="10493">21</cx:pt>
          <cx:pt idx="10494">24</cx:pt>
          <cx:pt idx="10495">21</cx:pt>
          <cx:pt idx="10496">21</cx:pt>
          <cx:pt idx="10497">21</cx:pt>
          <cx:pt idx="10498">21</cx:pt>
          <cx:pt idx="10499">24</cx:pt>
          <cx:pt idx="10500">21</cx:pt>
          <cx:pt idx="10501">21</cx:pt>
          <cx:pt idx="10502">24</cx:pt>
          <cx:pt idx="10503">21</cx:pt>
          <cx:pt idx="10504">24</cx:pt>
          <cx:pt idx="10505">21</cx:pt>
          <cx:pt idx="10506">24</cx:pt>
          <cx:pt idx="10507">21</cx:pt>
          <cx:pt idx="10508">21</cx:pt>
          <cx:pt idx="10509">21</cx:pt>
          <cx:pt idx="10510">16</cx:pt>
          <cx:pt idx="10511">16</cx:pt>
          <cx:pt idx="10512">16</cx:pt>
          <cx:pt idx="10513">16</cx:pt>
          <cx:pt idx="10514">16</cx:pt>
          <cx:pt idx="10515">16</cx:pt>
          <cx:pt idx="10516">17</cx:pt>
          <cx:pt idx="10517">17</cx:pt>
          <cx:pt idx="10518">16</cx:pt>
          <cx:pt idx="10519">17</cx:pt>
          <cx:pt idx="10520">17</cx:pt>
          <cx:pt idx="10521">16</cx:pt>
          <cx:pt idx="10522">17</cx:pt>
          <cx:pt idx="10523">17</cx:pt>
          <cx:pt idx="10524">16</cx:pt>
          <cx:pt idx="10525">17</cx:pt>
          <cx:pt idx="10526">12</cx:pt>
          <cx:pt idx="10527">14</cx:pt>
          <cx:pt idx="10528">15</cx:pt>
          <cx:pt idx="10529">17</cx:pt>
          <cx:pt idx="10530">14</cx:pt>
          <cx:pt idx="10531">13</cx:pt>
          <cx:pt idx="10532">20</cx:pt>
          <cx:pt idx="10533">20</cx:pt>
          <cx:pt idx="10534">17</cx:pt>
          <cx:pt idx="10535">17</cx:pt>
          <cx:pt idx="10536">17</cx:pt>
          <cx:pt idx="10537">17</cx:pt>
          <cx:pt idx="10538">20</cx:pt>
          <cx:pt idx="10539">20</cx:pt>
          <cx:pt idx="10540">17</cx:pt>
          <cx:pt idx="10541">17</cx:pt>
          <cx:pt idx="10542">21</cx:pt>
          <cx:pt idx="10543">17</cx:pt>
          <cx:pt idx="10544">21</cx:pt>
          <cx:pt idx="10545">17</cx:pt>
          <cx:pt idx="10546">21</cx:pt>
          <cx:pt idx="10547">17</cx:pt>
          <cx:pt idx="10548">17</cx:pt>
          <cx:pt idx="10549">17</cx:pt>
          <cx:pt idx="10550">17</cx:pt>
          <cx:pt idx="10551">17</cx:pt>
          <cx:pt idx="10552">17</cx:pt>
          <cx:pt idx="10553">17</cx:pt>
          <cx:pt idx="10554">17</cx:pt>
          <cx:pt idx="10555">17</cx:pt>
          <cx:pt idx="10556">17</cx:pt>
          <cx:pt idx="10557">17</cx:pt>
          <cx:pt idx="10558">17</cx:pt>
          <cx:pt idx="10559">17</cx:pt>
          <cx:pt idx="10560">17</cx:pt>
          <cx:pt idx="10561">17</cx:pt>
          <cx:pt idx="10562">17</cx:pt>
          <cx:pt idx="10563">17</cx:pt>
          <cx:pt idx="10564">17</cx:pt>
          <cx:pt idx="10565">17</cx:pt>
          <cx:pt idx="10566">17</cx:pt>
          <cx:pt idx="10567">16</cx:pt>
          <cx:pt idx="10568">16</cx:pt>
          <cx:pt idx="10569">16</cx:pt>
          <cx:pt idx="10570">16</cx:pt>
          <cx:pt idx="10571">16</cx:pt>
          <cx:pt idx="10572">16</cx:pt>
          <cx:pt idx="10573">16</cx:pt>
          <cx:pt idx="10574">16</cx:pt>
          <cx:pt idx="10575">20</cx:pt>
          <cx:pt idx="10576">20</cx:pt>
          <cx:pt idx="10577">20</cx:pt>
          <cx:pt idx="10578">16</cx:pt>
          <cx:pt idx="10579">20</cx:pt>
          <cx:pt idx="10580">16</cx:pt>
          <cx:pt idx="10581">20</cx:pt>
          <cx:pt idx="10582">17</cx:pt>
          <cx:pt idx="10583">16</cx:pt>
          <cx:pt idx="10584">17</cx:pt>
          <cx:pt idx="10585">20</cx:pt>
          <cx:pt idx="10586">20</cx:pt>
          <cx:pt idx="10587">20</cx:pt>
          <cx:pt idx="10588">20</cx:pt>
          <cx:pt idx="10589">16</cx:pt>
          <cx:pt idx="10590">20</cx:pt>
          <cx:pt idx="10591">17</cx:pt>
          <cx:pt idx="10592">17</cx:pt>
          <cx:pt idx="10593">17</cx:pt>
          <cx:pt idx="10594">17</cx:pt>
          <cx:pt idx="10595">17</cx:pt>
          <cx:pt idx="10596">14</cx:pt>
          <cx:pt idx="10597">14</cx:pt>
          <cx:pt idx="10598">13</cx:pt>
          <cx:pt idx="10599">13</cx:pt>
          <cx:pt idx="10600">12</cx:pt>
          <cx:pt idx="10601">13</cx:pt>
          <cx:pt idx="10602">12</cx:pt>
          <cx:pt idx="10603">13</cx:pt>
          <cx:pt idx="10604">14</cx:pt>
          <cx:pt idx="10605">14</cx:pt>
          <cx:pt idx="10606">14</cx:pt>
          <cx:pt idx="10607">14</cx:pt>
          <cx:pt idx="10608">14</cx:pt>
          <cx:pt idx="10609">13</cx:pt>
          <cx:pt idx="10610">12</cx:pt>
          <cx:pt idx="10611">14</cx:pt>
          <cx:pt idx="10612">12</cx:pt>
          <cx:pt idx="10613">13</cx:pt>
          <cx:pt idx="10614">14</cx:pt>
          <cx:pt idx="10615">14</cx:pt>
          <cx:pt idx="10616">14</cx:pt>
          <cx:pt idx="10617">14</cx:pt>
          <cx:pt idx="10618">14</cx:pt>
          <cx:pt idx="10619">14</cx:pt>
          <cx:pt idx="10620">14</cx:pt>
          <cx:pt idx="10621">14</cx:pt>
          <cx:pt idx="10622">12</cx:pt>
          <cx:pt idx="10623">14</cx:pt>
          <cx:pt idx="10624">12</cx:pt>
          <cx:pt idx="10625">12</cx:pt>
          <cx:pt idx="10626">14</cx:pt>
          <cx:pt idx="10627">12</cx:pt>
          <cx:pt idx="10628">14</cx:pt>
          <cx:pt idx="10629">14</cx:pt>
          <cx:pt idx="10630">14</cx:pt>
          <cx:pt idx="10631">14</cx:pt>
          <cx:pt idx="10632">12</cx:pt>
          <cx:pt idx="10633">14</cx:pt>
          <cx:pt idx="10634">14</cx:pt>
          <cx:pt idx="10635">12</cx:pt>
          <cx:pt idx="10636">14</cx:pt>
          <cx:pt idx="10637">14</cx:pt>
          <cx:pt idx="10638">17</cx:pt>
          <cx:pt idx="10639">16</cx:pt>
          <cx:pt idx="10640">16</cx:pt>
          <cx:pt idx="10641">16</cx:pt>
          <cx:pt idx="10642">16</cx:pt>
          <cx:pt idx="10643">16</cx:pt>
          <cx:pt idx="10644">16</cx:pt>
          <cx:pt idx="10645">20</cx:pt>
          <cx:pt idx="10646">21</cx:pt>
          <cx:pt idx="10647">20</cx:pt>
          <cx:pt idx="10648">21</cx:pt>
          <cx:pt idx="10649">20</cx:pt>
          <cx:pt idx="10650">21</cx:pt>
          <cx:pt idx="10651">21</cx:pt>
          <cx:pt idx="10652">21</cx:pt>
          <cx:pt idx="10653">20</cx:pt>
          <cx:pt idx="10654">20</cx:pt>
          <cx:pt idx="10655">20</cx:pt>
          <cx:pt idx="10656">21</cx:pt>
          <cx:pt idx="10657">21</cx:pt>
          <cx:pt idx="10658">20</cx:pt>
          <cx:pt idx="10659">21</cx:pt>
          <cx:pt idx="10660">21</cx:pt>
          <cx:pt idx="10661">20</cx:pt>
          <cx:pt idx="10662">20</cx:pt>
          <cx:pt idx="10663">20</cx:pt>
          <cx:pt idx="10664">20</cx:pt>
          <cx:pt idx="10665">21</cx:pt>
          <cx:pt idx="10666">20</cx:pt>
          <cx:pt idx="10667">21</cx:pt>
          <cx:pt idx="10668">20</cx:pt>
          <cx:pt idx="10669">21</cx:pt>
          <cx:pt idx="10670">20</cx:pt>
          <cx:pt idx="10671">21</cx:pt>
          <cx:pt idx="10672">21</cx:pt>
          <cx:pt idx="10673">21</cx:pt>
          <cx:pt idx="10674">21</cx:pt>
          <cx:pt idx="10675">20</cx:pt>
          <cx:pt idx="10676">19</cx:pt>
          <cx:pt idx="10677">19</cx:pt>
          <cx:pt idx="10678">20</cx:pt>
          <cx:pt idx="10679">19</cx:pt>
          <cx:pt idx="10680">19</cx:pt>
          <cx:pt idx="10681">20</cx:pt>
          <cx:pt idx="10682">19</cx:pt>
          <cx:pt idx="10683">19</cx:pt>
          <cx:pt idx="10684">19</cx:pt>
          <cx:pt idx="10685">20</cx:pt>
          <cx:pt idx="10686">20</cx:pt>
          <cx:pt idx="10687">20</cx:pt>
          <cx:pt idx="10688">19</cx:pt>
          <cx:pt idx="10689">20</cx:pt>
          <cx:pt idx="10690">20</cx:pt>
          <cx:pt idx="10691">14</cx:pt>
          <cx:pt idx="10692">14</cx:pt>
          <cx:pt idx="10693">14</cx:pt>
          <cx:pt idx="10694">14</cx:pt>
          <cx:pt idx="10695">14</cx:pt>
          <cx:pt idx="10696">14</cx:pt>
          <cx:pt idx="10697">14</cx:pt>
          <cx:pt idx="10698">14</cx:pt>
          <cx:pt idx="10699">14</cx:pt>
          <cx:pt idx="10700">14</cx:pt>
          <cx:pt idx="10701">14</cx:pt>
          <cx:pt idx="10702">14</cx:pt>
          <cx:pt idx="10703">14</cx:pt>
          <cx:pt idx="10704">14</cx:pt>
          <cx:pt idx="10705">14</cx:pt>
          <cx:pt idx="10706">14</cx:pt>
          <cx:pt idx="10707">14</cx:pt>
          <cx:pt idx="10708">14</cx:pt>
          <cx:pt idx="10709">14</cx:pt>
          <cx:pt idx="10710">14</cx:pt>
          <cx:pt idx="10711">14</cx:pt>
          <cx:pt idx="10712">14</cx:pt>
          <cx:pt idx="10713">14</cx:pt>
          <cx:pt idx="10714">14</cx:pt>
          <cx:pt idx="10715">14</cx:pt>
          <cx:pt idx="10716">14</cx:pt>
          <cx:pt idx="10717">14</cx:pt>
          <cx:pt idx="10718">14</cx:pt>
          <cx:pt idx="10719">14</cx:pt>
          <cx:pt idx="10720">14</cx:pt>
          <cx:pt idx="10721">14</cx:pt>
          <cx:pt idx="10722">14</cx:pt>
          <cx:pt idx="10723">14</cx:pt>
          <cx:pt idx="10724">14</cx:pt>
          <cx:pt idx="10725">14</cx:pt>
          <cx:pt idx="10726">14</cx:pt>
          <cx:pt idx="10727">14</cx:pt>
          <cx:pt idx="10728">14</cx:pt>
          <cx:pt idx="10729">14</cx:pt>
          <cx:pt idx="10730">14</cx:pt>
          <cx:pt idx="10731">14</cx:pt>
          <cx:pt idx="10732">14</cx:pt>
          <cx:pt idx="10733">14</cx:pt>
          <cx:pt idx="10734">14</cx:pt>
          <cx:pt idx="10735">14</cx:pt>
          <cx:pt idx="10736">14</cx:pt>
          <cx:pt idx="10737">14</cx:pt>
          <cx:pt idx="10738">14</cx:pt>
          <cx:pt idx="10739">16</cx:pt>
          <cx:pt idx="10740">17</cx:pt>
          <cx:pt idx="10741">16</cx:pt>
          <cx:pt idx="10742">16</cx:pt>
          <cx:pt idx="10743">17</cx:pt>
          <cx:pt idx="10744">16</cx:pt>
          <cx:pt idx="10745">17</cx:pt>
          <cx:pt idx="10746">17</cx:pt>
          <cx:pt idx="10747">15</cx:pt>
          <cx:pt idx="10748">15</cx:pt>
          <cx:pt idx="10749">15</cx:pt>
          <cx:pt idx="10750">15</cx:pt>
          <cx:pt idx="10751">15</cx:pt>
          <cx:pt idx="10752">15</cx:pt>
          <cx:pt idx="10753">15</cx:pt>
          <cx:pt idx="10754">15</cx:pt>
          <cx:pt idx="10755">15</cx:pt>
          <cx:pt idx="10756">15</cx:pt>
          <cx:pt idx="10757">15</cx:pt>
          <cx:pt idx="10758">15</cx:pt>
          <cx:pt idx="10759">15</cx:pt>
          <cx:pt idx="10760">15</cx:pt>
          <cx:pt idx="10761">15</cx:pt>
          <cx:pt idx="10762">15</cx:pt>
          <cx:pt idx="10763">15</cx:pt>
          <cx:pt idx="10764">15</cx:pt>
          <cx:pt idx="10765">26</cx:pt>
          <cx:pt idx="10766">24</cx:pt>
          <cx:pt idx="10767">24</cx:pt>
          <cx:pt idx="10768">26</cx:pt>
          <cx:pt idx="10769">24</cx:pt>
          <cx:pt idx="10770">26</cx:pt>
          <cx:pt idx="10771">26</cx:pt>
          <cx:pt idx="10772">24</cx:pt>
          <cx:pt idx="10773">24</cx:pt>
          <cx:pt idx="10774">24</cx:pt>
          <cx:pt idx="10775">26</cx:pt>
          <cx:pt idx="10776">24</cx:pt>
          <cx:pt idx="10777">26</cx:pt>
          <cx:pt idx="10778">26</cx:pt>
          <cx:pt idx="10779">24</cx:pt>
          <cx:pt idx="10780">26</cx:pt>
          <cx:pt idx="10781">24</cx:pt>
          <cx:pt idx="10782">25</cx:pt>
          <cx:pt idx="10783">24</cx:pt>
          <cx:pt idx="10784">25</cx:pt>
          <cx:pt idx="10785">24</cx:pt>
          <cx:pt idx="10786">25</cx:pt>
          <cx:pt idx="10787">16</cx:pt>
          <cx:pt idx="10788">16</cx:pt>
          <cx:pt idx="10789">16</cx:pt>
          <cx:pt idx="10790">16</cx:pt>
          <cx:pt idx="10791">16</cx:pt>
          <cx:pt idx="10792">34</cx:pt>
          <cx:pt idx="10793">29</cx:pt>
          <cx:pt idx="10794">29</cx:pt>
          <cx:pt idx="10795">34</cx:pt>
          <cx:pt idx="10796">34</cx:pt>
          <cx:pt idx="10797">34</cx:pt>
          <cx:pt idx="10798">29</cx:pt>
          <cx:pt idx="10799">29</cx:pt>
          <cx:pt idx="10800">19</cx:pt>
          <cx:pt idx="10801">22</cx:pt>
          <cx:pt idx="10802">18</cx:pt>
          <cx:pt idx="10803">20</cx:pt>
          <cx:pt idx="10804">17</cx:pt>
          <cx:pt idx="10805">19</cx:pt>
          <cx:pt idx="10806">19</cx:pt>
          <cx:pt idx="10807">17</cx:pt>
          <cx:pt idx="10808">20</cx:pt>
          <cx:pt idx="10809">20</cx:pt>
          <cx:pt idx="10810">18</cx:pt>
          <cx:pt idx="10811">18</cx:pt>
          <cx:pt idx="10812">17</cx:pt>
          <cx:pt idx="10813">20</cx:pt>
          <cx:pt idx="10814">20</cx:pt>
          <cx:pt idx="10815">21</cx:pt>
          <cx:pt idx="10816">21</cx:pt>
          <cx:pt idx="10817">22</cx:pt>
          <cx:pt idx="10818">21</cx:pt>
          <cx:pt idx="10819">19</cx:pt>
          <cx:pt idx="10820">18</cx:pt>
          <cx:pt idx="10821">20</cx:pt>
          <cx:pt idx="10822">21</cx:pt>
          <cx:pt idx="10823">20</cx:pt>
          <cx:pt idx="10824">21</cx:pt>
          <cx:pt idx="10825">18</cx:pt>
          <cx:pt idx="10826">21</cx:pt>
          <cx:pt idx="10827">20</cx:pt>
          <cx:pt idx="10828">23</cx:pt>
          <cx:pt idx="10829">20</cx:pt>
          <cx:pt idx="10830">19</cx:pt>
          <cx:pt idx="10831">21</cx:pt>
          <cx:pt idx="10832">16</cx:pt>
          <cx:pt idx="10833">17</cx:pt>
          <cx:pt idx="10834">14</cx:pt>
          <cx:pt idx="10835">17</cx:pt>
          <cx:pt idx="10836">16</cx:pt>
          <cx:pt idx="10837">14</cx:pt>
          <cx:pt idx="10838">14</cx:pt>
          <cx:pt idx="10839">17</cx:pt>
          <cx:pt idx="10840">17</cx:pt>
          <cx:pt idx="10841">21</cx:pt>
          <cx:pt idx="10842">15</cx:pt>
          <cx:pt idx="10843">17</cx:pt>
          <cx:pt idx="10844">21</cx:pt>
          <cx:pt idx="10845">14</cx:pt>
          <cx:pt idx="10846">19</cx:pt>
          <cx:pt idx="10847">16</cx:pt>
          <cx:pt idx="10848">19</cx:pt>
          <cx:pt idx="10849">19</cx:pt>
          <cx:pt idx="10850">16</cx:pt>
          <cx:pt idx="10851">16</cx:pt>
          <cx:pt idx="10852">14</cx:pt>
          <cx:pt idx="10853">14</cx:pt>
          <cx:pt idx="10854">16</cx:pt>
          <cx:pt idx="10855">19</cx:pt>
          <cx:pt idx="10856">19</cx:pt>
          <cx:pt idx="10857">15</cx:pt>
          <cx:pt idx="10858">15</cx:pt>
          <cx:pt idx="10859">15</cx:pt>
          <cx:pt idx="10860">19</cx:pt>
          <cx:pt idx="10861">19</cx:pt>
          <cx:pt idx="10862">15</cx:pt>
          <cx:pt idx="10863">19</cx:pt>
          <cx:pt idx="10864">15</cx:pt>
          <cx:pt idx="10865">19</cx:pt>
          <cx:pt idx="10866">15</cx:pt>
          <cx:pt idx="10867">19</cx:pt>
          <cx:pt idx="10868">19</cx:pt>
          <cx:pt idx="10869">22</cx:pt>
          <cx:pt idx="10870">22</cx:pt>
          <cx:pt idx="10871">22</cx:pt>
          <cx:pt idx="10872">22</cx:pt>
          <cx:pt idx="10873">22</cx:pt>
          <cx:pt idx="10874">22</cx:pt>
          <cx:pt idx="10875">22</cx:pt>
          <cx:pt idx="10876">19</cx:pt>
          <cx:pt idx="10877">19</cx:pt>
          <cx:pt idx="10878">22</cx:pt>
          <cx:pt idx="10879">22</cx:pt>
          <cx:pt idx="10880">21</cx:pt>
          <cx:pt idx="10881">22</cx:pt>
          <cx:pt idx="10882">22</cx:pt>
          <cx:pt idx="10883">21</cx:pt>
          <cx:pt idx="10884">22</cx:pt>
          <cx:pt idx="10885">19</cx:pt>
          <cx:pt idx="10886">21</cx:pt>
          <cx:pt idx="10887">22</cx:pt>
          <cx:pt idx="10888">19</cx:pt>
          <cx:pt idx="10889">22</cx:pt>
          <cx:pt idx="10890">22</cx:pt>
          <cx:pt idx="10891">18</cx:pt>
          <cx:pt idx="10892">18</cx:pt>
          <cx:pt idx="10893">22</cx:pt>
          <cx:pt idx="10894">22</cx:pt>
          <cx:pt idx="10895">23</cx:pt>
          <cx:pt idx="10896">23</cx:pt>
          <cx:pt idx="10897">23</cx:pt>
          <cx:pt idx="10898">23</cx:pt>
          <cx:pt idx="10899">22</cx:pt>
          <cx:pt idx="10900">22</cx:pt>
          <cx:pt idx="10901">23</cx:pt>
          <cx:pt idx="10902">23</cx:pt>
          <cx:pt idx="10903">21</cx:pt>
          <cx:pt idx="10904">23</cx:pt>
          <cx:pt idx="10905">20</cx:pt>
          <cx:pt idx="10906">21</cx:pt>
          <cx:pt idx="10907">20</cx:pt>
          <cx:pt idx="10908">21</cx:pt>
          <cx:pt idx="10909">20</cx:pt>
          <cx:pt idx="10910">20</cx:pt>
          <cx:pt idx="10911">26</cx:pt>
          <cx:pt idx="10912">25</cx:pt>
          <cx:pt idx="10913">25</cx:pt>
          <cx:pt idx="10914">21</cx:pt>
          <cx:pt idx="10915">24</cx:pt>
          <cx:pt idx="10916">24</cx:pt>
          <cx:pt idx="10917">25</cx:pt>
          <cx:pt idx="10918">23</cx:pt>
          <cx:pt idx="10919">23</cx:pt>
          <cx:pt idx="10920">21</cx:pt>
          <cx:pt idx="10921">25</cx:pt>
          <cx:pt idx="10922">25</cx:pt>
          <cx:pt idx="10923">24</cx:pt>
          <cx:pt idx="10924">24</cx:pt>
          <cx:pt idx="10925">26</cx:pt>
          <cx:pt idx="10926">25</cx:pt>
          <cx:pt idx="10927">14</cx:pt>
          <cx:pt idx="10928">13</cx:pt>
          <cx:pt idx="10929">13</cx:pt>
          <cx:pt idx="10930">13</cx:pt>
          <cx:pt idx="10931">13</cx:pt>
          <cx:pt idx="10932">13</cx:pt>
          <cx:pt idx="10933">13</cx:pt>
          <cx:pt idx="10934">13</cx:pt>
          <cx:pt idx="10935">13</cx:pt>
          <cx:pt idx="10936">13</cx:pt>
          <cx:pt idx="10937">15</cx:pt>
          <cx:pt idx="10938">13</cx:pt>
          <cx:pt idx="10939">13</cx:pt>
          <cx:pt idx="10940">14</cx:pt>
          <cx:pt idx="10941">13</cx:pt>
          <cx:pt idx="10942">13</cx:pt>
          <cx:pt idx="10943">13</cx:pt>
          <cx:pt idx="10944">13</cx:pt>
          <cx:pt idx="10945">13</cx:pt>
          <cx:pt idx="10946">14</cx:pt>
          <cx:pt idx="10947">13</cx:pt>
          <cx:pt idx="10948">13</cx:pt>
          <cx:pt idx="10949">13</cx:pt>
          <cx:pt idx="10950">13</cx:pt>
          <cx:pt idx="10951">13</cx:pt>
          <cx:pt idx="10952">13</cx:pt>
          <cx:pt idx="10953">13</cx:pt>
          <cx:pt idx="10954">13</cx:pt>
          <cx:pt idx="10955">13</cx:pt>
          <cx:pt idx="10956">15</cx:pt>
          <cx:pt idx="10957">13</cx:pt>
          <cx:pt idx="10958">15</cx:pt>
          <cx:pt idx="10959">13</cx:pt>
          <cx:pt idx="10960">13</cx:pt>
          <cx:pt idx="10961">13</cx:pt>
          <cx:pt idx="10962">13</cx:pt>
          <cx:pt idx="10963">13</cx:pt>
          <cx:pt idx="10964">13</cx:pt>
          <cx:pt idx="10965">13</cx:pt>
          <cx:pt idx="10966">13</cx:pt>
          <cx:pt idx="10967">13</cx:pt>
          <cx:pt idx="10968">13</cx:pt>
          <cx:pt idx="10969">14</cx:pt>
          <cx:pt idx="10970">13</cx:pt>
          <cx:pt idx="10971">13</cx:pt>
          <cx:pt idx="10972">13</cx:pt>
          <cx:pt idx="10973">14</cx:pt>
          <cx:pt idx="10974">13</cx:pt>
          <cx:pt idx="10975">13</cx:pt>
          <cx:pt idx="10976">13</cx:pt>
          <cx:pt idx="10977">13</cx:pt>
          <cx:pt idx="10978">13</cx:pt>
          <cx:pt idx="10979">13</cx:pt>
          <cx:pt idx="10980">13</cx:pt>
          <cx:pt idx="10981">13</cx:pt>
          <cx:pt idx="10982">13</cx:pt>
          <cx:pt idx="10983">13</cx:pt>
          <cx:pt idx="10984">13</cx:pt>
          <cx:pt idx="10985">13</cx:pt>
          <cx:pt idx="10986">13</cx:pt>
          <cx:pt idx="10987">15</cx:pt>
          <cx:pt idx="10988">13</cx:pt>
          <cx:pt idx="10989">15</cx:pt>
          <cx:pt idx="10990">13</cx:pt>
          <cx:pt idx="10991">13</cx:pt>
          <cx:pt idx="10992">13</cx:pt>
          <cx:pt idx="10993">14</cx:pt>
          <cx:pt idx="10994">13</cx:pt>
          <cx:pt idx="10995">13</cx:pt>
          <cx:pt idx="10996">13</cx:pt>
          <cx:pt idx="10997">13</cx:pt>
          <cx:pt idx="10998">13</cx:pt>
          <cx:pt idx="10999">13</cx:pt>
          <cx:pt idx="11000">13</cx:pt>
          <cx:pt idx="11001">13</cx:pt>
          <cx:pt idx="11002">13</cx:pt>
          <cx:pt idx="11003">13</cx:pt>
          <cx:pt idx="11004">13</cx:pt>
          <cx:pt idx="11005">15</cx:pt>
          <cx:pt idx="11006">13</cx:pt>
          <cx:pt idx="11007">13</cx:pt>
          <cx:pt idx="11008">13</cx:pt>
          <cx:pt idx="11009">13</cx:pt>
          <cx:pt idx="11010">13</cx:pt>
          <cx:pt idx="11011">13</cx:pt>
          <cx:pt idx="11012">13</cx:pt>
          <cx:pt idx="11013">13</cx:pt>
          <cx:pt idx="11014">13</cx:pt>
          <cx:pt idx="11015">13</cx:pt>
          <cx:pt idx="11016">13</cx:pt>
          <cx:pt idx="11017">13</cx:pt>
          <cx:pt idx="11018">13</cx:pt>
          <cx:pt idx="11019">13</cx:pt>
          <cx:pt idx="11020">13</cx:pt>
          <cx:pt idx="11021">15</cx:pt>
          <cx:pt idx="11022">13</cx:pt>
          <cx:pt idx="11023">13</cx:pt>
          <cx:pt idx="11024">13</cx:pt>
          <cx:pt idx="11025">13</cx:pt>
          <cx:pt idx="11026">13</cx:pt>
          <cx:pt idx="11027">14</cx:pt>
          <cx:pt idx="11028">13</cx:pt>
          <cx:pt idx="11029">13</cx:pt>
          <cx:pt idx="11030">13</cx:pt>
          <cx:pt idx="11031">13</cx:pt>
          <cx:pt idx="11032">13</cx:pt>
          <cx:pt idx="11033">13</cx:pt>
          <cx:pt idx="11034">13</cx:pt>
          <cx:pt idx="11035">15</cx:pt>
          <cx:pt idx="11036">13</cx:pt>
          <cx:pt idx="11037">13</cx:pt>
          <cx:pt idx="11038">13</cx:pt>
          <cx:pt idx="11039">13</cx:pt>
          <cx:pt idx="11040">13</cx:pt>
          <cx:pt idx="11041">13</cx:pt>
          <cx:pt idx="11042">13</cx:pt>
          <cx:pt idx="11043">13</cx:pt>
          <cx:pt idx="11044">13</cx:pt>
          <cx:pt idx="11045">13</cx:pt>
          <cx:pt idx="11046">14</cx:pt>
          <cx:pt idx="11047">13</cx:pt>
          <cx:pt idx="11048">13</cx:pt>
          <cx:pt idx="11049">13</cx:pt>
          <cx:pt idx="11050">13</cx:pt>
          <cx:pt idx="11051">13</cx:pt>
          <cx:pt idx="11052">13</cx:pt>
          <cx:pt idx="11053">13</cx:pt>
          <cx:pt idx="11054">13</cx:pt>
          <cx:pt idx="11055">15</cx:pt>
          <cx:pt idx="11056">14</cx:pt>
          <cx:pt idx="11057">13</cx:pt>
          <cx:pt idx="11058">13</cx:pt>
          <cx:pt idx="11059">13</cx:pt>
          <cx:pt idx="11060">13</cx:pt>
          <cx:pt idx="11061">13</cx:pt>
          <cx:pt idx="11062">13</cx:pt>
          <cx:pt idx="11063">13</cx:pt>
          <cx:pt idx="11064">13</cx:pt>
          <cx:pt idx="11065">13</cx:pt>
          <cx:pt idx="11066">13</cx:pt>
          <cx:pt idx="11067">14</cx:pt>
          <cx:pt idx="11068">13</cx:pt>
          <cx:pt idx="11069">16</cx:pt>
          <cx:pt idx="11070">16</cx:pt>
          <cx:pt idx="11071">16</cx:pt>
          <cx:pt idx="11072">16</cx:pt>
          <cx:pt idx="11073">16</cx:pt>
          <cx:pt idx="11074">16</cx:pt>
          <cx:pt idx="11075">16</cx:pt>
          <cx:pt idx="11076">16</cx:pt>
          <cx:pt idx="11077">15</cx:pt>
          <cx:pt idx="11078">16</cx:pt>
          <cx:pt idx="11079">16</cx:pt>
          <cx:pt idx="11080">16</cx:pt>
          <cx:pt idx="11081">16</cx:pt>
          <cx:pt idx="11082">16</cx:pt>
          <cx:pt idx="11083">16</cx:pt>
          <cx:pt idx="11084">16</cx:pt>
          <cx:pt idx="11085">16</cx:pt>
          <cx:pt idx="11086">16</cx:pt>
          <cx:pt idx="11087">16</cx:pt>
          <cx:pt idx="11088">16</cx:pt>
          <cx:pt idx="11089">16</cx:pt>
          <cx:pt idx="11090">16</cx:pt>
          <cx:pt idx="11091">16</cx:pt>
          <cx:pt idx="11092">11</cx:pt>
          <cx:pt idx="11093">10</cx:pt>
          <cx:pt idx="11094">10</cx:pt>
          <cx:pt idx="11095">10</cx:pt>
          <cx:pt idx="11096">12</cx:pt>
          <cx:pt idx="11097">12</cx:pt>
          <cx:pt idx="11098">12</cx:pt>
          <cx:pt idx="11099">11</cx:pt>
          <cx:pt idx="11100">11</cx:pt>
          <cx:pt idx="11101">11</cx:pt>
          <cx:pt idx="11102">11</cx:pt>
          <cx:pt idx="11103">11</cx:pt>
          <cx:pt idx="11104">11</cx:pt>
          <cx:pt idx="11105">19</cx:pt>
          <cx:pt idx="11106">19</cx:pt>
          <cx:pt idx="11107">19</cx:pt>
          <cx:pt idx="11108">19</cx:pt>
          <cx:pt idx="11109">20</cx:pt>
          <cx:pt idx="11110">18</cx:pt>
          <cx:pt idx="11111">20</cx:pt>
          <cx:pt idx="11112">21</cx:pt>
          <cx:pt idx="11113">21</cx:pt>
          <cx:pt idx="11114">21</cx:pt>
          <cx:pt idx="11115">20</cx:pt>
          <cx:pt idx="11116">20</cx:pt>
          <cx:pt idx="11117">20</cx:pt>
          <cx:pt idx="11118">20</cx:pt>
          <cx:pt idx="11119">22</cx:pt>
          <cx:pt idx="11120">22</cx:pt>
          <cx:pt idx="11121">19</cx:pt>
          <cx:pt idx="11122">20</cx:pt>
          <cx:pt idx="11123">25</cx:pt>
          <cx:pt idx="11124">19</cx:pt>
          <cx:pt idx="11125">20</cx:pt>
          <cx:pt idx="11126">25</cx:pt>
          <cx:pt idx="11127">22</cx:pt>
          <cx:pt idx="11128">20</cx:pt>
          <cx:pt idx="11129">18</cx:pt>
          <cx:pt idx="11130">20</cx:pt>
          <cx:pt idx="11131">22</cx:pt>
          <cx:pt idx="11132">25</cx:pt>
          <cx:pt idx="11133">25</cx:pt>
          <cx:pt idx="11134">18</cx:pt>
          <cx:pt idx="11135">18</cx:pt>
          <cx:pt idx="11136">25</cx:pt>
          <cx:pt idx="11137">20</cx:pt>
          <cx:pt idx="11138">23</cx:pt>
          <cx:pt idx="11139">25</cx:pt>
          <cx:pt idx="11140">25</cx:pt>
          <cx:pt idx="11141">25</cx:pt>
          <cx:pt idx="11142">16</cx:pt>
          <cx:pt idx="11143">16</cx:pt>
          <cx:pt idx="11144">18</cx:pt>
          <cx:pt idx="11145">18</cx:pt>
          <cx:pt idx="11146">13</cx:pt>
          <cx:pt idx="11147">13</cx:pt>
          <cx:pt idx="11148">13</cx:pt>
          <cx:pt idx="11149">14</cx:pt>
          <cx:pt idx="11150">13</cx:pt>
          <cx:pt idx="11151">14</cx:pt>
          <cx:pt idx="11152">14</cx:pt>
          <cx:pt idx="11153">14</cx:pt>
          <cx:pt idx="11154">13</cx:pt>
          <cx:pt idx="11155">13</cx:pt>
          <cx:pt idx="11156">13</cx:pt>
          <cx:pt idx="11157">13</cx:pt>
          <cx:pt idx="11158">14</cx:pt>
          <cx:pt idx="11159">14</cx:pt>
          <cx:pt idx="11160">14</cx:pt>
          <cx:pt idx="11161">13</cx:pt>
          <cx:pt idx="11162">14</cx:pt>
          <cx:pt idx="11163">14</cx:pt>
          <cx:pt idx="11164">14</cx:pt>
          <cx:pt idx="11165">13</cx:pt>
          <cx:pt idx="11166">13</cx:pt>
          <cx:pt idx="11167">13</cx:pt>
          <cx:pt idx="11168">13</cx:pt>
          <cx:pt idx="11169">14</cx:pt>
          <cx:pt idx="11170">13</cx:pt>
          <cx:pt idx="11171">14</cx:pt>
          <cx:pt idx="11172">13</cx:pt>
          <cx:pt idx="11173">14</cx:pt>
          <cx:pt idx="11174">14</cx:pt>
          <cx:pt idx="11175">14</cx:pt>
          <cx:pt idx="11176">13</cx:pt>
          <cx:pt idx="11177">14</cx:pt>
          <cx:pt idx="11178">13</cx:pt>
          <cx:pt idx="11179">13</cx:pt>
          <cx:pt idx="11180">13</cx:pt>
          <cx:pt idx="11181">16</cx:pt>
          <cx:pt idx="11182">14</cx:pt>
          <cx:pt idx="11183">15</cx:pt>
          <cx:pt idx="11184">14</cx:pt>
          <cx:pt idx="11185">16</cx:pt>
          <cx:pt idx="11186">16</cx:pt>
          <cx:pt idx="11187">16</cx:pt>
          <cx:pt idx="11188">16</cx:pt>
          <cx:pt idx="11189">16</cx:pt>
          <cx:pt idx="11190">16</cx:pt>
          <cx:pt idx="11191">16</cx:pt>
          <cx:pt idx="11192">16</cx:pt>
          <cx:pt idx="11193">15</cx:pt>
          <cx:pt idx="11194">15</cx:pt>
          <cx:pt idx="11195">15</cx:pt>
          <cx:pt idx="11196">15</cx:pt>
          <cx:pt idx="11197">12</cx:pt>
          <cx:pt idx="11198">15</cx:pt>
          <cx:pt idx="11199">15</cx:pt>
          <cx:pt idx="11200">13</cx:pt>
          <cx:pt idx="11201">15</cx:pt>
          <cx:pt idx="11202">15</cx:pt>
          <cx:pt idx="11203">15</cx:pt>
          <cx:pt idx="11204">15</cx:pt>
          <cx:pt idx="11205">16</cx:pt>
          <cx:pt idx="11206">13</cx:pt>
          <cx:pt idx="11207">13</cx:pt>
          <cx:pt idx="11208">13</cx:pt>
          <cx:pt idx="11209">13</cx:pt>
          <cx:pt idx="11210">13</cx:pt>
          <cx:pt idx="11211">13</cx:pt>
          <cx:pt idx="11212">13</cx:pt>
          <cx:pt idx="11213">13</cx:pt>
          <cx:pt idx="11214">16</cx:pt>
          <cx:pt idx="11215">18</cx:pt>
          <cx:pt idx="11216">24</cx:pt>
          <cx:pt idx="11217">28</cx:pt>
          <cx:pt idx="11218">28</cx:pt>
          <cx:pt idx="11219">28</cx:pt>
          <cx:pt idx="11220">24</cx:pt>
          <cx:pt idx="11221">24</cx:pt>
          <cx:pt idx="11222">26</cx:pt>
          <cx:pt idx="11223">26</cx:pt>
          <cx:pt idx="11224">28</cx:pt>
          <cx:pt idx="11225">26</cx:pt>
          <cx:pt idx="11226">24</cx:pt>
          <cx:pt idx="11227">24</cx:pt>
          <cx:pt idx="11228">28</cx:pt>
          <cx:pt idx="11229">27</cx:pt>
          <cx:pt idx="11230">24</cx:pt>
          <cx:pt idx="11231">27</cx:pt>
          <cx:pt idx="11232">27</cx:pt>
          <cx:pt idx="11233">26</cx:pt>
          <cx:pt idx="11234">24</cx:pt>
          <cx:pt idx="11235">24</cx:pt>
          <cx:pt idx="11236">28</cx:pt>
          <cx:pt idx="11237">27</cx:pt>
          <cx:pt idx="11238">25</cx:pt>
          <cx:pt idx="11239">25</cx:pt>
          <cx:pt idx="11240">28</cx:pt>
          <cx:pt idx="11241">27</cx:pt>
          <cx:pt idx="11242">27</cx:pt>
          <cx:pt idx="11243">25</cx:pt>
          <cx:pt idx="11244">27</cx:pt>
          <cx:pt idx="11245">25</cx:pt>
          <cx:pt idx="11246">16</cx:pt>
          <cx:pt idx="11247">16</cx:pt>
          <cx:pt idx="11248">17</cx:pt>
          <cx:pt idx="11249">17</cx:pt>
          <cx:pt idx="11250">17</cx:pt>
          <cx:pt idx="11251">16</cx:pt>
          <cx:pt idx="11252">17</cx:pt>
          <cx:pt idx="11253">17</cx:pt>
          <cx:pt idx="11254">17</cx:pt>
          <cx:pt idx="11255">17</cx:pt>
          <cx:pt idx="11256">17</cx:pt>
          <cx:pt idx="11257">17</cx:pt>
          <cx:pt idx="11258">17</cx:pt>
          <cx:pt idx="11259">16</cx:pt>
          <cx:pt idx="11260">17</cx:pt>
          <cx:pt idx="11261">17</cx:pt>
          <cx:pt idx="11262">17</cx:pt>
          <cx:pt idx="11263">17</cx:pt>
          <cx:pt idx="11264">17</cx:pt>
          <cx:pt idx="11265">17</cx:pt>
          <cx:pt idx="11266">17</cx:pt>
          <cx:pt idx="11267">17</cx:pt>
          <cx:pt idx="11268">20</cx:pt>
          <cx:pt idx="11269">18</cx:pt>
          <cx:pt idx="11270">18</cx:pt>
          <cx:pt idx="11271">19</cx:pt>
          <cx:pt idx="11272">19</cx:pt>
          <cx:pt idx="11273">19</cx:pt>
          <cx:pt idx="11274">20</cx:pt>
          <cx:pt idx="11275">20</cx:pt>
          <cx:pt idx="11276">18</cx:pt>
          <cx:pt idx="11277">20</cx:pt>
          <cx:pt idx="11278">19</cx:pt>
          <cx:pt idx="11279">18</cx:pt>
          <cx:pt idx="11280">20</cx:pt>
          <cx:pt idx="11281">19</cx:pt>
          <cx:pt idx="11282">18</cx:pt>
          <cx:pt idx="11283">18</cx:pt>
          <cx:pt idx="11284">20</cx:pt>
          <cx:pt idx="11285">19</cx:pt>
          <cx:pt idx="11286">20</cx:pt>
          <cx:pt idx="11287">20</cx:pt>
          <cx:pt idx="11288">18</cx:pt>
          <cx:pt idx="11289">20</cx:pt>
          <cx:pt idx="11290">18</cx:pt>
          <cx:pt idx="11291">20</cx:pt>
          <cx:pt idx="11292">20</cx:pt>
          <cx:pt idx="11293">19</cx:pt>
          <cx:pt idx="11294">20</cx:pt>
          <cx:pt idx="11295">16</cx:pt>
          <cx:pt idx="11296">17</cx:pt>
          <cx:pt idx="11297">17</cx:pt>
          <cx:pt idx="11298">16</cx:pt>
          <cx:pt idx="11299">17</cx:pt>
          <cx:pt idx="11300">17</cx:pt>
          <cx:pt idx="11301">16</cx:pt>
          <cx:pt idx="11302">16</cx:pt>
          <cx:pt idx="11303">16</cx:pt>
          <cx:pt idx="11304">16</cx:pt>
          <cx:pt idx="11305">17</cx:pt>
          <cx:pt idx="11306">17</cx:pt>
          <cx:pt idx="11307">21</cx:pt>
          <cx:pt idx="11308">21</cx:pt>
          <cx:pt idx="11309">21</cx:pt>
          <cx:pt idx="11310">21</cx:pt>
          <cx:pt idx="11311">21</cx:pt>
          <cx:pt idx="11312">21</cx:pt>
          <cx:pt idx="11313">21</cx:pt>
          <cx:pt idx="11314">21</cx:pt>
          <cx:pt idx="11315">21</cx:pt>
          <cx:pt idx="11316">21</cx:pt>
          <cx:pt idx="11317">21</cx:pt>
          <cx:pt idx="11318">21</cx:pt>
          <cx:pt idx="11319">21</cx:pt>
          <cx:pt idx="11320">21</cx:pt>
          <cx:pt idx="11321">17</cx:pt>
          <cx:pt idx="11322">17</cx:pt>
          <cx:pt idx="11323">17</cx:pt>
          <cx:pt idx="11324">18</cx:pt>
          <cx:pt idx="11325">18</cx:pt>
          <cx:pt idx="11326">18</cx:pt>
          <cx:pt idx="11327">18</cx:pt>
          <cx:pt idx="11328">17</cx:pt>
          <cx:pt idx="11329">17</cx:pt>
          <cx:pt idx="11330">31</cx:pt>
          <cx:pt idx="11331">31</cx:pt>
          <cx:pt idx="11332">31</cx:pt>
          <cx:pt idx="11333">31</cx:pt>
          <cx:pt idx="11334">31</cx:pt>
          <cx:pt idx="11335">27</cx:pt>
          <cx:pt idx="11336">31</cx:pt>
          <cx:pt idx="11337">31</cx:pt>
          <cx:pt idx="11338">27</cx:pt>
          <cx:pt idx="11339">31</cx:pt>
          <cx:pt idx="11340">31</cx:pt>
          <cx:pt idx="11341">31</cx:pt>
          <cx:pt idx="11342">31</cx:pt>
          <cx:pt idx="11343">31</cx:pt>
          <cx:pt idx="11344">31</cx:pt>
          <cx:pt idx="11345">31</cx:pt>
          <cx:pt idx="11346">31</cx:pt>
          <cx:pt idx="11347">31</cx:pt>
          <cx:pt idx="11348">31</cx:pt>
          <cx:pt idx="11349">27</cx:pt>
          <cx:pt idx="11350">31</cx:pt>
          <cx:pt idx="11351">26</cx:pt>
          <cx:pt idx="11352">31</cx:pt>
          <cx:pt idx="11353">26</cx:pt>
          <cx:pt idx="11354">31</cx:pt>
          <cx:pt idx="11355">31</cx:pt>
          <cx:pt idx="11356">27</cx:pt>
          <cx:pt idx="11357">31</cx:pt>
          <cx:pt idx="11358">26</cx:pt>
          <cx:pt idx="11359">27</cx:pt>
          <cx:pt idx="11360">31</cx:pt>
          <cx:pt idx="11361">31</cx:pt>
          <cx:pt idx="11362">8</cx:pt>
          <cx:pt idx="11363">8</cx:pt>
          <cx:pt idx="11364">8</cx:pt>
          <cx:pt idx="11365">26</cx:pt>
          <cx:pt idx="11366">26</cx:pt>
          <cx:pt idx="11367">21</cx:pt>
          <cx:pt idx="11368">21</cx:pt>
          <cx:pt idx="11369">20</cx:pt>
          <cx:pt idx="11370">20</cx:pt>
          <cx:pt idx="11371">26</cx:pt>
          <cx:pt idx="11372">21</cx:pt>
          <cx:pt idx="11373">21</cx:pt>
          <cx:pt idx="11374">18</cx:pt>
          <cx:pt idx="11375">18</cx:pt>
          <cx:pt idx="11376">18</cx:pt>
          <cx:pt idx="11377">18</cx:pt>
          <cx:pt idx="11378">18</cx:pt>
          <cx:pt idx="11379">18</cx:pt>
          <cx:pt idx="11380">12</cx:pt>
          <cx:pt idx="11381">12</cx:pt>
          <cx:pt idx="11382">12</cx:pt>
          <cx:pt idx="11383">12</cx:pt>
          <cx:pt idx="11384">12</cx:pt>
          <cx:pt idx="11385">12</cx:pt>
          <cx:pt idx="11386">12</cx:pt>
          <cx:pt idx="11387">12</cx:pt>
          <cx:pt idx="11388">12</cx:pt>
          <cx:pt idx="11389">12</cx:pt>
          <cx:pt idx="11390">12</cx:pt>
          <cx:pt idx="11391">12</cx:pt>
          <cx:pt idx="11392">12</cx:pt>
          <cx:pt idx="11393">12</cx:pt>
          <cx:pt idx="11394">13</cx:pt>
          <cx:pt idx="11395">13</cx:pt>
          <cx:pt idx="11396">20</cx:pt>
          <cx:pt idx="11397">20</cx:pt>
          <cx:pt idx="11398">20</cx:pt>
          <cx:pt idx="11399">20</cx:pt>
          <cx:pt idx="11400">20</cx:pt>
          <cx:pt idx="11401">20</cx:pt>
          <cx:pt idx="11402">20</cx:pt>
          <cx:pt idx="11403">20</cx:pt>
          <cx:pt idx="11404">20</cx:pt>
          <cx:pt idx="11405">20</cx:pt>
          <cx:pt idx="11406">20</cx:pt>
          <cx:pt idx="11407">20</cx:pt>
          <cx:pt idx="11408">17</cx:pt>
          <cx:pt idx="11409">17</cx:pt>
          <cx:pt idx="11410">17</cx:pt>
          <cx:pt idx="11411">17</cx:pt>
          <cx:pt idx="11412">16</cx:pt>
          <cx:pt idx="11413">18</cx:pt>
          <cx:pt idx="11414">16</cx:pt>
          <cx:pt idx="11415">17</cx:pt>
          <cx:pt idx="11416">17</cx:pt>
          <cx:pt idx="11417">18</cx:pt>
          <cx:pt idx="11418">17</cx:pt>
          <cx:pt idx="11419">18</cx:pt>
          <cx:pt idx="11420">17</cx:pt>
          <cx:pt idx="11421">17</cx:pt>
          <cx:pt idx="11422">16</cx:pt>
          <cx:pt idx="11423">16</cx:pt>
          <cx:pt idx="11424">18</cx:pt>
          <cx:pt idx="11425">16</cx:pt>
          <cx:pt idx="11426">18</cx:pt>
          <cx:pt idx="11427">16</cx:pt>
          <cx:pt idx="11428">16</cx:pt>
          <cx:pt idx="11429">16</cx:pt>
          <cx:pt idx="11430">16</cx:pt>
          <cx:pt idx="11431">16</cx:pt>
          <cx:pt idx="11432">16</cx:pt>
          <cx:pt idx="11433">16</cx:pt>
          <cx:pt idx="11434">16</cx:pt>
          <cx:pt idx="11435">16</cx:pt>
          <cx:pt idx="11436">16</cx:pt>
          <cx:pt idx="11437">16</cx:pt>
          <cx:pt idx="11438">16</cx:pt>
          <cx:pt idx="11439">16</cx:pt>
          <cx:pt idx="11440">16</cx:pt>
          <cx:pt idx="11441">16</cx:pt>
          <cx:pt idx="11442">16</cx:pt>
          <cx:pt idx="11443">16</cx:pt>
          <cx:pt idx="11444">16</cx:pt>
          <cx:pt idx="11445">16</cx:pt>
          <cx:pt idx="11446">16</cx:pt>
          <cx:pt idx="11447">16</cx:pt>
          <cx:pt idx="11448">13</cx:pt>
          <cx:pt idx="11449">13</cx:pt>
          <cx:pt idx="11450">13</cx:pt>
          <cx:pt idx="11451">17</cx:pt>
          <cx:pt idx="11452">19</cx:pt>
          <cx:pt idx="11453">17</cx:pt>
          <cx:pt idx="11454">17</cx:pt>
          <cx:pt idx="11455">21</cx:pt>
          <cx:pt idx="11456">19</cx:pt>
          <cx:pt idx="11457">21</cx:pt>
          <cx:pt idx="11458">21</cx:pt>
          <cx:pt idx="11459">17</cx:pt>
          <cx:pt idx="11460">17</cx:pt>
          <cx:pt idx="11461">20</cx:pt>
          <cx:pt idx="11462">17</cx:pt>
          <cx:pt idx="11463">20</cx:pt>
          <cx:pt idx="11464">17</cx:pt>
          <cx:pt idx="11465">18</cx:pt>
          <cx:pt idx="11466">18</cx:pt>
          <cx:pt idx="11467">20</cx:pt>
          <cx:pt idx="11468">17</cx:pt>
          <cx:pt idx="11469">20</cx:pt>
          <cx:pt idx="11470">18</cx:pt>
          <cx:pt idx="11471">17</cx:pt>
          <cx:pt idx="11472">20</cx:pt>
          <cx:pt idx="11473">18</cx:pt>
          <cx:pt idx="11474">20</cx:pt>
          <cx:pt idx="11475">17</cx:pt>
          <cx:pt idx="11476">22</cx:pt>
          <cx:pt idx="11477">22</cx:pt>
          <cx:pt idx="11478">22</cx:pt>
          <cx:pt idx="11479">22</cx:pt>
          <cx:pt idx="11480">22</cx:pt>
          <cx:pt idx="11481">22</cx:pt>
          <cx:pt idx="11482">22</cx:pt>
          <cx:pt idx="11483">23</cx:pt>
          <cx:pt idx="11484">22</cx:pt>
          <cx:pt idx="11485">18</cx:pt>
          <cx:pt idx="11486">22</cx:pt>
          <cx:pt idx="11487">23</cx:pt>
          <cx:pt idx="11488">22</cx:pt>
          <cx:pt idx="11489">19</cx:pt>
          <cx:pt idx="11490">21</cx:pt>
          <cx:pt idx="11491">27</cx:pt>
          <cx:pt idx="11492">21</cx:pt>
          <cx:pt idx="11493">21</cx:pt>
          <cx:pt idx="11494">19</cx:pt>
          <cx:pt idx="11495">21</cx:pt>
          <cx:pt idx="11496">27</cx:pt>
          <cx:pt idx="11497">27</cx:pt>
          <cx:pt idx="11498">19</cx:pt>
          <cx:pt idx="11499">21</cx:pt>
          <cx:pt idx="11500">21</cx:pt>
          <cx:pt idx="11501">20</cx:pt>
          <cx:pt idx="11502">19</cx:pt>
          <cx:pt idx="11503">18</cx:pt>
          <cx:pt idx="11504">20</cx:pt>
          <cx:pt idx="11505">19</cx:pt>
          <cx:pt idx="11506">19</cx:pt>
          <cx:pt idx="11507">20</cx:pt>
          <cx:pt idx="11508">14</cx:pt>
          <cx:pt idx="11509">14</cx:pt>
          <cx:pt idx="11510">14</cx:pt>
          <cx:pt idx="11511">24</cx:pt>
          <cx:pt idx="11512">19</cx:pt>
          <cx:pt idx="11513">18</cx:pt>
          <cx:pt idx="11514">15</cx:pt>
          <cx:pt idx="11515">18</cx:pt>
          <cx:pt idx="11516">15</cx:pt>
          <cx:pt idx="11517">23</cx:pt>
          <cx:pt idx="11518">18</cx:pt>
          <cx:pt idx="11519">18</cx:pt>
          <cx:pt idx="11520">18</cx:pt>
          <cx:pt idx="11521">23</cx:pt>
          <cx:pt idx="11522">15</cx:pt>
          <cx:pt idx="11523">14</cx:pt>
          <cx:pt idx="11524">14</cx:pt>
          <cx:pt idx="11525">14</cx:pt>
          <cx:pt idx="11526">18</cx:pt>
          <cx:pt idx="11527">15</cx:pt>
          <cx:pt idx="11528">19</cx:pt>
          <cx:pt idx="11529">18</cx:pt>
          <cx:pt idx="11530">18</cx:pt>
          <cx:pt idx="11531">15</cx:pt>
          <cx:pt idx="11532">18</cx:pt>
          <cx:pt idx="11533">15</cx:pt>
          <cx:pt idx="11534">18</cx:pt>
          <cx:pt idx="11535">27</cx:pt>
          <cx:pt idx="11536">27</cx:pt>
          <cx:pt idx="11537">27</cx:pt>
          <cx:pt idx="11538">27</cx:pt>
          <cx:pt idx="11539">27</cx:pt>
          <cx:pt idx="11540">27</cx:pt>
          <cx:pt idx="11541">22</cx:pt>
          <cx:pt idx="11542">22</cx:pt>
          <cx:pt idx="11543">22</cx:pt>
          <cx:pt idx="11544">22</cx:pt>
          <cx:pt idx="11545">22</cx:pt>
          <cx:pt idx="11546">22</cx:pt>
          <cx:pt idx="11547">22</cx:pt>
          <cx:pt idx="11548">22</cx:pt>
          <cx:pt idx="11549">22</cx:pt>
          <cx:pt idx="11550">22</cx:pt>
          <cx:pt idx="11551">17</cx:pt>
          <cx:pt idx="11552">17</cx:pt>
          <cx:pt idx="11553">22</cx:pt>
          <cx:pt idx="11554">17</cx:pt>
          <cx:pt idx="11555">17</cx:pt>
          <cx:pt idx="11556">17</cx:pt>
          <cx:pt idx="11557">24</cx:pt>
          <cx:pt idx="11558">24</cx:pt>
          <cx:pt idx="11559">17</cx:pt>
          <cx:pt idx="11560">17</cx:pt>
          <cx:pt idx="11561">24</cx:pt>
          <cx:pt idx="11562">18</cx:pt>
          <cx:pt idx="11563">22</cx:pt>
          <cx:pt idx="11564">22</cx:pt>
          <cx:pt idx="11565">24</cx:pt>
          <cx:pt idx="11566">17</cx:pt>
          <cx:pt idx="11567">24</cx:pt>
          <cx:pt idx="11568">24</cx:pt>
          <cx:pt idx="11569">17</cx:pt>
          <cx:pt idx="11570">18</cx:pt>
          <cx:pt idx="11571">18</cx:pt>
          <cx:pt idx="11572">22</cx:pt>
          <cx:pt idx="11573">24</cx:pt>
          <cx:pt idx="11574">17</cx:pt>
          <cx:pt idx="11575">17</cx:pt>
          <cx:pt idx="11576">18</cx:pt>
          <cx:pt idx="11577">22</cx:pt>
          <cx:pt idx="11578">18</cx:pt>
          <cx:pt idx="11579">22</cx:pt>
          <cx:pt idx="11580">18</cx:pt>
          <cx:pt idx="11581">17</cx:pt>
          <cx:pt idx="11582">22</cx:pt>
          <cx:pt idx="11583">18</cx:pt>
          <cx:pt idx="11584">22</cx:pt>
          <cx:pt idx="11585">19</cx:pt>
          <cx:pt idx="11586">19</cx:pt>
          <cx:pt idx="11587">17</cx:pt>
          <cx:pt idx="11588">17</cx:pt>
          <cx:pt idx="11589">20</cx:pt>
          <cx:pt idx="11590">17</cx:pt>
          <cx:pt idx="11591">23</cx:pt>
          <cx:pt idx="11592">23</cx:pt>
          <cx:pt idx="11593">20</cx:pt>
          <cx:pt idx="11594">17</cx:pt>
          <cx:pt idx="11595">19</cx:pt>
          <cx:pt idx="11596">20</cx:pt>
          <cx:pt idx="11597">20</cx:pt>
          <cx:pt idx="11598">22</cx:pt>
          <cx:pt idx="11599">23</cx:pt>
          <cx:pt idx="11600">23</cx:pt>
          <cx:pt idx="11601">20</cx:pt>
          <cx:pt idx="11602">20</cx:pt>
          <cx:pt idx="11603">20</cx:pt>
          <cx:pt idx="11604">23</cx:pt>
          <cx:pt idx="11605">18</cx:pt>
          <cx:pt idx="11606">17</cx:pt>
          <cx:pt idx="11607">17</cx:pt>
          <cx:pt idx="11608">18</cx:pt>
          <cx:pt idx="11609">24</cx:pt>
          <cx:pt idx="11610">17</cx:pt>
          <cx:pt idx="11611">18</cx:pt>
          <cx:pt idx="11612">24</cx:pt>
          <cx:pt idx="11613">23</cx:pt>
          <cx:pt idx="11614">19</cx:pt>
          <cx:pt idx="11615">19</cx:pt>
          <cx:pt idx="11616">23</cx:pt>
          <cx:pt idx="11617">19</cx:pt>
          <cx:pt idx="11618">19</cx:pt>
          <cx:pt idx="11619">23</cx:pt>
          <cx:pt idx="11620">23</cx:pt>
          <cx:pt idx="11621">19</cx:pt>
          <cx:pt idx="11622">23</cx:pt>
          <cx:pt idx="11623">16</cx:pt>
          <cx:pt idx="11624">16</cx:pt>
          <cx:pt idx="11625">22</cx:pt>
          <cx:pt idx="11626">20</cx:pt>
          <cx:pt idx="11627">22</cx:pt>
          <cx:pt idx="11628">20</cx:pt>
          <cx:pt idx="11629">20</cx:pt>
          <cx:pt idx="11630">22</cx:pt>
          <cx:pt idx="11631">20</cx:pt>
          <cx:pt idx="11632">22</cx:pt>
          <cx:pt idx="11633">22</cx:pt>
          <cx:pt idx="11634">22</cx:pt>
          <cx:pt idx="11635">22</cx:pt>
          <cx:pt idx="11636">20</cx:pt>
          <cx:pt idx="11637">20</cx:pt>
          <cx:pt idx="11638">22</cx:pt>
          <cx:pt idx="11639">20</cx:pt>
          <cx:pt idx="11640">17</cx:pt>
          <cx:pt idx="11641">27</cx:pt>
          <cx:pt idx="11642">27</cx:pt>
          <cx:pt idx="11643">27</cx:pt>
          <cx:pt idx="11644">27</cx:pt>
          <cx:pt idx="11645">27</cx:pt>
          <cx:pt idx="11646">27</cx:pt>
          <cx:pt idx="11647">27</cx:pt>
          <cx:pt idx="11648">27</cx:pt>
          <cx:pt idx="11649">27</cx:pt>
          <cx:pt idx="11650">27</cx:pt>
          <cx:pt idx="11651">17</cx:pt>
          <cx:pt idx="11652">17</cx:pt>
          <cx:pt idx="11653">15</cx:pt>
          <cx:pt idx="11654">15</cx:pt>
          <cx:pt idx="11655">15</cx:pt>
          <cx:pt idx="11656">15</cx:pt>
          <cx:pt idx="11657">16</cx:pt>
          <cx:pt idx="11658">16</cx:pt>
          <cx:pt idx="11659">16</cx:pt>
          <cx:pt idx="11660">15</cx:pt>
          <cx:pt idx="11661">15</cx:pt>
          <cx:pt idx="11662">16</cx:pt>
          <cx:pt idx="11663">16</cx:pt>
          <cx:pt idx="11664">15</cx:pt>
          <cx:pt idx="11665">15</cx:pt>
          <cx:pt idx="11666">15</cx:pt>
          <cx:pt idx="11667">15</cx:pt>
          <cx:pt idx="11668">16</cx:pt>
          <cx:pt idx="11669">15</cx:pt>
          <cx:pt idx="11670">15</cx:pt>
          <cx:pt idx="11671">15</cx:pt>
          <cx:pt idx="11672">16</cx:pt>
          <cx:pt idx="11673">15</cx:pt>
          <cx:pt idx="11674">15</cx:pt>
          <cx:pt idx="11675">16</cx:pt>
          <cx:pt idx="11676">15</cx:pt>
          <cx:pt idx="11677">16</cx:pt>
          <cx:pt idx="11678">16</cx:pt>
          <cx:pt idx="11679">16</cx:pt>
          <cx:pt idx="11680">15</cx:pt>
          <cx:pt idx="11681">16</cx:pt>
          <cx:pt idx="11682">15</cx:pt>
          <cx:pt idx="11683">15</cx:pt>
          <cx:pt idx="11684">15</cx:pt>
          <cx:pt idx="11685">16</cx:pt>
          <cx:pt idx="11686">16</cx:pt>
          <cx:pt idx="11687">16</cx:pt>
          <cx:pt idx="11688">16</cx:pt>
          <cx:pt idx="11689">16</cx:pt>
          <cx:pt idx="11690">16</cx:pt>
          <cx:pt idx="11691">16</cx:pt>
          <cx:pt idx="11692">16</cx:pt>
          <cx:pt idx="11693">16</cx:pt>
          <cx:pt idx="11694">16</cx:pt>
          <cx:pt idx="11695">16</cx:pt>
          <cx:pt idx="11696">16</cx:pt>
          <cx:pt idx="11697">16</cx:pt>
          <cx:pt idx="11698">16</cx:pt>
          <cx:pt idx="11699">16</cx:pt>
          <cx:pt idx="11700">16</cx:pt>
          <cx:pt idx="11701">16</cx:pt>
          <cx:pt idx="11702">16</cx:pt>
          <cx:pt idx="11703">16</cx:pt>
          <cx:pt idx="11704">16</cx:pt>
          <cx:pt idx="11705">16</cx:pt>
          <cx:pt idx="11706">15</cx:pt>
          <cx:pt idx="11707">15</cx:pt>
          <cx:pt idx="11708">15</cx:pt>
          <cx:pt idx="11709">16</cx:pt>
          <cx:pt idx="11710">16</cx:pt>
          <cx:pt idx="11711">16</cx:pt>
          <cx:pt idx="11712">16</cx:pt>
          <cx:pt idx="11713">16</cx:pt>
          <cx:pt idx="11714">16</cx:pt>
          <cx:pt idx="11715">15</cx:pt>
          <cx:pt idx="11716">15</cx:pt>
          <cx:pt idx="11717">16</cx:pt>
          <cx:pt idx="11718">15</cx:pt>
          <cx:pt idx="11719">17</cx:pt>
          <cx:pt idx="11720">16</cx:pt>
          <cx:pt idx="11721">17</cx:pt>
          <cx:pt idx="11722">16</cx:pt>
          <cx:pt idx="11723">17</cx:pt>
          <cx:pt idx="11724">17</cx:pt>
          <cx:pt idx="11725">16</cx:pt>
          <cx:pt idx="11726">16</cx:pt>
          <cx:pt idx="11727">13</cx:pt>
          <cx:pt idx="11728">14</cx:pt>
          <cx:pt idx="11729">14</cx:pt>
          <cx:pt idx="11730">14</cx:pt>
          <cx:pt idx="11731">15</cx:pt>
          <cx:pt idx="11732">15</cx:pt>
          <cx:pt idx="11733">15</cx:pt>
          <cx:pt idx="11734">15</cx:pt>
          <cx:pt idx="11735">15</cx:pt>
          <cx:pt idx="11736">15</cx:pt>
          <cx:pt idx="11737">15</cx:pt>
          <cx:pt idx="11738">18</cx:pt>
          <cx:pt idx="11739">19</cx:pt>
          <cx:pt idx="11740">19</cx:pt>
          <cx:pt idx="11741">18</cx:pt>
          <cx:pt idx="11742">19</cx:pt>
          <cx:pt idx="11743">18</cx:pt>
          <cx:pt idx="11744">15</cx:pt>
          <cx:pt idx="11745">16</cx:pt>
          <cx:pt idx="11746">16</cx:pt>
          <cx:pt idx="11747">15</cx:pt>
          <cx:pt idx="11748">16</cx:pt>
          <cx:pt idx="11749">15</cx:pt>
          <cx:pt idx="11750">16</cx:pt>
          <cx:pt idx="11751">15</cx:pt>
          <cx:pt idx="11752">16</cx:pt>
          <cx:pt idx="11753">15</cx:pt>
          <cx:pt idx="11754">15</cx:pt>
          <cx:pt idx="11755">16</cx:pt>
          <cx:pt idx="11756">16</cx:pt>
          <cx:pt idx="11757">16</cx:pt>
          <cx:pt idx="11758">15</cx:pt>
          <cx:pt idx="11759">15</cx:pt>
          <cx:pt idx="11760">15</cx:pt>
          <cx:pt idx="11761">15</cx:pt>
          <cx:pt idx="11762">16</cx:pt>
          <cx:pt idx="11763">15</cx:pt>
          <cx:pt idx="11764">16</cx:pt>
          <cx:pt idx="11765">17</cx:pt>
          <cx:pt idx="11766">18</cx:pt>
          <cx:pt idx="11767">18</cx:pt>
          <cx:pt idx="11768">16</cx:pt>
          <cx:pt idx="11769">17</cx:pt>
          <cx:pt idx="11770">17</cx:pt>
          <cx:pt idx="11771">18</cx:pt>
          <cx:pt idx="11772">16</cx:pt>
          <cx:pt idx="11773">18</cx:pt>
          <cx:pt idx="11774">18</cx:pt>
          <cx:pt idx="11775">18</cx:pt>
          <cx:pt idx="11776">18</cx:pt>
          <cx:pt idx="11777">17</cx:pt>
          <cx:pt idx="11778">16</cx:pt>
          <cx:pt idx="11779">17</cx:pt>
          <cx:pt idx="11780">16</cx:pt>
          <cx:pt idx="11781">18</cx:pt>
          <cx:pt idx="11782">17</cx:pt>
          <cx:pt idx="11783">18</cx:pt>
          <cx:pt idx="11784">17</cx:pt>
          <cx:pt idx="11785">18</cx:pt>
          <cx:pt idx="11786">17</cx:pt>
          <cx:pt idx="11787">17</cx:pt>
          <cx:pt idx="11788">16</cx:pt>
          <cx:pt idx="11789">16</cx:pt>
          <cx:pt idx="11790">18</cx:pt>
          <cx:pt idx="11791">18</cx:pt>
          <cx:pt idx="11792">22</cx:pt>
          <cx:pt idx="11793">18</cx:pt>
          <cx:pt idx="11794">16</cx:pt>
          <cx:pt idx="11795">23</cx:pt>
          <cx:pt idx="11796">25</cx:pt>
          <cx:pt idx="11797">25</cx:pt>
          <cx:pt idx="11798">29</cx:pt>
          <cx:pt idx="11799">29</cx:pt>
          <cx:pt idx="11800">25</cx:pt>
          <cx:pt idx="11801">25</cx:pt>
          <cx:pt idx="11802">23</cx:pt>
          <cx:pt idx="11803">26</cx:pt>
          <cx:pt idx="11804">30</cx:pt>
          <cx:pt idx="11805">30</cx:pt>
          <cx:pt idx="11806">23</cx:pt>
          <cx:pt idx="11807">23</cx:pt>
          <cx:pt idx="11808">26</cx:pt>
          <cx:pt idx="11809">30</cx:pt>
          <cx:pt idx="11810">32</cx:pt>
          <cx:pt idx="11811">30</cx:pt>
          <cx:pt idx="11812">30</cx:pt>
          <cx:pt idx="11813">30</cx:pt>
          <cx:pt idx="11814">30</cx:pt>
          <cx:pt idx="11815">30</cx:pt>
          <cx:pt idx="11816">30</cx:pt>
          <cx:pt idx="11817">30</cx:pt>
          <cx:pt idx="11818">30</cx:pt>
          <cx:pt idx="11819">30</cx:pt>
          <cx:pt idx="11820">30</cx:pt>
          <cx:pt idx="11821">30</cx:pt>
          <cx:pt idx="11822">30</cx:pt>
          <cx:pt idx="11823">30</cx:pt>
          <cx:pt idx="11824">30</cx:pt>
          <cx:pt idx="11825">30</cx:pt>
          <cx:pt idx="11826">30</cx:pt>
          <cx:pt idx="11827">30</cx:pt>
          <cx:pt idx="11828">30</cx:pt>
          <cx:pt idx="11829">30</cx:pt>
          <cx:pt idx="11830">30</cx:pt>
          <cx:pt idx="11831">30</cx:pt>
          <cx:pt idx="11832">11</cx:pt>
          <cx:pt idx="11833">20</cx:pt>
          <cx:pt idx="11834">20</cx:pt>
          <cx:pt idx="11835">20</cx:pt>
          <cx:pt idx="11836">20</cx:pt>
          <cx:pt idx="11837">20</cx:pt>
          <cx:pt idx="11838">20</cx:pt>
          <cx:pt idx="11839">20</cx:pt>
          <cx:pt idx="11840">20</cx:pt>
          <cx:pt idx="11841">20</cx:pt>
          <cx:pt idx="11842">20</cx:pt>
          <cx:pt idx="11843">20</cx:pt>
          <cx:pt idx="11844">20</cx:pt>
          <cx:pt idx="11845">15</cx:pt>
          <cx:pt idx="11846">16</cx:pt>
          <cx:pt idx="11847">15</cx:pt>
          <cx:pt idx="11848">15</cx:pt>
          <cx:pt idx="11849">14</cx:pt>
          <cx:pt idx="11850">16</cx:pt>
          <cx:pt idx="11851">16</cx:pt>
          <cx:pt idx="11852">16</cx:pt>
          <cx:pt idx="11853">15</cx:pt>
          <cx:pt idx="11854">15</cx:pt>
          <cx:pt idx="11855">15</cx:pt>
          <cx:pt idx="11856">14</cx:pt>
          <cx:pt idx="11857">15</cx:pt>
          <cx:pt idx="11858">15</cx:pt>
          <cx:pt idx="11859">14</cx:pt>
          <cx:pt idx="11860">15</cx:pt>
          <cx:pt idx="11861">16</cx:pt>
          <cx:pt idx="11862">16</cx:pt>
          <cx:pt idx="11863">16</cx:pt>
          <cx:pt idx="11864">16</cx:pt>
          <cx:pt idx="11865">16</cx:pt>
          <cx:pt idx="11866">16</cx:pt>
          <cx:pt idx="11867">15</cx:pt>
          <cx:pt idx="11868">14</cx:pt>
          <cx:pt idx="11869">15</cx:pt>
          <cx:pt idx="11870">16</cx:pt>
          <cx:pt idx="11871">15</cx:pt>
          <cx:pt idx="11872">16</cx:pt>
          <cx:pt idx="11873">16</cx:pt>
          <cx:pt idx="11874">16</cx:pt>
          <cx:pt idx="11875">15</cx:pt>
          <cx:pt idx="11876">16</cx:pt>
          <cx:pt idx="11877">16</cx:pt>
          <cx:pt idx="11878">15</cx:pt>
          <cx:pt idx="11879">16</cx:pt>
          <cx:pt idx="11880">16</cx:pt>
          <cx:pt idx="11881">17</cx:pt>
          <cx:pt idx="11882">17</cx:pt>
          <cx:pt idx="11883">17</cx:pt>
          <cx:pt idx="11884">19</cx:pt>
          <cx:pt idx="11885">18</cx:pt>
          <cx:pt idx="11886">19</cx:pt>
          <cx:pt idx="11887">19</cx:pt>
          <cx:pt idx="11888">18</cx:pt>
          <cx:pt idx="11889">19</cx:pt>
          <cx:pt idx="11890">15</cx:pt>
          <cx:pt idx="11891">15</cx:pt>
          <cx:pt idx="11892">15</cx:pt>
          <cx:pt idx="11893">15</cx:pt>
          <cx:pt idx="11894">22</cx:pt>
          <cx:pt idx="11895">19</cx:pt>
          <cx:pt idx="11896">17</cx:pt>
          <cx:pt idx="11897">22</cx:pt>
          <cx:pt idx="11898">17</cx:pt>
          <cx:pt idx="11899">17</cx:pt>
          <cx:pt idx="11900">17</cx:pt>
          <cx:pt idx="11901">22</cx:pt>
          <cx:pt idx="11902">17</cx:pt>
          <cx:pt idx="11903">12</cx:pt>
          <cx:pt idx="11904">12</cx:pt>
          <cx:pt idx="11905">12</cx:pt>
          <cx:pt idx="11906">16</cx:pt>
          <cx:pt idx="11907">16</cx:pt>
          <cx:pt idx="11908">16</cx:pt>
          <cx:pt idx="11909">16</cx:pt>
          <cx:pt idx="11910">16</cx:pt>
          <cx:pt idx="11911">16</cx:pt>
          <cx:pt idx="11912">16</cx:pt>
        </cx:lvl>
      </cx:numDim>
    </cx:data>
  </cx:chartData>
  <cx:chart>
    <cx:title pos="t" align="ctr" overlay="0">
      <cx:tx>
        <cx:txData>
          <cx:v>Popularity</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Popularity</a:t>
          </a:r>
        </a:p>
      </cx:txPr>
    </cx:title>
    <cx:plotArea>
      <cx:plotAreaRegion>
        <cx:series layoutId="boxWhisker" uniqueId="{EFEC4273-2ECC-467D-90C2-0F4E8DFEB491}">
          <cx:tx>
            <cx:txData>
              <cx:f>Cleaned_Car_Data!$N$1</cx:f>
              <cx:v>city mpg</cx:v>
            </cx:txData>
          </cx:tx>
          <cx:dataId val="0"/>
          <cx:layoutPr>
            <cx:visibility meanLine="0" meanMarker="1" nonoutliers="0" outliers="1"/>
            <cx:statistics quartileMethod="exclusive"/>
          </cx:layoutPr>
        </cx:series>
      </cx:plotAreaRegion>
      <cx:axis id="0">
        <cx:catScaling gapWidth="1"/>
        <cx:tickLabels/>
      </cx:axis>
      <cx:axis id="1">
        <cx:valScaling/>
        <cx:tickLabels/>
      </cx:axis>
    </cx:plotArea>
  </cx:chart>
  <cx:spPr>
    <a:solidFill>
      <a:schemeClr val="bg1"/>
    </a:solidFill>
  </cx:spPr>
</cx:chartSpace>
</file>

<file path=ppt/charts/chartEx4.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'Outliers Calculation'!$F$2:$F$11917</cx:f>
        <cx:lvl ptCount="11916" formatCode="General">
          <cx:pt idx="0">46135</cx:pt>
          <cx:pt idx="1">40650</cx:pt>
          <cx:pt idx="2">36350</cx:pt>
          <cx:pt idx="3">29450</cx:pt>
          <cx:pt idx="4">34500</cx:pt>
          <cx:pt idx="5">31200</cx:pt>
          <cx:pt idx="6">44100</cx:pt>
          <cx:pt idx="7">39300</cx:pt>
          <cx:pt idx="8">36900</cx:pt>
          <cx:pt idx="9">37200</cx:pt>
          <cx:pt idx="10">39600</cx:pt>
          <cx:pt idx="11">31500</cx:pt>
          <cx:pt idx="12">44400</cx:pt>
          <cx:pt idx="13">37200</cx:pt>
          <cx:pt idx="14">31500</cx:pt>
          <cx:pt idx="15">48250</cx:pt>
          <cx:pt idx="16">43550</cx:pt>
          <cx:pt idx="17">2000</cx:pt>
          <cx:pt idx="18">2000</cx:pt>
          <cx:pt idx="19">2000</cx:pt>
          <cx:pt idx="20">2000</cx:pt>
          <cx:pt idx="21">2000</cx:pt>
          <cx:pt idx="22">2000</cx:pt>
          <cx:pt idx="23">2000</cx:pt>
          <cx:pt idx="24">2000</cx:pt>
          <cx:pt idx="25">2000</cx:pt>
          <cx:pt idx="26">2000</cx:pt>
          <cx:pt idx="27">2000</cx:pt>
          <cx:pt idx="28">2000</cx:pt>
          <cx:pt idx="29">2000</cx:pt>
          <cx:pt idx="30">2000</cx:pt>
          <cx:pt idx="31">2000</cx:pt>
          <cx:pt idx="32">27495</cx:pt>
          <cx:pt idx="33">24995</cx:pt>
          <cx:pt idx="34">28195</cx:pt>
          <cx:pt idx="35">2000</cx:pt>
          <cx:pt idx="36">2000</cx:pt>
          <cx:pt idx="37">2000</cx:pt>
          <cx:pt idx="38">2000</cx:pt>
          <cx:pt idx="39">2000</cx:pt>
          <cx:pt idx="40">2000</cx:pt>
          <cx:pt idx="41">32850</cx:pt>
          <cx:pt idx="42">38650</cx:pt>
          <cx:pt idx="43">48750</cx:pt>
          <cx:pt idx="44">34850</cx:pt>
          <cx:pt idx="45">40650</cx:pt>
          <cx:pt idx="46">44150</cx:pt>
          <cx:pt idx="47">32850</cx:pt>
          <cx:pt idx="48">46150</cx:pt>
          <cx:pt idx="49">50750</cx:pt>
          <cx:pt idx="50">46450</cx:pt>
          <cx:pt idx="51">49050</cx:pt>
          <cx:pt idx="52">51050</cx:pt>
          <cx:pt idx="53">44450</cx:pt>
          <cx:pt idx="54">38950</cx:pt>
          <cx:pt idx="55">33150</cx:pt>
          <cx:pt idx="56">35150</cx:pt>
          <cx:pt idx="57">40950</cx:pt>
          <cx:pt idx="58">2000</cx:pt>
          <cx:pt idx="59">2000</cx:pt>
          <cx:pt idx="60">2000</cx:pt>
          <cx:pt idx="61">2000</cx:pt>
          <cx:pt idx="62">2000</cx:pt>
          <cx:pt idx="63">2000</cx:pt>
          <cx:pt idx="64">25170</cx:pt>
          <cx:pt idx="65">23950</cx:pt>
          <cx:pt idx="66">29370</cx:pt>
          <cx:pt idx="67">21995</cx:pt>
          <cx:pt idx="68">26625</cx:pt>
          <cx:pt idx="69">30825</cx:pt>
          <cx:pt idx="70">21995</cx:pt>
          <cx:pt idx="71">27795</cx:pt>
          <cx:pt idx="72">31785</cx:pt>
          <cx:pt idx="73">29905</cx:pt>
          <cx:pt idx="74">22490</cx:pt>
          <cx:pt idx="75">27570</cx:pt>
          <cx:pt idx="76">25690</cx:pt>
          <cx:pt idx="77">24490</cx:pt>
          <cx:pt idx="78">29905</cx:pt>
          <cx:pt idx="79">31785</cx:pt>
          <cx:pt idx="80">26685</cx:pt>
          <cx:pt idx="81">22490</cx:pt>
          <cx:pt idx="82">25690</cx:pt>
          <cx:pt idx="83">30900</cx:pt>
          <cx:pt idx="84">27795</cx:pt>
          <cx:pt idx="85">21995</cx:pt>
          <cx:pt idx="86">24490</cx:pt>
          <cx:pt idx="87">2000</cx:pt>
          <cx:pt idx="88">2000</cx:pt>
          <cx:pt idx="89">2000</cx:pt>
          <cx:pt idx="90">2000</cx:pt>
          <cx:pt idx="91">2000</cx:pt>
          <cx:pt idx="92">2000</cx:pt>
          <cx:pt idx="93">2000</cx:pt>
          <cx:pt idx="94">2000</cx:pt>
          <cx:pt idx="95">2073</cx:pt>
          <cx:pt idx="96">3713</cx:pt>
          <cx:pt idx="97">3520</cx:pt>
          <cx:pt idx="98">3910</cx:pt>
          <cx:pt idx="99">4182</cx:pt>
          <cx:pt idx="100">4107</cx:pt>
          <cx:pt idx="101">4299</cx:pt>
          <cx:pt idx="102">4693</cx:pt>
          <cx:pt idx="103">4107</cx:pt>
          <cx:pt idx="104">2000</cx:pt>
          <cx:pt idx="105">2000</cx:pt>
          <cx:pt idx="106">2000</cx:pt>
          <cx:pt idx="107">2000</cx:pt>
          <cx:pt idx="108">2000</cx:pt>
          <cx:pt idx="109">2000</cx:pt>
          <cx:pt idx="110">2000</cx:pt>
          <cx:pt idx="111">2000</cx:pt>
          <cx:pt idx="112">16020</cx:pt>
          <cx:pt idx="113">14530</cx:pt>
          <cx:pt idx="114">16860</cx:pt>
          <cx:pt idx="115">15370</cx:pt>
          <cx:pt idx="116">17050</cx:pt>
          <cx:pt idx="117">15560</cx:pt>
          <cx:pt idx="118">16210</cx:pt>
          <cx:pt idx="119">14720</cx:pt>
          <cx:pt idx="120">17050</cx:pt>
          <cx:pt idx="121">15560</cx:pt>
          <cx:pt idx="122">16210</cx:pt>
          <cx:pt idx="123">14720</cx:pt>
          <cx:pt idx="124">47250</cx:pt>
          <cx:pt idx="125">41850</cx:pt>
          <cx:pt idx="126">41850</cx:pt>
          <cx:pt idx="127">43000</cx:pt>
          <cx:pt idx="128">49200</cx:pt>
          <cx:pt idx="129">49650</cx:pt>
          <cx:pt idx="130">43950</cx:pt>
          <cx:pt idx="131">41950</cx:pt>
          <cx:pt idx="132">50150</cx:pt>
          <cx:pt idx="133">37500</cx:pt>
          <cx:pt idx="134">43750</cx:pt>
          <cx:pt idx="135">39000</cx:pt>
          <cx:pt idx="136">39500</cx:pt>
          <cx:pt idx="137">39500</cx:pt>
          <cx:pt idx="138">34950</cx:pt>
          <cx:pt idx="139">45750</cx:pt>
          <cx:pt idx="140">43450</cx:pt>
          <cx:pt idx="141">37500</cx:pt>
          <cx:pt idx="142">41000</cx:pt>
          <cx:pt idx="143">32950</cx:pt>
          <cx:pt idx="144">41850</cx:pt>
          <cx:pt idx="145">47800</cx:pt>
          <cx:pt idx="146">39850</cx:pt>
          <cx:pt idx="147">38350</cx:pt>
          <cx:pt idx="148">40350</cx:pt>
          <cx:pt idx="149">38350</cx:pt>
          <cx:pt idx="150">42650</cx:pt>
          <cx:pt idx="151">33150</cx:pt>
          <cx:pt idx="152">35150</cx:pt>
          <cx:pt idx="153">44150</cx:pt>
          <cx:pt idx="154">45800</cx:pt>
          <cx:pt idx="155">38750</cx:pt>
          <cx:pt idx="156">35450</cx:pt>
          <cx:pt idx="157">33450</cx:pt>
          <cx:pt idx="158">40750</cx:pt>
          <cx:pt idx="159">42250</cx:pt>
          <cx:pt idx="160">42950</cx:pt>
          <cx:pt idx="161">40250</cx:pt>
          <cx:pt idx="162">49900</cx:pt>
          <cx:pt idx="163">47900</cx:pt>
          <cx:pt idx="164">44450</cx:pt>
          <cx:pt idx="165">2232</cx:pt>
          <cx:pt idx="166">2000</cx:pt>
          <cx:pt idx="167">2000</cx:pt>
          <cx:pt idx="168">2105</cx:pt>
          <cx:pt idx="169">2199</cx:pt>
          <cx:pt idx="170">2000</cx:pt>
          <cx:pt idx="171">2124</cx:pt>
          <cx:pt idx="172">3552</cx:pt>
          <cx:pt idx="173">2179</cx:pt>
          <cx:pt idx="174">2000</cx:pt>
          <cx:pt idx="175">2000</cx:pt>
          <cx:pt idx="176">2377</cx:pt>
          <cx:pt idx="177">3814</cx:pt>
          <cx:pt idx="178">2207</cx:pt>
          <cx:pt idx="179">2000</cx:pt>
          <cx:pt idx="180">2248</cx:pt>
          <cx:pt idx="181">2065</cx:pt>
          <cx:pt idx="182">2547</cx:pt>
          <cx:pt idx="183">2282</cx:pt>
          <cx:pt idx="184">2000</cx:pt>
          <cx:pt idx="185">2544</cx:pt>
          <cx:pt idx="186">2397</cx:pt>
          <cx:pt idx="187">2000</cx:pt>
          <cx:pt idx="188">4174</cx:pt>
          <cx:pt idx="189">2187</cx:pt>
          <cx:pt idx="190">2729</cx:pt>
          <cx:pt idx="191">2433</cx:pt>
          <cx:pt idx="192">2247</cx:pt>
          <cx:pt idx="193">2540</cx:pt>
          <cx:pt idx="194">3941</cx:pt>
          <cx:pt idx="195">3295</cx:pt>
          <cx:pt idx="196">6008</cx:pt>
          <cx:pt idx="197">6710</cx:pt>
          <cx:pt idx="198">3701</cx:pt>
          <cx:pt idx="199">4671</cx:pt>
          <cx:pt idx="200">5306</cx:pt>
          <cx:pt idx="201">7600</cx:pt>
          <cx:pt idx="202">4090</cx:pt>
          <cx:pt idx="203">37570</cx:pt>
          <cx:pt idx="204">31695</cx:pt>
          <cx:pt idx="205">38070</cx:pt>
          <cx:pt idx="206">44895</cx:pt>
          <cx:pt idx="207">35070</cx:pt>
          <cx:pt idx="208">42395</cx:pt>
          <cx:pt idx="209">34195</cx:pt>
          <cx:pt idx="210">40570</cx:pt>
          <cx:pt idx="211">38095</cx:pt>
          <cx:pt idx="212">35595</cx:pt>
          <cx:pt idx="213">45190</cx:pt>
          <cx:pt idx="214">32260</cx:pt>
          <cx:pt idx="215">37755</cx:pt>
          <cx:pt idx="216">41055</cx:pt>
          <cx:pt idx="217">36090</cx:pt>
          <cx:pt idx="218">42690</cx:pt>
          <cx:pt idx="219">38555</cx:pt>
          <cx:pt idx="220">35255</cx:pt>
          <cx:pt idx="221">38590</cx:pt>
          <cx:pt idx="222">34760</cx:pt>
          <cx:pt idx="223">41135</cx:pt>
          <cx:pt idx="224">45270</cx:pt>
          <cx:pt idx="225">38670</cx:pt>
          <cx:pt idx="226">38635</cx:pt>
          <cx:pt idx="227">36170</cx:pt>
          <cx:pt idx="228">38175</cx:pt>
          <cx:pt idx="229">32340</cx:pt>
          <cx:pt idx="230">42770</cx:pt>
          <cx:pt idx="231">34840</cx:pt>
          <cx:pt idx="232">35675</cx:pt>
          <cx:pt idx="233">32065</cx:pt>
          <cx:pt idx="234">28540</cx:pt>
          <cx:pt idx="235">32315</cx:pt>
          <cx:pt idx="236">28885</cx:pt>
          <cx:pt idx="237">29185</cx:pt>
          <cx:pt idx="238">32615</cx:pt>
          <cx:pt idx="239">2847</cx:pt>
          <cx:pt idx="240">2488</cx:pt>
          <cx:pt idx="241">2683</cx:pt>
          <cx:pt idx="242">2553</cx:pt>
          <cx:pt idx="243">3049</cx:pt>
          <cx:pt idx="244">2774</cx:pt>
          <cx:pt idx="245">2702</cx:pt>
          <cx:pt idx="246">3101</cx:pt>
          <cx:pt idx="247">3510</cx:pt>
          <cx:pt idx="248">3107</cx:pt>
          <cx:pt idx="249">3624</cx:pt>
          <cx:pt idx="250">3185</cx:pt>
          <cx:pt idx="251">2000</cx:pt>
          <cx:pt idx="252">2000</cx:pt>
          <cx:pt idx="253">2000</cx:pt>
          <cx:pt idx="254">2000</cx:pt>
          <cx:pt idx="255">2000</cx:pt>
          <cx:pt idx="256">2144</cx:pt>
          <cx:pt idx="257">2098</cx:pt>
          <cx:pt idx="258">2178</cx:pt>
          <cx:pt idx="259">2311</cx:pt>
          <cx:pt idx="260">36550</cx:pt>
          <cx:pt idx="261">41250</cx:pt>
          <cx:pt idx="262">30600</cx:pt>
          <cx:pt idx="263">37100</cx:pt>
          <cx:pt idx="264">27900</cx:pt>
          <cx:pt idx="265">32700</cx:pt>
          <cx:pt idx="266">40250</cx:pt>
          <cx:pt idx="267">35550</cx:pt>
          <cx:pt idx="268">36100</cx:pt>
          <cx:pt idx="269">33200</cx:pt>
          <cx:pt idx="270">37900</cx:pt>
          <cx:pt idx="271">29600</cx:pt>
          <cx:pt idx="272">38070</cx:pt>
          <cx:pt idx="273">38900</cx:pt>
          <cx:pt idx="274">33840</cx:pt>
          <cx:pt idx="275">38630</cx:pt>
          <cx:pt idx="276">39630</cx:pt>
          <cx:pt idx="277">37740</cx:pt>
          <cx:pt idx="278">41980</cx:pt>
          <cx:pt idx="279">36280</cx:pt>
          <cx:pt idx="280">36740</cx:pt>
          <cx:pt idx="281">40980</cx:pt>
          <cx:pt idx="282">38680</cx:pt>
          <cx:pt idx="283">28510</cx:pt>
          <cx:pt idx="284">30210</cx:pt>
          <cx:pt idx="285">31210</cx:pt>
          <cx:pt idx="286">33340</cx:pt>
          <cx:pt idx="287">37280</cx:pt>
          <cx:pt idx="288">41570</cx:pt>
          <cx:pt idx="289">36870</cx:pt>
          <cx:pt idx="290">42570</cx:pt>
          <cx:pt idx="291">37870</cx:pt>
          <cx:pt idx="292">39220</cx:pt>
          <cx:pt idx="293">40220</cx:pt>
          <cx:pt idx="294">160829</cx:pt>
          <cx:pt idx="295">140615</cx:pt>
          <cx:pt idx="296">150694</cx:pt>
          <cx:pt idx="297">170829</cx:pt>
          <cx:pt idx="298">165986</cx:pt>
          <cx:pt idx="299">154090</cx:pt>
          <cx:pt idx="300">143860</cx:pt>
          <cx:pt idx="301">176287</cx:pt>
          <cx:pt idx="302">157767</cx:pt>
          <cx:pt idx="303">187124</cx:pt>
          <cx:pt idx="304">147332</cx:pt>
          <cx:pt idx="305">169900</cx:pt>
          <cx:pt idx="306">180408</cx:pt>
          <cx:pt idx="307">46790</cx:pt>
          <cx:pt idx="308">48100</cx:pt>
          <cx:pt idx="309">29990</cx:pt>
          <cx:pt idx="310">41820</cx:pt>
          <cx:pt idx="311">31290</cx:pt>
          <cx:pt idx="312">34870</cx:pt>
          <cx:pt idx="313">33570</cx:pt>
          <cx:pt idx="314">46570</cx:pt>
          <cx:pt idx="315">37970</cx:pt>
          <cx:pt idx="316">37070</cx:pt>
          <cx:pt idx="317">49400</cx:pt>
          <cx:pt idx="318">45270</cx:pt>
          <cx:pt idx="319">39270</cx:pt>
          <cx:pt idx="320">45490</cx:pt>
          <cx:pt idx="321">41990</cx:pt>
          <cx:pt idx="322">38370</cx:pt>
          <cx:pt idx="323">43290</cx:pt>
          <cx:pt idx="324">41820</cx:pt>
          <cx:pt idx="325">48100</cx:pt>
          <cx:pt idx="326">43290</cx:pt>
          <cx:pt idx="327">39270</cx:pt>
          <cx:pt idx="328">34870</cx:pt>
          <cx:pt idx="329">41990</cx:pt>
          <cx:pt idx="330">38370</cx:pt>
          <cx:pt idx="331">45270</cx:pt>
          <cx:pt idx="332">45490</cx:pt>
          <cx:pt idx="333">29990</cx:pt>
          <cx:pt idx="334">46570</cx:pt>
          <cx:pt idx="335">46790</cx:pt>
          <cx:pt idx="336">49400</cx:pt>
          <cx:pt idx="337">37070</cx:pt>
          <cx:pt idx="338">31290</cx:pt>
          <cx:pt idx="339">37970</cx:pt>
          <cx:pt idx="340">33570</cx:pt>
          <cx:pt idx="341">37970</cx:pt>
          <cx:pt idx="342">38370</cx:pt>
          <cx:pt idx="343">34870</cx:pt>
          <cx:pt idx="344">29990</cx:pt>
          <cx:pt idx="345">45490</cx:pt>
          <cx:pt idx="346">41990</cx:pt>
          <cx:pt idx="347">45270</cx:pt>
          <cx:pt idx="348">33570</cx:pt>
          <cx:pt idx="349">48100</cx:pt>
          <cx:pt idx="350">39270</cx:pt>
          <cx:pt idx="351">46570</cx:pt>
          <cx:pt idx="352">49400</cx:pt>
          <cx:pt idx="353">37070</cx:pt>
          <cx:pt idx="354">41820</cx:pt>
          <cx:pt idx="355">46790</cx:pt>
          <cx:pt idx="356">43290</cx:pt>
          <cx:pt idx="357">31290</cx:pt>
          <cx:pt idx="358">25045</cx:pt>
          <cx:pt idx="359">26095</cx:pt>
          <cx:pt idx="360">23795</cx:pt>
          <cx:pt idx="361">19595</cx:pt>
          <cx:pt idx="362">18445</cx:pt>
          <cx:pt idx="363">23845</cx:pt>
          <cx:pt idx="364">25395</cx:pt>
          <cx:pt idx="365">24895</cx:pt>
          <cx:pt idx="366">25545</cx:pt>
          <cx:pt idx="367">24295</cx:pt>
          <cx:pt idx="368">19495</cx:pt>
          <cx:pt idx="369">20095</cx:pt>
          <cx:pt idx="370">19995</cx:pt>
          <cx:pt idx="371">21145</cx:pt>
          <cx:pt idx="372">23245</cx:pt>
          <cx:pt idx="373">16945</cx:pt>
          <cx:pt idx="374">24345</cx:pt>
          <cx:pt idx="375">20645</cx:pt>
          <cx:pt idx="376">18945</cx:pt>
          <cx:pt idx="377">26595</cx:pt>
          <cx:pt idx="378">22745</cx:pt>
          <cx:pt idx="379">17995</cx:pt>
          <cx:pt idx="380">22545</cx:pt>
          <cx:pt idx="381">21095</cx:pt>
          <cx:pt idx="382">25495</cx:pt>
          <cx:pt idx="383">20745</cx:pt>
          <cx:pt idx="384">24295</cx:pt>
          <cx:pt idx="385">23595</cx:pt>
          <cx:pt idx="386">21795</cx:pt>
          <cx:pt idx="387">17845</cx:pt>
          <cx:pt idx="388">26495</cx:pt>
          <cx:pt idx="389">24745</cx:pt>
          <cx:pt idx="390">18895</cx:pt>
          <cx:pt idx="391">19595</cx:pt>
          <cx:pt idx="392">23245</cx:pt>
          <cx:pt idx="393">18545</cx:pt>
          <cx:pt idx="394">25795</cx:pt>
          <cx:pt idx="395">20045</cx:pt>
          <cx:pt idx="396">25445</cx:pt>
          <cx:pt idx="397">24795</cx:pt>
          <cx:pt idx="398">21495</cx:pt>
          <cx:pt idx="399">17845</cx:pt>
          <cx:pt idx="400">23145</cx:pt>
          <cx:pt idx="401">24195</cx:pt>
          <cx:pt idx="402">20145</cx:pt>
          <cx:pt idx="403">24945</cx:pt>
          <cx:pt idx="404">23895</cx:pt>
          <cx:pt idx="405">19095</cx:pt>
          <cx:pt idx="406">23445</cx:pt>
          <cx:pt idx="407">18895</cx:pt>
          <cx:pt idx="408">22245</cx:pt>
          <cx:pt idx="409">22395</cx:pt>
          <cx:pt idx="410">20445</cx:pt>
          <cx:pt idx="411">42300</cx:pt>
          <cx:pt idx="412">40300</cx:pt>
          <cx:pt idx="413">40300</cx:pt>
          <cx:pt idx="414">42300</cx:pt>
          <cx:pt idx="415">45800</cx:pt>
          <cx:pt idx="416">47800</cx:pt>
          <cx:pt idx="417">43650</cx:pt>
          <cx:pt idx="418">49950</cx:pt>
          <cx:pt idx="419">47950</cx:pt>
          <cx:pt idx="420">41650</cx:pt>
          <cx:pt idx="421">48300</cx:pt>
          <cx:pt idx="422">50300</cx:pt>
          <cx:pt idx="423">43950</cx:pt>
          <cx:pt idx="424">41950</cx:pt>
          <cx:pt idx="425">56900</cx:pt>
          <cx:pt idx="426">46250</cx:pt>
          <cx:pt idx="427">50750</cx:pt>
          <cx:pt idx="428">42750</cx:pt>
          <cx:pt idx="429">48750</cx:pt>
          <cx:pt idx="430">48250</cx:pt>
          <cx:pt idx="431">42750</cx:pt>
          <cx:pt idx="432">50750</cx:pt>
          <cx:pt idx="433">40750</cx:pt>
          <cx:pt idx="434">54900</cx:pt>
          <cx:pt idx="435">48750</cx:pt>
          <cx:pt idx="436">40750</cx:pt>
          <cx:pt idx="437">52000</cx:pt>
          <cx:pt idx="438">50000</cx:pt>
          <cx:pt idx="439">41850</cx:pt>
          <cx:pt idx="440">50150</cx:pt>
          <cx:pt idx="441">41850</cx:pt>
          <cx:pt idx="442">58950</cx:pt>
          <cx:pt idx="443">43850</cx:pt>
          <cx:pt idx="444">48150</cx:pt>
          <cx:pt idx="445">56950</cx:pt>
          <cx:pt idx="446">50300</cx:pt>
          <cx:pt idx="447">52300</cx:pt>
          <cx:pt idx="448">50500</cx:pt>
          <cx:pt idx="449">44150</cx:pt>
          <cx:pt idx="450">42150</cx:pt>
          <cx:pt idx="451">59300</cx:pt>
          <cx:pt idx="452">57300</cx:pt>
          <cx:pt idx="453">48500</cx:pt>
          <cx:pt idx="454">2168</cx:pt>
          <cx:pt idx="455">2497</cx:pt>
          <cx:pt idx="456">2278</cx:pt>
          <cx:pt idx="457">2650</cx:pt>
          <cx:pt idx="458">2000</cx:pt>
          <cx:pt idx="459">2186</cx:pt>
          <cx:pt idx="460">223970</cx:pt>
          <cx:pt idx="461">219775</cx:pt>
          <cx:pt idx="462">228625</cx:pt>
          <cx:pt idx="463">224585</cx:pt>
          <cx:pt idx="464">228625</cx:pt>
          <cx:pt idx="465">224585</cx:pt>
          <cx:pt idx="466">257412</cx:pt>
          <cx:pt idx="467">233509</cx:pt>
          <cx:pt idx="468">233509</cx:pt>
          <cx:pt idx="469">288000</cx:pt>
          <cx:pt idx="470">257412</cx:pt>
          <cx:pt idx="471">239340</cx:pt>
          <cx:pt idx="472">263553</cx:pt>
          <cx:pt idx="473">291744</cx:pt>
          <cx:pt idx="474">63900</cx:pt>
          <cx:pt idx="475">68400</cx:pt>
          <cx:pt idx="476">53900</cx:pt>
          <cx:pt idx="477">55900</cx:pt>
          <cx:pt idx="478">65900</cx:pt>
          <cx:pt idx="479">41365</cx:pt>
          <cx:pt idx="480">35740</cx:pt>
          <cx:pt idx="481">37615</cx:pt>
          <cx:pt idx="482">34695</cx:pt>
          <cx:pt idx="483">35725</cx:pt>
          <cx:pt idx="484">43400</cx:pt>
          <cx:pt idx="485">32820</cx:pt>
          <cx:pt idx="486">38645</cx:pt>
          <cx:pt idx="487">37825</cx:pt>
          <cx:pt idx="488">43620</cx:pt>
          <cx:pt idx="489">36115</cx:pt>
          <cx:pt idx="490">35950</cx:pt>
          <cx:pt idx="491">33210</cx:pt>
          <cx:pt idx="492">38855</cx:pt>
          <cx:pt idx="493">41585</cx:pt>
          <cx:pt idx="494">35085</cx:pt>
          <cx:pt idx="495">41310</cx:pt>
          <cx:pt idx="496">36690</cx:pt>
          <cx:pt idx="497">44360</cx:pt>
          <cx:pt idx="498">39595</cx:pt>
          <cx:pt idx="499">41850</cx:pt>
          <cx:pt idx="500">42325</cx:pt>
          <cx:pt idx="501">35885</cx:pt>
          <cx:pt idx="502">38565</cx:pt>
          <cx:pt idx="503">36915</cx:pt>
          <cx:pt idx="504">34010</cx:pt>
          <cx:pt idx="505">60700</cx:pt>
          <cx:pt idx="506">71400</cx:pt>
          <cx:pt idx="507">63000</cx:pt>
          <cx:pt idx="508">69100</cx:pt>
          <cx:pt idx="509">63200</cx:pt>
          <cx:pt idx="510">72500</cx:pt>
          <cx:pt idx="511">60900</cx:pt>
          <cx:pt idx="512">63200</cx:pt>
          <cx:pt idx="513">60900</cx:pt>
          <cx:pt idx="514">72500</cx:pt>
          <cx:pt idx="515">67200</cx:pt>
          <cx:pt idx="516">57900</cx:pt>
          <cx:pt idx="517">57100</cx:pt>
          <cx:pt idx="518">52250</cx:pt>
          <cx:pt idx="519">59400</cx:pt>
          <cx:pt idx="520">64900</cx:pt>
          <cx:pt idx="521">49950</cx:pt>
          <cx:pt idx="522">55600</cx:pt>
          <cx:pt idx="523">57350</cx:pt>
          <cx:pt idx="524">58150</cx:pt>
          <cx:pt idx="525">55850</cx:pt>
          <cx:pt idx="526">52500</cx:pt>
          <cx:pt idx="527">50200</cx:pt>
          <cx:pt idx="528">68600</cx:pt>
          <cx:pt idx="529">66300</cx:pt>
          <cx:pt idx="530">59650</cx:pt>
          <cx:pt idx="531">4155</cx:pt>
          <cx:pt idx="532">2427</cx:pt>
          <cx:pt idx="533">3245</cx:pt>
          <cx:pt idx="534">4701</cx:pt>
          <cx:pt idx="535">3176</cx:pt>
          <cx:pt idx="536">3613</cx:pt>
          <cx:pt idx="537">5140</cx:pt>
          <cx:pt idx="538">2692</cx:pt>
          <cx:pt idx="539">31800</cx:pt>
          <cx:pt idx="540">31800</cx:pt>
          <cx:pt idx="541">31800</cx:pt>
          <cx:pt idx="542">26595</cx:pt>
          <cx:pt idx="543">18700</cx:pt>
          <cx:pt idx="544">19700</cx:pt>
          <cx:pt idx="545">22800</cx:pt>
          <cx:pt idx="546">24700</cx:pt>
          <cx:pt idx="547">22495</cx:pt>
          <cx:pt idx="548">17495</cx:pt>
          <cx:pt idx="549">20345</cx:pt>
          <cx:pt idx="550">17700</cx:pt>
          <cx:pt idx="551">20400</cx:pt>
          <cx:pt idx="552">16845</cx:pt>
          <cx:pt idx="553">26695</cx:pt>
          <cx:pt idx="554">21295</cx:pt>
          <cx:pt idx="555">20395</cx:pt>
          <cx:pt idx="556">17745</cx:pt>
          <cx:pt idx="557">22575</cx:pt>
          <cx:pt idx="558">24495</cx:pt>
          <cx:pt idx="559">16995</cx:pt>
          <cx:pt idx="560">20395</cx:pt>
          <cx:pt idx="561">19700</cx:pt>
          <cx:pt idx="562">17900</cx:pt>
          <cx:pt idx="563">21395</cx:pt>
          <cx:pt idx="564">19995</cx:pt>
          <cx:pt idx="565">19390</cx:pt>
          <cx:pt idx="566">17485</cx:pt>
          <cx:pt idx="567">20885</cx:pt>
          <cx:pt idx="568">21490</cx:pt>
          <cx:pt idx="569">15990</cx:pt>
          <cx:pt idx="570">19345</cx:pt>
          <cx:pt idx="571">23095</cx:pt>
          <cx:pt idx="572">24695</cx:pt>
          <cx:pt idx="573">21695</cx:pt>
          <cx:pt idx="574">20695</cx:pt>
          <cx:pt idx="575">21880</cx:pt>
          <cx:pt idx="576">23395</cx:pt>
          <cx:pt idx="577">24795</cx:pt>
          <cx:pt idx="578">20795</cx:pt>
          <cx:pt idx="579">19495</cx:pt>
          <cx:pt idx="580">23695</cx:pt>
          <cx:pt idx="581">20995</cx:pt>
          <cx:pt idx="582">22995</cx:pt>
          <cx:pt idx="583">24635</cx:pt>
          <cx:pt idx="584">25135</cx:pt>
          <cx:pt idx="585">29235</cx:pt>
          <cx:pt idx="586">23335</cx:pt>
          <cx:pt idx="587">22735</cx:pt>
          <cx:pt idx="588">27035</cx:pt>
          <cx:pt idx="589">20000</cx:pt>
          <cx:pt idx="590">27335</cx:pt>
          <cx:pt idx="591">25235</cx:pt>
          <cx:pt idx="592">27035</cx:pt>
          <cx:pt idx="593">25135</cx:pt>
          <cx:pt idx="594">25235</cx:pt>
          <cx:pt idx="595">23890</cx:pt>
          <cx:pt idx="596">23335</cx:pt>
          <cx:pt idx="597">19995</cx:pt>
          <cx:pt idx="598">248500</cx:pt>
          <cx:pt idx="599">205840</cx:pt>
          <cx:pt idx="600">2323</cx:pt>
          <cx:pt idx="601">2170</cx:pt>
          <cx:pt idx="602">2443</cx:pt>
          <cx:pt idx="603">2304</cx:pt>
          <cx:pt idx="604">184900</cx:pt>
          <cx:pt idx="605">214670</cx:pt>
          <cx:pt idx="606">224670</cx:pt>
          <cx:pt idx="607">217890</cx:pt>
          <cx:pt idx="608">228339</cx:pt>
          <cx:pt idx="609">228339</cx:pt>
          <cx:pt idx="610">217890</cx:pt>
          <cx:pt idx="611">366000</cx:pt>
          <cx:pt idx="612">455500</cx:pt>
          <cx:pt idx="613">405500</cx:pt>
          <cx:pt idx="614">372500</cx:pt>
          <cx:pt idx="615">412000</cx:pt>
          <cx:pt idx="616">379050</cx:pt>
          <cx:pt idx="617">418950</cx:pt>
          <cx:pt idx="618">320580</cx:pt>
          <cx:pt idx="619">310543</cx:pt>
          <cx:pt idx="620">310543</cx:pt>
          <cx:pt idx="621">320580</cx:pt>
          <cx:pt idx="622">410000</cx:pt>
          <cx:pt idx="623">24470</cx:pt>
          <cx:pt idx="624">20940</cx:pt>
          <cx:pt idx="625">19940</cx:pt>
          <cx:pt idx="626">22070</cx:pt>
          <cx:pt idx="627">20140</cx:pt>
          <cx:pt idx="628">24670</cx:pt>
          <cx:pt idx="629">21140</cx:pt>
          <cx:pt idx="630">22270</cx:pt>
          <cx:pt idx="631">24770</cx:pt>
          <cx:pt idx="632">22370</cx:pt>
          <cx:pt idx="633">21240</cx:pt>
          <cx:pt idx="634">92600</cx:pt>
          <cx:pt idx="635">81300</cx:pt>
          <cx:pt idx="636">78300</cx:pt>
          <cx:pt idx="637">89600</cx:pt>
          <cx:pt idx="638">93900</cx:pt>
          <cx:pt idx="639">82500</cx:pt>
          <cx:pt idx="640">90900</cx:pt>
          <cx:pt idx="641">79500</cx:pt>
          <cx:pt idx="642">91200</cx:pt>
          <cx:pt idx="643">82800</cx:pt>
          <cx:pt idx="644">94200</cx:pt>
          <cx:pt idx="645">79800</cx:pt>
          <cx:pt idx="646">94900</cx:pt>
          <cx:pt idx="647">86600</cx:pt>
          <cx:pt idx="648">79100</cx:pt>
          <cx:pt idx="649">76100</cx:pt>
          <cx:pt idx="650">90400</cx:pt>
          <cx:pt idx="651">83600</cx:pt>
          <cx:pt idx="652">87400</cx:pt>
          <cx:pt idx="653">97900</cx:pt>
          <cx:pt idx="654">87800</cx:pt>
          <cx:pt idx="655">77300</cx:pt>
          <cx:pt idx="656">99200</cx:pt>
          <cx:pt idx="657">96200</cx:pt>
          <cx:pt idx="658">80300</cx:pt>
          <cx:pt idx="659">84800</cx:pt>
          <cx:pt idx="660">91700</cx:pt>
          <cx:pt idx="661">88700</cx:pt>
          <cx:pt idx="662">92000</cx:pt>
          <cx:pt idx="663">77600</cx:pt>
          <cx:pt idx="664">89000</cx:pt>
          <cx:pt idx="665">80600</cx:pt>
          <cx:pt idx="666">85100</cx:pt>
          <cx:pt idx="667">88100</cx:pt>
          <cx:pt idx="668">96500</cx:pt>
          <cx:pt idx="669">99500</cx:pt>
          <cx:pt idx="670">2960</cx:pt>
          <cx:pt idx="671">3108</cx:pt>
          <cx:pt idx="672">4623</cx:pt>
          <cx:pt idx="673">3211</cx:pt>
          <cx:pt idx="674">2000</cx:pt>
          <cx:pt idx="675">2000</cx:pt>
          <cx:pt idx="676">2000</cx:pt>
          <cx:pt idx="677">2000</cx:pt>
          <cx:pt idx="678">2000</cx:pt>
          <cx:pt idx="679">2000</cx:pt>
          <cx:pt idx="680">2000</cx:pt>
          <cx:pt idx="681">2000</cx:pt>
          <cx:pt idx="682">313088</cx:pt>
          <cx:pt idx="683">313088</cx:pt>
          <cx:pt idx="684">313088</cx:pt>
          <cx:pt idx="685">2080</cx:pt>
          <cx:pt idx="686">2234</cx:pt>
          <cx:pt idx="687">2000</cx:pt>
          <cx:pt idx="688">2146</cx:pt>
          <cx:pt idx="689">22935</cx:pt>
          <cx:pt idx="690">19935</cx:pt>
          <cx:pt idx="691">20935</cx:pt>
          <cx:pt idx="692">18735</cx:pt>
          <cx:pt idx="693">19985</cx:pt>
          <cx:pt idx="694">18785</cx:pt>
          <cx:pt idx="695">21885</cx:pt>
          <cx:pt idx="696">456500</cx:pt>
          <cx:pt idx="697">417000</cx:pt>
          <cx:pt idx="698">506500</cx:pt>
          <cx:pt idx="699">423500</cx:pt>
          <cx:pt idx="700">463000</cx:pt>
          <cx:pt idx="701">470350</cx:pt>
          <cx:pt idx="702">430450</cx:pt>
          <cx:pt idx="703">265500</cx:pt>
          <cx:pt idx="704">280225</cx:pt>
          <cx:pt idx="705">24895</cx:pt>
          <cx:pt idx="706">22895</cx:pt>
          <cx:pt idx="707">23845</cx:pt>
          <cx:pt idx="708">21190</cx:pt>
          <cx:pt idx="709">29895</cx:pt>
          <cx:pt idx="710">22995</cx:pt>
          <cx:pt idx="711">24995</cx:pt>
          <cx:pt idx="712">21495</cx:pt>
          <cx:pt idx="713">30195</cx:pt>
          <cx:pt idx="714">23945</cx:pt>
          <cx:pt idx="715">30695</cx:pt>
          <cx:pt idx="716">21945</cx:pt>
          <cx:pt idx="717">24195</cx:pt>
          <cx:pt idx="718">22995</cx:pt>
          <cx:pt idx="719">25245</cx:pt>
          <cx:pt idx="720">141200</cx:pt>
          <cx:pt idx="721">78000</cx:pt>
          <cx:pt idx="722">91000</cx:pt>
          <cx:pt idx="723">94000</cx:pt>
          <cx:pt idx="724">81000</cx:pt>
          <cx:pt idx="725">74000</cx:pt>
          <cx:pt idx="726">87300</cx:pt>
          <cx:pt idx="727">90300</cx:pt>
          <cx:pt idx="728">82500</cx:pt>
          <cx:pt idx="729">94400</cx:pt>
          <cx:pt idx="730">81300</cx:pt>
          <cx:pt idx="731">97400</cx:pt>
          <cx:pt idx="732">94600</cx:pt>
          <cx:pt idx="733">97600</cx:pt>
          <cx:pt idx="734">84500</cx:pt>
          <cx:pt idx="735">81500</cx:pt>
          <cx:pt idx="736">53900</cx:pt>
          <cx:pt idx="737">66300</cx:pt>
          <cx:pt idx="738">2000</cx:pt>
          <cx:pt idx="739">2000</cx:pt>
          <cx:pt idx="740">2000</cx:pt>
          <cx:pt idx="741">2000</cx:pt>
          <cx:pt idx="742">2000</cx:pt>
          <cx:pt idx="743">2000</cx:pt>
          <cx:pt idx="744">2000</cx:pt>
          <cx:pt idx="745">2000</cx:pt>
          <cx:pt idx="746">2000</cx:pt>
          <cx:pt idx="747">2000</cx:pt>
          <cx:pt idx="748">2000</cx:pt>
          <cx:pt idx="749">2000</cx:pt>
          <cx:pt idx="750">2000</cx:pt>
          <cx:pt idx="751">2000</cx:pt>
          <cx:pt idx="752">2000</cx:pt>
          <cx:pt idx="753">2000</cx:pt>
          <cx:pt idx="754">2000</cx:pt>
          <cx:pt idx="755">2000</cx:pt>
          <cx:pt idx="756">2000</cx:pt>
          <cx:pt idx="757">2000</cx:pt>
          <cx:pt idx="758">2000</cx:pt>
          <cx:pt idx="759">4784</cx:pt>
          <cx:pt idx="760">5858</cx:pt>
          <cx:pt idx="761">8488</cx:pt>
          <cx:pt idx="762">6954</cx:pt>
          <cx:pt idx="763">5680</cx:pt>
          <cx:pt idx="764">7624</cx:pt>
          <cx:pt idx="765">6693</cx:pt>
          <cx:pt idx="766">2000</cx:pt>
          <cx:pt idx="767">2000</cx:pt>
          <cx:pt idx="768">2000</cx:pt>
          <cx:pt idx="769">2000</cx:pt>
          <cx:pt idx="770">2000</cx:pt>
          <cx:pt idx="771">2000</cx:pt>
          <cx:pt idx="772">2000</cx:pt>
          <cx:pt idx="773">2000</cx:pt>
          <cx:pt idx="774">2000</cx:pt>
          <cx:pt idx="775">2000</cx:pt>
          <cx:pt idx="776">2000</cx:pt>
          <cx:pt idx="777">2000</cx:pt>
          <cx:pt idx="778">2000</cx:pt>
          <cx:pt idx="779">2000</cx:pt>
          <cx:pt idx="780">2000</cx:pt>
          <cx:pt idx="781">2000</cx:pt>
          <cx:pt idx="782">2000</cx:pt>
          <cx:pt idx="783">2000</cx:pt>
          <cx:pt idx="784">2000</cx:pt>
          <cx:pt idx="785">2000</cx:pt>
          <cx:pt idx="786">2000</cx:pt>
          <cx:pt idx="787">2000</cx:pt>
          <cx:pt idx="788">2000</cx:pt>
          <cx:pt idx="789">2000</cx:pt>
          <cx:pt idx="790">2000</cx:pt>
          <cx:pt idx="791">2000</cx:pt>
          <cx:pt idx="792">2000</cx:pt>
          <cx:pt idx="793">2000</cx:pt>
          <cx:pt idx="794">2091</cx:pt>
          <cx:pt idx="795">2000</cx:pt>
          <cx:pt idx="796">2000</cx:pt>
          <cx:pt idx="797">2000</cx:pt>
          <cx:pt idx="798">26255</cx:pt>
          <cx:pt idx="799">26975</cx:pt>
          <cx:pt idx="800">26950</cx:pt>
          <cx:pt idx="801">22990</cx:pt>
          <cx:pt idx="802">26950</cx:pt>
          <cx:pt idx="803">22990</cx:pt>
          <cx:pt idx="804">28900</cx:pt>
          <cx:pt idx="805">44080</cx:pt>
          <cx:pt idx="806">46080</cx:pt>
          <cx:pt idx="807">37115</cx:pt>
          <cx:pt idx="808">39490</cx:pt>
          <cx:pt idx="809">34340</cx:pt>
          <cx:pt idx="810">44080</cx:pt>
          <cx:pt idx="811">40840</cx:pt>
          <cx:pt idx="812">31180</cx:pt>
          <cx:pt idx="813">32395</cx:pt>
          <cx:pt idx="814">34340</cx:pt>
          <cx:pt idx="815">34975</cx:pt>
          <cx:pt idx="816">37115</cx:pt>
          <cx:pt idx="817">34975</cx:pt>
          <cx:pt idx="818">30250</cx:pt>
          <cx:pt idx="819">32395</cx:pt>
          <cx:pt idx="820">29830</cx:pt>
          <cx:pt idx="821">46080</cx:pt>
          <cx:pt idx="822">37810</cx:pt>
          <cx:pt idx="823">51330</cx:pt>
          <cx:pt idx="824">38305</cx:pt>
          <cx:pt idx="825">44885</cx:pt>
          <cx:pt idx="826">30360</cx:pt>
          <cx:pt idx="827">42130</cx:pt>
          <cx:pt idx="828">43605</cx:pt>
          <cx:pt idx="829">31790</cx:pt>
          <cx:pt idx="830">35315</cx:pt>
          <cx:pt idx="831">37140</cx:pt>
          <cx:pt idx="832">34150</cx:pt>
          <cx:pt idx="833">44455</cx:pt>
          <cx:pt idx="834">36395</cx:pt>
          <cx:pt idx="835">47345</cx:pt>
          <cx:pt idx="836">32395</cx:pt>
          <cx:pt idx="837">28900</cx:pt>
          <cx:pt idx="838">30330</cx:pt>
          <cx:pt idx="839">39990</cx:pt>
          <cx:pt idx="840">38115</cx:pt>
          <cx:pt idx="841">45080</cx:pt>
          <cx:pt idx="842">35340</cx:pt>
          <cx:pt idx="843">36975</cx:pt>
          <cx:pt idx="844">37020</cx:pt>
          <cx:pt idx="845">28900</cx:pt>
          <cx:pt idx="846">38115</cx:pt>
          <cx:pt idx="847">32395</cx:pt>
          <cx:pt idx="848">39990</cx:pt>
          <cx:pt idx="849">30330</cx:pt>
          <cx:pt idx="850">37020</cx:pt>
          <cx:pt idx="851">35340</cx:pt>
          <cx:pt idx="852">36975</cx:pt>
          <cx:pt idx="853">45080</cx:pt>
          <cx:pt idx="854">37250</cx:pt>
          <cx:pt idx="855">35875</cx:pt>
          <cx:pt idx="856">33380</cx:pt>
          <cx:pt idx="857">40245</cx:pt>
          <cx:pt idx="858">48010</cx:pt>
          <cx:pt idx="859">39400</cx:pt>
          <cx:pt idx="860">43270</cx:pt>
          <cx:pt idx="861">39650</cx:pt>
          <cx:pt idx="862">38380</cx:pt>
          <cx:pt idx="863">40765</cx:pt>
          <cx:pt idx="864">42000</cx:pt>
          <cx:pt idx="865">49165</cx:pt>
          <cx:pt idx="866">38525</cx:pt>
          <cx:pt idx="867">49565</cx:pt>
          <cx:pt idx="868">43435</cx:pt>
          <cx:pt idx="869">48030</cx:pt>
          <cx:pt idx="870">39190</cx:pt>
          <cx:pt idx="871">41190</cx:pt>
          <cx:pt idx="872">42770</cx:pt>
          <cx:pt idx="873">40400</cx:pt>
          <cx:pt idx="874">46530</cx:pt>
          <cx:pt idx="875">49105</cx:pt>
          <cx:pt idx="876">42615</cx:pt>
          <cx:pt idx="877">45345</cx:pt>
          <cx:pt idx="878">2000</cx:pt>
          <cx:pt idx="879">2000</cx:pt>
          <cx:pt idx="880">2000</cx:pt>
          <cx:pt idx="881">2000</cx:pt>
          <cx:pt idx="882">2122</cx:pt>
          <cx:pt idx="883">2000</cx:pt>
          <cx:pt idx="884">2145</cx:pt>
          <cx:pt idx="885">2084</cx:pt>
          <cx:pt idx="886">2063</cx:pt>
          <cx:pt idx="887">2172</cx:pt>
          <cx:pt idx="888">2000</cx:pt>
          <cx:pt idx="889">2000</cx:pt>
          <cx:pt idx="890">2000</cx:pt>
          <cx:pt idx="891">2000</cx:pt>
          <cx:pt idx="892">2000</cx:pt>
          <cx:pt idx="893">2000</cx:pt>
          <cx:pt idx="894">2000</cx:pt>
          <cx:pt idx="895">2000</cx:pt>
          <cx:pt idx="896">2000</cx:pt>
          <cx:pt idx="897">2000</cx:pt>
          <cx:pt idx="898">2000</cx:pt>
          <cx:pt idx="899">2000</cx:pt>
          <cx:pt idx="900">2078</cx:pt>
          <cx:pt idx="901">2000</cx:pt>
          <cx:pt idx="902">2000</cx:pt>
          <cx:pt idx="903">2000</cx:pt>
          <cx:pt idx="904">2117</cx:pt>
          <cx:pt idx="905">2000</cx:pt>
          <cx:pt idx="906">2115</cx:pt>
          <cx:pt idx="907">2000</cx:pt>
          <cx:pt idx="908">2000</cx:pt>
          <cx:pt idx="909">2268</cx:pt>
          <cx:pt idx="910">2000</cx:pt>
          <cx:pt idx="911">2000</cx:pt>
          <cx:pt idx="912">2000</cx:pt>
          <cx:pt idx="913">2000</cx:pt>
          <cx:pt idx="914">2000</cx:pt>
          <cx:pt idx="915">2000</cx:pt>
          <cx:pt idx="916">2000</cx:pt>
          <cx:pt idx="917">2000</cx:pt>
          <cx:pt idx="918">2000</cx:pt>
          <cx:pt idx="919">2000</cx:pt>
          <cx:pt idx="920">96200</cx:pt>
          <cx:pt idx="921">132800</cx:pt>
          <cx:pt idx="922">120900</cx:pt>
          <cx:pt idx="923">105630</cx:pt>
          <cx:pt idx="924">98900</cx:pt>
          <cx:pt idx="925">163000</cx:pt>
          <cx:pt idx="926">102930</cx:pt>
          <cx:pt idx="927">151100</cx:pt>
          <cx:pt idx="928">91030</cx:pt>
          <cx:pt idx="929">84300</cx:pt>
          <cx:pt idx="930">114200</cx:pt>
          <cx:pt idx="931">182700</cx:pt>
          <cx:pt idx="932">194600</cx:pt>
          <cx:pt idx="933">130400</cx:pt>
          <cx:pt idx="934">110800</cx:pt>
          <cx:pt idx="935">117530</cx:pt>
          <cx:pt idx="936">126100</cx:pt>
          <cx:pt idx="937">101600</cx:pt>
          <cx:pt idx="938">116200</cx:pt>
          <cx:pt idx="939">102930</cx:pt>
          <cx:pt idx="940">120900</cx:pt>
          <cx:pt idx="941">105630</cx:pt>
          <cx:pt idx="942">126100</cx:pt>
          <cx:pt idx="943">91030</cx:pt>
          <cx:pt idx="944">98900</cx:pt>
          <cx:pt idx="945">132800</cx:pt>
          <cx:pt idx="946">84300</cx:pt>
          <cx:pt idx="947">151100</cx:pt>
          <cx:pt idx="948">104600</cx:pt>
          <cx:pt idx="949">102930</cx:pt>
          <cx:pt idx="950">132800</cx:pt>
          <cx:pt idx="951">114200</cx:pt>
          <cx:pt idx="952">88800</cx:pt>
          <cx:pt idx="953">194600</cx:pt>
          <cx:pt idx="954">96200</cx:pt>
          <cx:pt idx="955">117530</cx:pt>
          <cx:pt idx="956">94800</cx:pt>
          <cx:pt idx="957">110800</cx:pt>
          <cx:pt idx="958">117530</cx:pt>
          <cx:pt idx="959">98500</cx:pt>
          <cx:pt idx="960">163000</cx:pt>
          <cx:pt idx="961">182700</cx:pt>
          <cx:pt idx="962">130400</cx:pt>
          <cx:pt idx="963">175900</cx:pt>
          <cx:pt idx="964">159200</cx:pt>
          <cx:pt idx="965">108600</cx:pt>
          <cx:pt idx="966">200400</cx:pt>
          <cx:pt idx="967">115700</cx:pt>
          <cx:pt idx="968">110300</cx:pt>
          <cx:pt idx="969">122600</cx:pt>
          <cx:pt idx="970">103400</cx:pt>
          <cx:pt idx="971">96300</cx:pt>
          <cx:pt idx="972">101700</cx:pt>
          <cx:pt idx="973">171500</cx:pt>
          <cx:pt idx="974">188100</cx:pt>
          <cx:pt idx="975">108600</cx:pt>
          <cx:pt idx="976">122600</cx:pt>
          <cx:pt idx="977">89400</cx:pt>
          <cx:pt idx="978">6294</cx:pt>
          <cx:pt idx="979">7419</cx:pt>
          <cx:pt idx="980">9400</cx:pt>
          <cx:pt idx="981">2000</cx:pt>
          <cx:pt idx="982">2000</cx:pt>
          <cx:pt idx="983">2000</cx:pt>
          <cx:pt idx="984">2000</cx:pt>
          <cx:pt idx="985">2000</cx:pt>
          <cx:pt idx="986">2000</cx:pt>
          <cx:pt idx="987">2000</cx:pt>
          <cx:pt idx="988">2000</cx:pt>
          <cx:pt idx="989">2000</cx:pt>
          <cx:pt idx="990">2000</cx:pt>
          <cx:pt idx="991">2000</cx:pt>
          <cx:pt idx="992">2000</cx:pt>
          <cx:pt idx="993">2000</cx:pt>
          <cx:pt idx="994">2000</cx:pt>
          <cx:pt idx="995">2000</cx:pt>
          <cx:pt idx="996">2000</cx:pt>
          <cx:pt idx="997">2000</cx:pt>
          <cx:pt idx="998">2667</cx:pt>
          <cx:pt idx="999">3083</cx:pt>
          <cx:pt idx="1000">3578</cx:pt>
          <cx:pt idx="1001">3047</cx:pt>
          <cx:pt idx="1002">2000</cx:pt>
          <cx:pt idx="1003">2000</cx:pt>
          <cx:pt idx="1004">2000</cx:pt>
          <cx:pt idx="1005">2000</cx:pt>
          <cx:pt idx="1006">2000</cx:pt>
          <cx:pt idx="1007">2000</cx:pt>
          <cx:pt idx="1008">4651</cx:pt>
          <cx:pt idx="1009">3839</cx:pt>
          <cx:pt idx="1010">4191</cx:pt>
          <cx:pt idx="1011">4878</cx:pt>
          <cx:pt idx="1012">4723</cx:pt>
          <cx:pt idx="1013">5576</cx:pt>
          <cx:pt idx="1014">35150</cx:pt>
          <cx:pt idx="1015">32600</cx:pt>
          <cx:pt idx="1016">33200</cx:pt>
          <cx:pt idx="1017">44050</cx:pt>
          <cx:pt idx="1018">29900</cx:pt>
          <cx:pt idx="1019">41650</cx:pt>
          <cx:pt idx="1020">38150</cx:pt>
          <cx:pt idx="1021">35750</cx:pt>
          <cx:pt idx="1022">41050</cx:pt>
          <cx:pt idx="1023">47050</cx:pt>
          <cx:pt idx="1024">38350</cx:pt>
          <cx:pt idx="1025">35600</cx:pt>
          <cx:pt idx="1026">38600</cx:pt>
          <cx:pt idx="1027">41150</cx:pt>
          <cx:pt idx="1028">32450</cx:pt>
          <cx:pt idx="1029">34200</cx:pt>
          <cx:pt idx="1030">39600</cx:pt>
          <cx:pt idx="1031">37700</cx:pt>
          <cx:pt idx="1032">33200</cx:pt>
          <cx:pt idx="1033">43050</cx:pt>
          <cx:pt idx="1034">39300</cx:pt>
          <cx:pt idx="1035">36600</cx:pt>
          <cx:pt idx="1036">39750</cx:pt>
          <cx:pt idx="1037">45450</cx:pt>
          <cx:pt idx="1038">48450</cx:pt>
          <cx:pt idx="1039">36700</cx:pt>
          <cx:pt idx="1040">34400</cx:pt>
          <cx:pt idx="1041">35900</cx:pt>
          <cx:pt idx="1042">43100</cx:pt>
          <cx:pt idx="1043">36900</cx:pt>
          <cx:pt idx="1044">33600</cx:pt>
          <cx:pt idx="1045">30900</cx:pt>
          <cx:pt idx="1046">40100</cx:pt>
          <cx:pt idx="1047">42300</cx:pt>
          <cx:pt idx="1048">42050</cx:pt>
          <cx:pt idx="1049">43150</cx:pt>
          <cx:pt idx="1050">40150</cx:pt>
          <cx:pt idx="1051">37450</cx:pt>
          <cx:pt idx="1052">37600</cx:pt>
          <cx:pt idx="1053">34450</cx:pt>
          <cx:pt idx="1054">40300</cx:pt>
          <cx:pt idx="1055">49250</cx:pt>
          <cx:pt idx="1056">43550</cx:pt>
          <cx:pt idx="1057">31200</cx:pt>
          <cx:pt idx="1058">40850</cx:pt>
          <cx:pt idx="1059">46550</cx:pt>
          <cx:pt idx="1060">34200</cx:pt>
          <cx:pt idx="1061">51400</cx:pt>
          <cx:pt idx="1062">44000</cx:pt>
          <cx:pt idx="1063">47000</cx:pt>
          <cx:pt idx="1064">45000</cx:pt>
          <cx:pt idx="1065">39700</cx:pt>
          <cx:pt idx="1066">43800</cx:pt>
          <cx:pt idx="1067">35500</cx:pt>
          <cx:pt idx="1068">38500</cx:pt>
          <cx:pt idx="1069">37600</cx:pt>
          <cx:pt idx="1070">36400</cx:pt>
          <cx:pt idx="1071">42900</cx:pt>
          <cx:pt idx="1072">37600</cx:pt>
          <cx:pt idx="1073">37000</cx:pt>
          <cx:pt idx="1074">38000</cx:pt>
          <cx:pt idx="1075">38000</cx:pt>
          <cx:pt idx="1076">35900</cx:pt>
          <cx:pt idx="1077">40100</cx:pt>
          <cx:pt idx="1078">39100</cx:pt>
          <cx:pt idx="1079">37300</cx:pt>
          <cx:pt idx="1080">34900</cx:pt>
          <cx:pt idx="1081">48000</cx:pt>
          <cx:pt idx="1082">43200</cx:pt>
          <cx:pt idx="1083">41100</cx:pt>
          <cx:pt idx="1084">45900</cx:pt>
          <cx:pt idx="1085">39400</cx:pt>
          <cx:pt idx="1086">38700</cx:pt>
          <cx:pt idx="1087">37850</cx:pt>
          <cx:pt idx="1088">42350</cx:pt>
          <cx:pt idx="1089">43800</cx:pt>
          <cx:pt idx="1090">41500</cx:pt>
          <cx:pt idx="1091">47900</cx:pt>
          <cx:pt idx="1092">50200</cx:pt>
          <cx:pt idx="1093">40500</cx:pt>
          <cx:pt idx="1094">42800</cx:pt>
          <cx:pt idx="1095">41200</cx:pt>
          <cx:pt idx="1096">48600</cx:pt>
          <cx:pt idx="1097">42200</cx:pt>
          <cx:pt idx="1098">58700</cx:pt>
          <cx:pt idx="1099">50450</cx:pt>
          <cx:pt idx="1100">44800</cx:pt>
          <cx:pt idx="1101">60100</cx:pt>
          <cx:pt idx="1102">48350</cx:pt>
          <cx:pt idx="1103">56300</cx:pt>
          <cx:pt idx="1104">46900</cx:pt>
          <cx:pt idx="1105">62500</cx:pt>
          <cx:pt idx="1106">52100</cx:pt>
          <cx:pt idx="1107">49900</cx:pt>
          <cx:pt idx="1108">46200</cx:pt>
          <cx:pt idx="1109">59500</cx:pt>
          <cx:pt idx="1110">61600</cx:pt>
          <cx:pt idx="1111">57400</cx:pt>
          <cx:pt idx="1112">63700</cx:pt>
          <cx:pt idx="1113">48400</cx:pt>
          <cx:pt idx="1114">53800</cx:pt>
          <cx:pt idx="1115">61600</cx:pt>
          <cx:pt idx="1116">67600</cx:pt>
          <cx:pt idx="1117">58600</cx:pt>
          <cx:pt idx="1118">49800</cx:pt>
          <cx:pt idx="1119">51600</cx:pt>
          <cx:pt idx="1120">47600</cx:pt>
          <cx:pt idx="1121">65900</cx:pt>
          <cx:pt idx="1122">69750</cx:pt>
          <cx:pt idx="1123">68300</cx:pt>
          <cx:pt idx="1124">72150</cx:pt>
          <cx:pt idx="1125">70400</cx:pt>
          <cx:pt idx="1126">68300</cx:pt>
          <cx:pt idx="1127">73050</cx:pt>
          <cx:pt idx="1128">70950</cx:pt>
          <cx:pt idx="1129">68800</cx:pt>
          <cx:pt idx="1130">71350</cx:pt>
          <cx:pt idx="1131">85200</cx:pt>
          <cx:pt idx="1132">137900</cx:pt>
          <cx:pt idx="1133">90500</cx:pt>
          <cx:pt idx="1134">81500</cx:pt>
          <cx:pt idx="1135">91500</cx:pt>
          <cx:pt idx="1136">82500</cx:pt>
          <cx:pt idx="1137">43850</cx:pt>
          <cx:pt idx="1138">45850</cx:pt>
          <cx:pt idx="1139">33975</cx:pt>
          <cx:pt idx="1140">40820</cx:pt>
          <cx:pt idx="1141">42820</cx:pt>
          <cx:pt idx="1142">42095</cx:pt>
          <cx:pt idx="1143">44095</cx:pt>
          <cx:pt idx="1144">38555</cx:pt>
          <cx:pt idx="1145">47690</cx:pt>
          <cx:pt idx="1146">35975</cx:pt>
          <cx:pt idx="1147">49690</cx:pt>
          <cx:pt idx="1148">36555</cx:pt>
          <cx:pt idx="1149">36755</cx:pt>
          <cx:pt idx="1150">44295</cx:pt>
          <cx:pt idx="1151">42295</cx:pt>
          <cx:pt idx="1152">30975</cx:pt>
          <cx:pt idx="1153">36175</cx:pt>
          <cx:pt idx="1154">49890</cx:pt>
          <cx:pt idx="1155">41020</cx:pt>
          <cx:pt idx="1156">34175</cx:pt>
          <cx:pt idx="1157">47890</cx:pt>
          <cx:pt idx="1158">38755</cx:pt>
          <cx:pt idx="1159">43020</cx:pt>
          <cx:pt idx="1160">38350</cx:pt>
          <cx:pt idx="1161">43750</cx:pt>
          <cx:pt idx="1162">35070</cx:pt>
          <cx:pt idx="1163">32450</cx:pt>
          <cx:pt idx="1164">37070</cx:pt>
          <cx:pt idx="1165">41450</cx:pt>
          <cx:pt idx="1166">34450</cx:pt>
          <cx:pt idx="1167">29070</cx:pt>
          <cx:pt idx="1168">44920</cx:pt>
          <cx:pt idx="1169">46920</cx:pt>
          <cx:pt idx="1170">41750</cx:pt>
          <cx:pt idx="1171">17395</cx:pt>
          <cx:pt idx="1172">14895</cx:pt>
          <cx:pt idx="1173">15645</cx:pt>
          <cx:pt idx="1174">16095</cx:pt>
          <cx:pt idx="1175">14645</cx:pt>
          <cx:pt idx="1176">16395</cx:pt>
          <cx:pt idx="1177">14745</cx:pt>
          <cx:pt idx="1178">14995</cx:pt>
          <cx:pt idx="1179">15745</cx:pt>
          <cx:pt idx="1180">17495</cx:pt>
          <cx:pt idx="1181">16495</cx:pt>
          <cx:pt idx="1182">16195</cx:pt>
          <cx:pt idx="1183">15745</cx:pt>
          <cx:pt idx="1184">17495</cx:pt>
          <cx:pt idx="1185">16195</cx:pt>
          <cx:pt idx="1186">16495</cx:pt>
          <cx:pt idx="1187">14745</cx:pt>
          <cx:pt idx="1188">14995</cx:pt>
          <cx:pt idx="1189">2000</cx:pt>
          <cx:pt idx="1190">2000</cx:pt>
          <cx:pt idx="1191">2000</cx:pt>
          <cx:pt idx="1192">34020</cx:pt>
          <cx:pt idx="1193">36220</cx:pt>
          <cx:pt idx="1194">29670</cx:pt>
          <cx:pt idx="1195">34770</cx:pt>
          <cx:pt idx="1196">32570</cx:pt>
          <cx:pt idx="1197">29990</cx:pt>
          <cx:pt idx="1198">32890</cx:pt>
          <cx:pt idx="1199">36540</cx:pt>
          <cx:pt idx="1200">34340</cx:pt>
          <cx:pt idx="1201">35090</cx:pt>
          <cx:pt idx="1202">31905</cx:pt>
          <cx:pt idx="1203">29155</cx:pt>
          <cx:pt idx="1204">34905</cx:pt>
          <cx:pt idx="1205">35055</cx:pt>
          <cx:pt idx="1206">32055</cx:pt>
          <cx:pt idx="1207">29305</cx:pt>
          <cx:pt idx="1208">29605</cx:pt>
          <cx:pt idx="1209">32905</cx:pt>
          <cx:pt idx="1210">35955</cx:pt>
          <cx:pt idx="1211">39780</cx:pt>
          <cx:pt idx="1212">30775</cx:pt>
          <cx:pt idx="1213">32270</cx:pt>
          <cx:pt idx="1214">32550</cx:pt>
          <cx:pt idx="1215">23775</cx:pt>
          <cx:pt idx="1216">26300</cx:pt>
          <cx:pt idx="1217">30195</cx:pt>
          <cx:pt idx="1218">25450</cx:pt>
          <cx:pt idx="1219">32550</cx:pt>
          <cx:pt idx="1220">24665</cx:pt>
          <cx:pt idx="1221">25030</cx:pt>
          <cx:pt idx="1222">30270</cx:pt>
          <cx:pt idx="1223">25830</cx:pt>
          <cx:pt idx="1224">28495</cx:pt>
          <cx:pt idx="1225">30495</cx:pt>
          <cx:pt idx="1226">30775</cx:pt>
          <cx:pt idx="1227">22105</cx:pt>
          <cx:pt idx="1228">28420</cx:pt>
          <cx:pt idx="1229">33630</cx:pt>
          <cx:pt idx="1230">24625</cx:pt>
          <cx:pt idx="1231">23865</cx:pt>
          <cx:pt idx="1232">22905</cx:pt>
          <cx:pt idx="1233">32745</cx:pt>
          <cx:pt idx="1234">28670</cx:pt>
          <cx:pt idx="1235">26850</cx:pt>
          <cx:pt idx="1236">25065</cx:pt>
          <cx:pt idx="1237">30745</cx:pt>
          <cx:pt idx="1238">27380</cx:pt>
          <cx:pt idx="1239">34680</cx:pt>
          <cx:pt idx="1240">27850</cx:pt>
          <cx:pt idx="1241">24725</cx:pt>
          <cx:pt idx="1242">24265</cx:pt>
          <cx:pt idx="1243">26380</cx:pt>
          <cx:pt idx="1244">30845</cx:pt>
          <cx:pt idx="1245">25580</cx:pt>
          <cx:pt idx="1246">23005</cx:pt>
          <cx:pt idx="1247">23875</cx:pt>
          <cx:pt idx="1248">28845</cx:pt>
          <cx:pt idx="1249">26065</cx:pt>
          <cx:pt idx="1250">26000</cx:pt>
          <cx:pt idx="1251">25725</cx:pt>
          <cx:pt idx="1252">24005</cx:pt>
          <cx:pt idx="1253">31025</cx:pt>
          <cx:pt idx="1254">34225</cx:pt>
          <cx:pt idx="1255">33025</cx:pt>
          <cx:pt idx="1256">22205</cx:pt>
          <cx:pt idx="1257">31025</cx:pt>
          <cx:pt idx="1258">30670</cx:pt>
          <cx:pt idx="1259">26215</cx:pt>
          <cx:pt idx="1260">24025</cx:pt>
          <cx:pt idx="1261">30995</cx:pt>
          <cx:pt idx="1262">22355</cx:pt>
          <cx:pt idx="1263">34830</cx:pt>
          <cx:pt idx="1264">26150</cx:pt>
          <cx:pt idx="1265">32895</cx:pt>
          <cx:pt idx="1266">25215</cx:pt>
          <cx:pt idx="1267">27530</cx:pt>
          <cx:pt idx="1268">28820</cx:pt>
          <cx:pt idx="1269">24155</cx:pt>
          <cx:pt idx="1270">34375</cx:pt>
          <cx:pt idx="1271">30895</cx:pt>
          <cx:pt idx="1272">33175</cx:pt>
          <cx:pt idx="1273">31175</cx:pt>
          <cx:pt idx="1274">27000</cx:pt>
          <cx:pt idx="1275">28000</cx:pt>
          <cx:pt idx="1276">24415</cx:pt>
          <cx:pt idx="1277">28995</cx:pt>
          <cx:pt idx="1278">30820</cx:pt>
          <cx:pt idx="1279">31175</cx:pt>
          <cx:pt idx="1280">25875</cx:pt>
          <cx:pt idx="1281">26530</cx:pt>
          <cx:pt idx="1282">23155</cx:pt>
          <cx:pt idx="1283">26215</cx:pt>
          <cx:pt idx="1284">25730</cx:pt>
          <cx:pt idx="1285">25415</cx:pt>
          <cx:pt idx="1286">24875</cx:pt>
          <cx:pt idx="1287">2000</cx:pt>
          <cx:pt idx="1288">2000</cx:pt>
          <cx:pt idx="1289">2000</cx:pt>
          <cx:pt idx="1290">2000</cx:pt>
          <cx:pt idx="1291">2000</cx:pt>
          <cx:pt idx="1292">61400</cx:pt>
          <cx:pt idx="1293">61900</cx:pt>
          <cx:pt idx="1294">62100</cx:pt>
          <cx:pt idx="1295">84300</cx:pt>
          <cx:pt idx="1296">84300</cx:pt>
          <cx:pt idx="1297">84300</cx:pt>
          <cx:pt idx="1298">88900</cx:pt>
          <cx:pt idx="1299">88900</cx:pt>
          <cx:pt idx="1300">17049</cx:pt>
          <cx:pt idx="1301">16349</cx:pt>
          <cx:pt idx="1302">15949</cx:pt>
          <cx:pt idx="1303">13449</cx:pt>
          <cx:pt idx="1304">15449</cx:pt>
          <cx:pt idx="1305">17349</cx:pt>
          <cx:pt idx="1306">15649</cx:pt>
          <cx:pt idx="1307">16849</cx:pt>
          <cx:pt idx="1308">15149</cx:pt>
          <cx:pt idx="1309">16049</cx:pt>
          <cx:pt idx="1310">16549</cx:pt>
          <cx:pt idx="1311">17849</cx:pt>
          <cx:pt idx="1312">14349</cx:pt>
          <cx:pt idx="1313">17549</cx:pt>
          <cx:pt idx="1314">16599</cx:pt>
          <cx:pt idx="1315">15499</cx:pt>
          <cx:pt idx="1316">15999</cx:pt>
          <cx:pt idx="1317">14099</cx:pt>
          <cx:pt idx="1318">16099</cx:pt>
          <cx:pt idx="1319">15299</cx:pt>
          <cx:pt idx="1320">14599</cx:pt>
          <cx:pt idx="1321">16999</cx:pt>
          <cx:pt idx="1322">17099</cx:pt>
          <cx:pt idx="1323">14999</cx:pt>
          <cx:pt idx="1324">16199</cx:pt>
          <cx:pt idx="1325">15099</cx:pt>
          <cx:pt idx="1326">14299</cx:pt>
          <cx:pt idx="1327">16299</cx:pt>
          <cx:pt idx="1328">17199</cx:pt>
          <cx:pt idx="1329">15299</cx:pt>
          <cx:pt idx="1330">16199</cx:pt>
          <cx:pt idx="1331">2000</cx:pt>
          <cx:pt idx="1332">2000</cx:pt>
          <cx:pt idx="1333">2000</cx:pt>
          <cx:pt idx="1334">2000</cx:pt>
          <cx:pt idx="1335">2000</cx:pt>
          <cx:pt idx="1336">2000</cx:pt>
          <cx:pt idx="1337">2000</cx:pt>
          <cx:pt idx="1338">2000</cx:pt>
          <cx:pt idx="1339">2000</cx:pt>
          <cx:pt idx="1340">2000</cx:pt>
          <cx:pt idx="1341">2000</cx:pt>
          <cx:pt idx="1342">2000</cx:pt>
          <cx:pt idx="1343">22395</cx:pt>
          <cx:pt idx="1344">21080</cx:pt>
          <cx:pt idx="1345">19605</cx:pt>
          <cx:pt idx="1346">21080</cx:pt>
          <cx:pt idx="1347">17805</cx:pt>
          <cx:pt idx="1348">17805</cx:pt>
          <cx:pt idx="1349">19855</cx:pt>
          <cx:pt idx="1350">22145</cx:pt>
          <cx:pt idx="1351">21585</cx:pt>
          <cx:pt idx="1352">18085</cx:pt>
          <cx:pt idx="1353">21585</cx:pt>
          <cx:pt idx="1354">20035</cx:pt>
          <cx:pt idx="1355">22935</cx:pt>
          <cx:pt idx="1356">22685</cx:pt>
          <cx:pt idx="1357">18085</cx:pt>
          <cx:pt idx="1358">20035</cx:pt>
          <cx:pt idx="1359">23335</cx:pt>
          <cx:pt idx="1360">18485</cx:pt>
          <cx:pt idx="1361">21985</cx:pt>
          <cx:pt idx="1362">20435</cx:pt>
          <cx:pt idx="1363">18485</cx:pt>
          <cx:pt idx="1364">20435</cx:pt>
          <cx:pt idx="1365">23085</cx:pt>
          <cx:pt idx="1366">21985</cx:pt>
          <cx:pt idx="1367">2000</cx:pt>
          <cx:pt idx="1368">2234</cx:pt>
          <cx:pt idx="1369">2358</cx:pt>
          <cx:pt idx="1370">39950</cx:pt>
          <cx:pt idx="1371">41000</cx:pt>
          <cx:pt idx="1372">46950</cx:pt>
          <cx:pt idx="1373">39950</cx:pt>
          <cx:pt idx="1374">39950</cx:pt>
          <cx:pt idx="1375">40250</cx:pt>
          <cx:pt idx="1376">47250</cx:pt>
          <cx:pt idx="1377">40250</cx:pt>
          <cx:pt idx="1378">40700</cx:pt>
          <cx:pt idx="1379">43300</cx:pt>
          <cx:pt idx="1380">49200</cx:pt>
          <cx:pt idx="1381">44500</cx:pt>
          <cx:pt idx="1382">42400</cx:pt>
          <cx:pt idx="1383">49800</cx:pt>
          <cx:pt idx="1384">42700</cx:pt>
          <cx:pt idx="1385">44800</cx:pt>
          <cx:pt idx="1386">117300</cx:pt>
          <cx:pt idx="1387">122200</cx:pt>
          <cx:pt idx="1388">122500</cx:pt>
          <cx:pt idx="1389">135200</cx:pt>
          <cx:pt idx="1390">132200</cx:pt>
          <cx:pt idx="1391">131300</cx:pt>
          <cx:pt idx="1392">128300</cx:pt>
          <cx:pt idx="1393">132200</cx:pt>
          <cx:pt idx="1394">131300</cx:pt>
          <cx:pt idx="1395">135200</cx:pt>
          <cx:pt idx="1396">128300</cx:pt>
          <cx:pt idx="1397">137000</cx:pt>
          <cx:pt idx="1398">136900</cx:pt>
          <cx:pt idx="1399">26650</cx:pt>
          <cx:pt idx="1400">26780</cx:pt>
          <cx:pt idx="1401">26800</cx:pt>
          <cx:pt idx="1402">22560</cx:pt>
          <cx:pt idx="1403">28150</cx:pt>
          <cx:pt idx="1404">31950</cx:pt>
          <cx:pt idx="1405">22300</cx:pt>
          <cx:pt idx="1406">29830</cx:pt>
          <cx:pt idx="1407">32350</cx:pt>
          <cx:pt idx="1408">26450</cx:pt>
          <cx:pt idx="1409">24720</cx:pt>
          <cx:pt idx="1410">32090</cx:pt>
          <cx:pt idx="1411">27390</cx:pt>
          <cx:pt idx="1412">22500</cx:pt>
          <cx:pt idx="1413">22900</cx:pt>
          <cx:pt idx="1414">24470</cx:pt>
          <cx:pt idx="1415">25460</cx:pt>
          <cx:pt idx="1416">28570</cx:pt>
          <cx:pt idx="1417">27990</cx:pt>
          <cx:pt idx="1418">32690</cx:pt>
          <cx:pt idx="1419">25460</cx:pt>
          <cx:pt idx="1420">22500</cx:pt>
          <cx:pt idx="1421">32690</cx:pt>
          <cx:pt idx="1422">22900</cx:pt>
          <cx:pt idx="1423">27990</cx:pt>
          <cx:pt idx="1424">24470</cx:pt>
          <cx:pt idx="1425">28570</cx:pt>
          <cx:pt idx="1426">25495</cx:pt>
          <cx:pt idx="1427">25495</cx:pt>
          <cx:pt idx="1428">26045</cx:pt>
          <cx:pt idx="1429">129900</cx:pt>
          <cx:pt idx="1430">131200</cx:pt>
          <cx:pt idx="1431">111200</cx:pt>
          <cx:pt idx="1432">37590</cx:pt>
          <cx:pt idx="1433">52860</cx:pt>
          <cx:pt idx="1434">42680</cx:pt>
          <cx:pt idx="1435">45580</cx:pt>
          <cx:pt idx="1436">42890</cx:pt>
          <cx:pt idx="1437">49960</cx:pt>
          <cx:pt idx="1438">50780</cx:pt>
          <cx:pt idx="1439">53680</cx:pt>
          <cx:pt idx="1440">43810</cx:pt>
          <cx:pt idx="1441">46500</cx:pt>
          <cx:pt idx="1442">49880</cx:pt>
          <cx:pt idx="1443">43600</cx:pt>
          <cx:pt idx="1444">38510</cx:pt>
          <cx:pt idx="1445">52780</cx:pt>
          <cx:pt idx="1446">49650</cx:pt>
          <cx:pt idx="1447">57590</cx:pt>
          <cx:pt idx="1448">60490</cx:pt>
          <cx:pt idx="1449">52550</cx:pt>
          <cx:pt idx="1450">44900</cx:pt>
          <cx:pt idx="1451">47800</cx:pt>
          <cx:pt idx="1452">221990</cx:pt>
          <cx:pt idx="1453">242990</cx:pt>
          <cx:pt idx="1454">263990</cx:pt>
          <cx:pt idx="1455">263990</cx:pt>
          <cx:pt idx="1456">242990</cx:pt>
          <cx:pt idx="1457">221990</cx:pt>
          <cx:pt idx="1458">270990</cx:pt>
          <cx:pt idx="1459">224990</cx:pt>
          <cx:pt idx="1460">246990</cx:pt>
          <cx:pt idx="1461">267990</cx:pt>
          <cx:pt idx="1462">30935</cx:pt>
          <cx:pt idx="1463">33810</cx:pt>
          <cx:pt idx="1464">32905</cx:pt>
          <cx:pt idx="1465">35780</cx:pt>
          <cx:pt idx="1466">45270</cx:pt>
          <cx:pt idx="1467">37115</cx:pt>
          <cx:pt idx="1468">34730</cx:pt>
          <cx:pt idx="1469">2000</cx:pt>
          <cx:pt idx="1470">2000</cx:pt>
          <cx:pt idx="1471">2000</cx:pt>
          <cx:pt idx="1472">2000</cx:pt>
          <cx:pt idx="1473">2000</cx:pt>
          <cx:pt idx="1474">2000</cx:pt>
          <cx:pt idx="1475">2000</cx:pt>
          <cx:pt idx="1476">22050</cx:pt>
          <cx:pt idx="1477">24450</cx:pt>
          <cx:pt idx="1478">25195</cx:pt>
          <cx:pt idx="1479">22695</cx:pt>
          <cx:pt idx="1480">22930</cx:pt>
          <cx:pt idx="1481">25430</cx:pt>
          <cx:pt idx="1482">25690</cx:pt>
          <cx:pt idx="1483">23690</cx:pt>
          <cx:pt idx="1484">26195</cx:pt>
          <cx:pt idx="1485">24195</cx:pt>
          <cx:pt idx="1486">24430</cx:pt>
          <cx:pt idx="1487">26430</cx:pt>
          <cx:pt idx="1488">48165</cx:pt>
          <cx:pt idx="1489">50165</cx:pt>
          <cx:pt idx="1490">37995</cx:pt>
          <cx:pt idx="1491">40445</cx:pt>
          <cx:pt idx="1492">46935</cx:pt>
          <cx:pt idx="1493">51435</cx:pt>
          <cx:pt idx="1494">45150</cx:pt>
          <cx:pt idx="1495">47095</cx:pt>
          <cx:pt idx="1496">48205</cx:pt>
          <cx:pt idx="1497">47750</cx:pt>
          <cx:pt idx="1498">50325</cx:pt>
          <cx:pt idx="1499">41920</cx:pt>
          <cx:pt idx="1500">44935</cx:pt>
          <cx:pt idx="1501">44520</cx:pt>
          <cx:pt idx="1502">47605</cx:pt>
          <cx:pt idx="1503">41920</cx:pt>
          <cx:pt idx="1504">48675</cx:pt>
          <cx:pt idx="1505">48715</cx:pt>
          <cx:pt idx="1506">45445</cx:pt>
          <cx:pt idx="1507">45150</cx:pt>
          <cx:pt idx="1508">40445</cx:pt>
          <cx:pt idx="1509">47750</cx:pt>
          <cx:pt idx="1510">47445</cx:pt>
          <cx:pt idx="1511">50675</cx:pt>
          <cx:pt idx="1512">37995</cx:pt>
          <cx:pt idx="1513">51945</cx:pt>
          <cx:pt idx="1514">44520</cx:pt>
          <cx:pt idx="1515">50835</cx:pt>
          <cx:pt idx="1516">43395</cx:pt>
          <cx:pt idx="1517">37595</cx:pt>
          <cx:pt idx="1518">39995</cx:pt>
          <cx:pt idx="1519">49495</cx:pt>
          <cx:pt idx="1520">41395</cx:pt>
          <cx:pt idx="1521">46995</cx:pt>
          <cx:pt idx="1522">48995</cx:pt>
          <cx:pt idx="1523">62665</cx:pt>
          <cx:pt idx="1524">60465</cx:pt>
          <cx:pt idx="1525">62895</cx:pt>
          <cx:pt idx="1526">60695</cx:pt>
          <cx:pt idx="1527">41340</cx:pt>
          <cx:pt idx="1528">39340</cx:pt>
          <cx:pt idx="1529">33215</cx:pt>
          <cx:pt idx="1530">45615</cx:pt>
          <cx:pt idx="1531">47615</cx:pt>
          <cx:pt idx="1532">44660</cx:pt>
          <cx:pt idx="1533">46715</cx:pt>
          <cx:pt idx="1534">37245</cx:pt>
          <cx:pt idx="1535">41340</cx:pt>
          <cx:pt idx="1536">46660</cx:pt>
          <cx:pt idx="1537">48715</cx:pt>
          <cx:pt idx="1538">44660</cx:pt>
          <cx:pt idx="1539">35245</cx:pt>
          <cx:pt idx="1540">42660</cx:pt>
          <cx:pt idx="1541">37340</cx:pt>
          <cx:pt idx="1542">43340</cx:pt>
          <cx:pt idx="1543">41340</cx:pt>
          <cx:pt idx="1544">46110</cx:pt>
          <cx:pt idx="1545">45155</cx:pt>
          <cx:pt idx="1546">39340</cx:pt>
          <cx:pt idx="1547">47155</cx:pt>
          <cx:pt idx="1548">43155</cx:pt>
          <cx:pt idx="1549">37245</cx:pt>
          <cx:pt idx="1550">48110</cx:pt>
          <cx:pt idx="1551">37340</cx:pt>
          <cx:pt idx="1552">35245</cx:pt>
          <cx:pt idx="1553">43340</cx:pt>
          <cx:pt idx="1554">33215</cx:pt>
          <cx:pt idx="1555">47210</cx:pt>
          <cx:pt idx="1556">41340</cx:pt>
          <cx:pt idx="1557">45155</cx:pt>
          <cx:pt idx="1558">49210</cx:pt>
          <cx:pt idx="1559">46995</cx:pt>
          <cx:pt idx="1560">40395</cx:pt>
          <cx:pt idx="1561">43995</cx:pt>
          <cx:pt idx="1562">45995</cx:pt>
          <cx:pt idx="1563">34595</cx:pt>
          <cx:pt idx="1564">36595</cx:pt>
          <cx:pt idx="1565">38395</cx:pt>
          <cx:pt idx="1566">34794</cx:pt>
          <cx:pt idx="1567">30619</cx:pt>
          <cx:pt idx="1568">31615</cx:pt>
          <cx:pt idx="1569">35085</cx:pt>
          <cx:pt idx="1570">34725</cx:pt>
          <cx:pt idx="1571">45815</cx:pt>
          <cx:pt idx="1572">35725</cx:pt>
          <cx:pt idx="1573">38830</cx:pt>
          <cx:pt idx="1574">39405</cx:pt>
          <cx:pt idx="1575">46195</cx:pt>
          <cx:pt idx="1576">39350</cx:pt>
          <cx:pt idx="1577">49500</cx:pt>
          <cx:pt idx="1578">42455</cx:pt>
          <cx:pt idx="1579">36300</cx:pt>
          <cx:pt idx="1580">40195</cx:pt>
          <cx:pt idx="1581">43245</cx:pt>
          <cx:pt idx="1582">47000</cx:pt>
          <cx:pt idx="1583">39850</cx:pt>
          <cx:pt idx="1584">36800</cx:pt>
          <cx:pt idx="1585">50305</cx:pt>
          <cx:pt idx="1586">37800</cx:pt>
          <cx:pt idx="1587">41700</cx:pt>
          <cx:pt idx="1588">36470</cx:pt>
          <cx:pt idx="1589">36650</cx:pt>
          <cx:pt idx="1590">38100</cx:pt>
          <cx:pt idx="1591">41950</cx:pt>
          <cx:pt idx="1592">42550</cx:pt>
          <cx:pt idx="1593">38700</cx:pt>
          <cx:pt idx="1594">37250</cx:pt>
          <cx:pt idx="1595">37170</cx:pt>
          <cx:pt idx="1596">32285</cx:pt>
          <cx:pt idx="1597">39980</cx:pt>
          <cx:pt idx="1598">36080</cx:pt>
          <cx:pt idx="1599">34140</cx:pt>
          <cx:pt idx="1600">37050</cx:pt>
          <cx:pt idx="1601">35850</cx:pt>
          <cx:pt idx="1602">40450</cx:pt>
          <cx:pt idx="1603">32650</cx:pt>
          <cx:pt idx="1604">34400</cx:pt>
          <cx:pt idx="1605">41050</cx:pt>
          <cx:pt idx="1606">37650</cx:pt>
          <cx:pt idx="1607">33250</cx:pt>
          <cx:pt idx="1608">36450</cx:pt>
          <cx:pt idx="1609">35000</cx:pt>
          <cx:pt idx="1610">25995</cx:pt>
          <cx:pt idx="1611">21495</cx:pt>
          <cx:pt idx="1612">23995</cx:pt>
          <cx:pt idx="1613">18995</cx:pt>
          <cx:pt idx="1614">25695</cx:pt>
          <cx:pt idx="1615">19795</cx:pt>
          <cx:pt idx="1616">22595</cx:pt>
          <cx:pt idx="1617">20595</cx:pt>
          <cx:pt idx="1618">25795</cx:pt>
          <cx:pt idx="1619">23295</cx:pt>
          <cx:pt idx="1620">441600</cx:pt>
          <cx:pt idx="1621">397500</cx:pt>
          <cx:pt idx="1622">548800</cx:pt>
          <cx:pt idx="1623">497650</cx:pt>
          <cx:pt idx="1624">441600</cx:pt>
          <cx:pt idx="1625">397500</cx:pt>
          <cx:pt idx="1626">548800</cx:pt>
          <cx:pt idx="1627">497650</cx:pt>
          <cx:pt idx="1628">443800</cx:pt>
          <cx:pt idx="1629">535500</cx:pt>
          <cx:pt idx="1630">490700</cx:pt>
          <cx:pt idx="1631">399500</cx:pt>
          <cx:pt idx="1632">11965</cx:pt>
          <cx:pt idx="1633">15365</cx:pt>
          <cx:pt idx="1634">14100</cx:pt>
          <cx:pt idx="1635">11965</cx:pt>
          <cx:pt idx="1636">14100</cx:pt>
          <cx:pt idx="1637">15365</cx:pt>
          <cx:pt idx="1638">15365</cx:pt>
          <cx:pt idx="1639">11965</cx:pt>
          <cx:pt idx="1640">14100</cx:pt>
          <cx:pt idx="1641">12115</cx:pt>
          <cx:pt idx="1642">15365</cx:pt>
          <cx:pt idx="1643">14250</cx:pt>
          <cx:pt idx="1644">15365</cx:pt>
          <cx:pt idx="1645">12115</cx:pt>
          <cx:pt idx="1646">11965</cx:pt>
          <cx:pt idx="1647">14250</cx:pt>
          <cx:pt idx="1648">15365</cx:pt>
          <cx:pt idx="1649">14100</cx:pt>
          <cx:pt idx="1650">45125</cx:pt>
          <cx:pt idx="1651">42175</cx:pt>
          <cx:pt idx="1652">39485</cx:pt>
          <cx:pt idx="1653">42435</cx:pt>
          <cx:pt idx="1654">45705</cx:pt>
          <cx:pt idx="1655">42755</cx:pt>
          <cx:pt idx="1656">40290</cx:pt>
          <cx:pt idx="1657">43240</cx:pt>
          <cx:pt idx="1658">40635</cx:pt>
          <cx:pt idx="1659">43585</cx:pt>
          <cx:pt idx="1660">2000</cx:pt>
          <cx:pt idx="1661">2000</cx:pt>
          <cx:pt idx="1662">2000</cx:pt>
          <cx:pt idx="1663">2000</cx:pt>
          <cx:pt idx="1664">38200</cx:pt>
          <cx:pt idx="1665">34000</cx:pt>
          <cx:pt idx="1666">34100</cx:pt>
          <cx:pt idx="1667">39300</cx:pt>
          <cx:pt idx="1668">34100</cx:pt>
          <cx:pt idx="1669">39300</cx:pt>
          <cx:pt idx="1670">23820</cx:pt>
          <cx:pt idx="1671">20870</cx:pt>
          <cx:pt idx="1672">24190</cx:pt>
          <cx:pt idx="1673">21275</cx:pt>
          <cx:pt idx="1674">24445</cx:pt>
          <cx:pt idx="1675">21530</cx:pt>
          <cx:pt idx="1676">363000</cx:pt>
          <cx:pt idx="1677">329990</cx:pt>
          <cx:pt idx="1678">329990</cx:pt>
          <cx:pt idx="1679">334990</cx:pt>
          <cx:pt idx="1680">41450</cx:pt>
          <cx:pt idx="1681">41450</cx:pt>
          <cx:pt idx="1682">39900</cx:pt>
          <cx:pt idx="1683">2179</cx:pt>
          <cx:pt idx="1684">3323</cx:pt>
          <cx:pt idx="1685">2915</cx:pt>
          <cx:pt idx="1686">2756</cx:pt>
          <cx:pt idx="1687">2692</cx:pt>
          <cx:pt idx="1688">2930</cx:pt>
          <cx:pt idx="1689">2717</cx:pt>
          <cx:pt idx="1690">3033</cx:pt>
          <cx:pt idx="1691">2713</cx:pt>
          <cx:pt idx="1692">2432</cx:pt>
          <cx:pt idx="1693">3514</cx:pt>
          <cx:pt idx="1694">3696</cx:pt>
          <cx:pt idx="1695">2593</cx:pt>
          <cx:pt idx="1696">3538</cx:pt>
          <cx:pt idx="1697">2870</cx:pt>
          <cx:pt idx="1698">2211</cx:pt>
          <cx:pt idx="1699">3206</cx:pt>
          <cx:pt idx="1700">3119</cx:pt>
          <cx:pt idx="1701">3214</cx:pt>
          <cx:pt idx="1702">2853</cx:pt>
          <cx:pt idx="1703">3221</cx:pt>
          <cx:pt idx="1704">2493</cx:pt>
          <cx:pt idx="1705">2946</cx:pt>
          <cx:pt idx="1706">3011</cx:pt>
          <cx:pt idx="1707">2857</cx:pt>
          <cx:pt idx="1708">3229</cx:pt>
          <cx:pt idx="1709">2801</cx:pt>
          <cx:pt idx="1710">2637</cx:pt>
          <cx:pt idx="1711">2961</cx:pt>
          <cx:pt idx="1712">3107</cx:pt>
          <cx:pt idx="1713">3394</cx:pt>
          <cx:pt idx="1714">2689</cx:pt>
          <cx:pt idx="1715">3768</cx:pt>
          <cx:pt idx="1716">2350</cx:pt>
          <cx:pt idx="1717">3289</cx:pt>
          <cx:pt idx="1718">2413</cx:pt>
          <cx:pt idx="1719">3928</cx:pt>
          <cx:pt idx="1720">3579</cx:pt>
          <cx:pt idx="1721">3032</cx:pt>
          <cx:pt idx="1722">3190</cx:pt>
          <cx:pt idx="1723">26590</cx:pt>
          <cx:pt idx="1724">19675</cx:pt>
          <cx:pt idx="1725">15535</cx:pt>
          <cx:pt idx="1726">19040</cx:pt>
          <cx:pt idx="1727">21430</cx:pt>
          <cx:pt idx="1728">22045</cx:pt>
          <cx:pt idx="1729">26590</cx:pt>
          <cx:pt idx="1730">22045</cx:pt>
          <cx:pt idx="1731">15535</cx:pt>
          <cx:pt idx="1732">16060</cx:pt>
          <cx:pt idx="1733">22150</cx:pt>
          <cx:pt idx="1734">20030</cx:pt>
          <cx:pt idx="1735">14990</cx:pt>
          <cx:pt idx="1736">17225</cx:pt>
          <cx:pt idx="1737">18485</cx:pt>
          <cx:pt idx="1738">14545</cx:pt>
          <cx:pt idx="1739">12345</cx:pt>
          <cx:pt idx="1740">18360</cx:pt>
          <cx:pt idx="1741">19340</cx:pt>
          <cx:pt idx="1742">17545</cx:pt>
          <cx:pt idx="1743">12495</cx:pt>
          <cx:pt idx="1744">22085</cx:pt>
          <cx:pt idx="1745">14695</cx:pt>
          <cx:pt idx="1746">15125</cx:pt>
          <cx:pt idx="1747">30695</cx:pt>
          <cx:pt idx="1748">32395</cx:pt>
          <cx:pt idx="1749">34195</cx:pt>
          <cx:pt idx="1750">34295</cx:pt>
          <cx:pt idx="1751">37695</cx:pt>
          <cx:pt idx="1752">35895</cx:pt>
          <cx:pt idx="1753">33895</cx:pt>
          <cx:pt idx="1754">32295</cx:pt>
          <cx:pt idx="1755">35895</cx:pt>
          <cx:pt idx="1756">32295</cx:pt>
          <cx:pt idx="1757">34195</cx:pt>
          <cx:pt idx="1758">32395</cx:pt>
          <cx:pt idx="1759">33895</cx:pt>
          <cx:pt idx="1760">35695</cx:pt>
          <cx:pt idx="1761">34295</cx:pt>
          <cx:pt idx="1762">35695</cx:pt>
          <cx:pt idx="1763">37695</cx:pt>
          <cx:pt idx="1764">30695</cx:pt>
          <cx:pt idx="1765">29995</cx:pt>
          <cx:pt idx="1766">37295</cx:pt>
          <cx:pt idx="1767">35495</cx:pt>
          <cx:pt idx="1768">37295</cx:pt>
          <cx:pt idx="1769">33495</cx:pt>
          <cx:pt idx="1770">33495</cx:pt>
          <cx:pt idx="1771">31995</cx:pt>
          <cx:pt idx="1772">34495</cx:pt>
          <cx:pt idx="1773">35495</cx:pt>
          <cx:pt idx="1774">32495</cx:pt>
          <cx:pt idx="1775">32495</cx:pt>
          <cx:pt idx="1776">34495</cx:pt>
          <cx:pt idx="1777">22795</cx:pt>
          <cx:pt idx="1778">23995</cx:pt>
          <cx:pt idx="1779">24995</cx:pt>
          <cx:pt idx="1780">21995</cx:pt>
          <cx:pt idx="1781">26295</cx:pt>
          <cx:pt idx="1782">22345</cx:pt>
          <cx:pt idx="1783">24345</cx:pt>
          <cx:pt idx="1784">25345</cx:pt>
          <cx:pt idx="1785">27245</cx:pt>
          <cx:pt idx="1786">23145</cx:pt>
          <cx:pt idx="1787">24595</cx:pt>
          <cx:pt idx="1788">22495</cx:pt>
          <cx:pt idx="1789">25595</cx:pt>
          <cx:pt idx="1790">27495</cx:pt>
          <cx:pt idx="1791">23295</cx:pt>
          <cx:pt idx="1792">27295</cx:pt>
          <cx:pt idx="1793">31795</cx:pt>
          <cx:pt idx="1794">34895</cx:pt>
          <cx:pt idx="1795">27295</cx:pt>
          <cx:pt idx="1796">32755</cx:pt>
          <cx:pt idx="1797">29395</cx:pt>
          <cx:pt idx="1798">29395</cx:pt>
          <cx:pt idx="1799">25170</cx:pt>
          <cx:pt idx="1800">30495</cx:pt>
          <cx:pt idx="1801">30695</cx:pt>
          <cx:pt idx="1802">29395</cx:pt>
          <cx:pt idx="1803">31195</cx:pt>
          <cx:pt idx="1804">30695</cx:pt>
          <cx:pt idx="1805">30755</cx:pt>
          <cx:pt idx="1806">34895</cx:pt>
          <cx:pt idx="1807">27295</cx:pt>
          <cx:pt idx="1808">33795</cx:pt>
          <cx:pt idx="1809">30095</cx:pt>
          <cx:pt idx="1810">30495</cx:pt>
          <cx:pt idx="1811">27295</cx:pt>
          <cx:pt idx="1812">29395</cx:pt>
          <cx:pt idx="1813">33795</cx:pt>
          <cx:pt idx="1814">29395</cx:pt>
          <cx:pt idx="1815">29995</cx:pt>
          <cx:pt idx="1816">25170</cx:pt>
          <cx:pt idx="1817">25170</cx:pt>
          <cx:pt idx="1818">31795</cx:pt>
          <cx:pt idx="1819">25170</cx:pt>
          <cx:pt idx="1820">29395</cx:pt>
          <cx:pt idx="1821">28895</cx:pt>
          <cx:pt idx="1822">30295</cx:pt>
          <cx:pt idx="1823">31995</cx:pt>
          <cx:pt idx="1824">33995</cx:pt>
          <cx:pt idx="1825">30195</cx:pt>
          <cx:pt idx="1826">32595</cx:pt>
          <cx:pt idx="1827">29595</cx:pt>
          <cx:pt idx="1828">35095</cx:pt>
          <cx:pt idx="1829">30425</cx:pt>
          <cx:pt idx="1830">29595</cx:pt>
          <cx:pt idx="1831">27475</cx:pt>
          <cx:pt idx="1832">30895</cx:pt>
          <cx:pt idx="1833">31125</cx:pt>
          <cx:pt idx="1834">29675</cx:pt>
          <cx:pt idx="1835">30995</cx:pt>
          <cx:pt idx="1836">34875</cx:pt>
          <cx:pt idx="1837">32595</cx:pt>
          <cx:pt idx="1838">29895</cx:pt>
          <cx:pt idx="1839">29095</cx:pt>
          <cx:pt idx="1840">31395</cx:pt>
          <cx:pt idx="1841">29895</cx:pt>
          <cx:pt idx="1842">27475</cx:pt>
          <cx:pt idx="1843">25595</cx:pt>
          <cx:pt idx="1844">30425</cx:pt>
          <cx:pt idx="1845">25595</cx:pt>
          <cx:pt idx="1846">25995</cx:pt>
          <cx:pt idx="1847">30995</cx:pt>
          <cx:pt idx="1848">30895</cx:pt>
          <cx:pt idx="1849">35975</cx:pt>
          <cx:pt idx="1850">30775</cx:pt>
          <cx:pt idx="1851">33995</cx:pt>
          <cx:pt idx="1852">32225</cx:pt>
          <cx:pt idx="1853">35975</cx:pt>
          <cx:pt idx="1854">31495</cx:pt>
          <cx:pt idx="1855">27995</cx:pt>
          <cx:pt idx="1856">35095</cx:pt>
          <cx:pt idx="1857">31995</cx:pt>
          <cx:pt idx="1858">31495</cx:pt>
          <cx:pt idx="1859">27995</cx:pt>
          <cx:pt idx="1860">34875</cx:pt>
          <cx:pt idx="1861">29790</cx:pt>
          <cx:pt idx="1862">28070</cx:pt>
          <cx:pt idx="1863">34950</cx:pt>
          <cx:pt idx="1864">32670</cx:pt>
          <cx:pt idx="1865">28070</cx:pt>
          <cx:pt idx="1866">31570</cx:pt>
          <cx:pt idx="1867">30500</cx:pt>
          <cx:pt idx="1868">25995</cx:pt>
          <cx:pt idx="1869">36050</cx:pt>
          <cx:pt idx="1870">30890</cx:pt>
          <cx:pt idx="1871">36050</cx:pt>
          <cx:pt idx="1872">32670</cx:pt>
          <cx:pt idx="1873">25490</cx:pt>
          <cx:pt idx="1874">34950</cx:pt>
          <cx:pt idx="1875">29790</cx:pt>
          <cx:pt idx="1876">30890</cx:pt>
          <cx:pt idx="1877">30500</cx:pt>
          <cx:pt idx="1878">31570</cx:pt>
          <cx:pt idx="1879">25490</cx:pt>
          <cx:pt idx="1880">25995</cx:pt>
          <cx:pt idx="1881">25895</cx:pt>
          <cx:pt idx="1882">31625</cx:pt>
          <cx:pt idx="1883">20195</cx:pt>
          <cx:pt idx="1884">24185</cx:pt>
          <cx:pt idx="1885">26985</cx:pt>
          <cx:pt idx="1886">30525</cx:pt>
          <cx:pt idx="1887">26195</cx:pt>
          <cx:pt idx="1888">30525</cx:pt>
          <cx:pt idx="1889">31625</cx:pt>
          <cx:pt idx="1890">26195</cx:pt>
          <cx:pt idx="1891">23085</cx:pt>
          <cx:pt idx="1892">21795</cx:pt>
          <cx:pt idx="1893">28115</cx:pt>
          <cx:pt idx="1894">32475</cx:pt>
          <cx:pt idx="1895">28675</cx:pt>
          <cx:pt idx="1896">20695</cx:pt>
          <cx:pt idx="1897">25450</cx:pt>
          <cx:pt idx="1898">27710</cx:pt>
          <cx:pt idx="1899">25450</cx:pt>
          <cx:pt idx="1900">26550</cx:pt>
          <cx:pt idx="1901">25885</cx:pt>
          <cx:pt idx="1902">29215</cx:pt>
          <cx:pt idx="1903">25095</cx:pt>
          <cx:pt idx="1904">26430</cx:pt>
          <cx:pt idx="1905">25885</cx:pt>
          <cx:pt idx="1906">29625</cx:pt>
          <cx:pt idx="1907">31375</cx:pt>
          <cx:pt idx="1908">25095</cx:pt>
          <cx:pt idx="1909">20695</cx:pt>
          <cx:pt idx="1910">28525</cx:pt>
          <cx:pt idx="1911">23085</cx:pt>
          <cx:pt idx="1912">28810</cx:pt>
          <cx:pt idx="1913">24705</cx:pt>
          <cx:pt idx="1914">29215</cx:pt>
          <cx:pt idx="1915">21795</cx:pt>
          <cx:pt idx="1916">32475</cx:pt>
          <cx:pt idx="1917">28115</cx:pt>
          <cx:pt idx="1918">28675</cx:pt>
          <cx:pt idx="1919">31375</cx:pt>
          <cx:pt idx="1920">26550</cx:pt>
          <cx:pt idx="1921">23605</cx:pt>
          <cx:pt idx="1922">25330</cx:pt>
          <cx:pt idx="1923">29775</cx:pt>
          <cx:pt idx="1924">29775</cx:pt>
          <cx:pt idx="1925">24705</cx:pt>
          <cx:pt idx="1926">24185</cx:pt>
          <cx:pt idx="1927">24795</cx:pt>
          <cx:pt idx="1928">23605</cx:pt>
          <cx:pt idx="1929">26985</cx:pt>
          <cx:pt idx="1930">25995</cx:pt>
          <cx:pt idx="1931">27095</cx:pt>
          <cx:pt idx="1932">22450</cx:pt>
          <cx:pt idx="1933">19795</cx:pt>
          <cx:pt idx="1934">25975</cx:pt>
          <cx:pt idx="1935">21350</cx:pt>
          <cx:pt idx="1936">27095</cx:pt>
          <cx:pt idx="1937">19595</cx:pt>
          <cx:pt idx="1938">31450</cx:pt>
          <cx:pt idx="1939">31450</cx:pt>
          <cx:pt idx="1940">22450</cx:pt>
          <cx:pt idx="1941">32550</cx:pt>
          <cx:pt idx="1942">25975</cx:pt>
          <cx:pt idx="1943">23995</cx:pt>
          <cx:pt idx="1944">32550</cx:pt>
          <cx:pt idx="1945">21350</cx:pt>
          <cx:pt idx="1946">19795</cx:pt>
          <cx:pt idx="1947">25995</cx:pt>
          <cx:pt idx="1948">23995</cx:pt>
          <cx:pt idx="1949">20475</cx:pt>
          <cx:pt idx="1950">19995</cx:pt>
          <cx:pt idx="1951">23995</cx:pt>
          <cx:pt idx="1952">21890</cx:pt>
          <cx:pt idx="1953">32550</cx:pt>
          <cx:pt idx="1954">25975</cx:pt>
          <cx:pt idx="1955">22450</cx:pt>
          <cx:pt idx="1956">2000</cx:pt>
          <cx:pt idx="1957">2000</cx:pt>
          <cx:pt idx="1958">2000</cx:pt>
          <cx:pt idx="1959">2000</cx:pt>
          <cx:pt idx="1960">2000</cx:pt>
          <cx:pt idx="1961">2000</cx:pt>
          <cx:pt idx="1962">39030</cx:pt>
          <cx:pt idx="1963">41675</cx:pt>
          <cx:pt idx="1964">44580</cx:pt>
          <cx:pt idx="1965">38625</cx:pt>
          <cx:pt idx="1966">47885</cx:pt>
          <cx:pt idx="1967">35980</cx:pt>
          <cx:pt idx="1968">51785</cx:pt>
          <cx:pt idx="1969">20745</cx:pt>
          <cx:pt idx="1970">23745</cx:pt>
          <cx:pt idx="1971">24695</cx:pt>
          <cx:pt idx="1972">26695</cx:pt>
          <cx:pt idx="1973">22845</cx:pt>
          <cx:pt idx="1974">25230</cx:pt>
          <cx:pt idx="1975">27230</cx:pt>
          <cx:pt idx="1976">24055</cx:pt>
          <cx:pt idx="1977">23255</cx:pt>
          <cx:pt idx="1978">21055</cx:pt>
          <cx:pt idx="1979">24305</cx:pt>
          <cx:pt idx="1980">21305</cx:pt>
          <cx:pt idx="1981">25480</cx:pt>
          <cx:pt idx="1982">27480</cx:pt>
          <cx:pt idx="1983">40905</cx:pt>
          <cx:pt idx="1984">36620</cx:pt>
          <cx:pt idx="1985">26695</cx:pt>
          <cx:pt idx="1986">29670</cx:pt>
          <cx:pt idx="1987">34020</cx:pt>
          <cx:pt idx="1988">27185</cx:pt>
          <cx:pt idx="1989">35270</cx:pt>
          <cx:pt idx="1990">30035</cx:pt>
          <cx:pt idx="1991">35585</cx:pt>
          <cx:pt idx="1992">30350</cx:pt>
          <cx:pt idx="1993">27965</cx:pt>
          <cx:pt idx="1994">30995</cx:pt>
          <cx:pt idx="1995">27995</cx:pt>
          <cx:pt idx="1996">29995</cx:pt>
          <cx:pt idx="1997">26245</cx:pt>
          <cx:pt idx="1998">39995</cx:pt>
          <cx:pt idx="1999">37995</cx:pt>
          <cx:pt idx="2000">32995</cx:pt>
          <cx:pt idx="2001">30995</cx:pt>
          <cx:pt idx="2002">28295</cx:pt>
          <cx:pt idx="2003">62100</cx:pt>
          <cx:pt idx="2004">50400</cx:pt>
          <cx:pt idx="2005">73500</cx:pt>
          <cx:pt idx="2006">63300</cx:pt>
          <cx:pt idx="2007">51400</cx:pt>
          <cx:pt idx="2008">74600</cx:pt>
          <cx:pt idx="2009">63900</cx:pt>
          <cx:pt idx="2010">52100</cx:pt>
          <cx:pt idx="2011">34745</cx:pt>
          <cx:pt idx="2012">32215</cx:pt>
          <cx:pt idx="2013">32660</cx:pt>
          <cx:pt idx="2014">33395</cx:pt>
          <cx:pt idx="2015">35345</cx:pt>
          <cx:pt idx="2016">33920</cx:pt>
          <cx:pt idx="2017">35870</cx:pt>
          <cx:pt idx="2018">2000</cx:pt>
          <cx:pt idx="2019">2000</cx:pt>
          <cx:pt idx="2020">2000</cx:pt>
          <cx:pt idx="2021">2000</cx:pt>
          <cx:pt idx="2022">2000</cx:pt>
          <cx:pt idx="2023">2000</cx:pt>
          <cx:pt idx="2024">2000</cx:pt>
          <cx:pt idx="2025">2000</cx:pt>
          <cx:pt idx="2026">2000</cx:pt>
          <cx:pt idx="2027">2000</cx:pt>
          <cx:pt idx="2028">2000</cx:pt>
          <cx:pt idx="2029">2000</cx:pt>
          <cx:pt idx="2030">2000</cx:pt>
          <cx:pt idx="2031">2308</cx:pt>
          <cx:pt idx="2032">2585</cx:pt>
          <cx:pt idx="2033">2396</cx:pt>
          <cx:pt idx="2034">2620</cx:pt>
          <cx:pt idx="2035">2872</cx:pt>
          <cx:pt idx="2036">2474</cx:pt>
          <cx:pt idx="2037">2774</cx:pt>
          <cx:pt idx="2038">2996</cx:pt>
          <cx:pt idx="2039">3248</cx:pt>
          <cx:pt idx="2040">340990</cx:pt>
          <cx:pt idx="2041">340990</cx:pt>
          <cx:pt idx="2042">2000</cx:pt>
          <cx:pt idx="2043">2000</cx:pt>
          <cx:pt idx="2044">2000</cx:pt>
          <cx:pt idx="2045">2000</cx:pt>
          <cx:pt idx="2046">29490</cx:pt>
          <cx:pt idx="2047">28795</cx:pt>
          <cx:pt idx="2048">25695</cx:pt>
          <cx:pt idx="2049">27695</cx:pt>
          <cx:pt idx="2050">27395</cx:pt>
          <cx:pt idx="2051">27690</cx:pt>
          <cx:pt idx="2052">28495</cx:pt>
          <cx:pt idx="2053">25395</cx:pt>
          <cx:pt idx="2054">28745</cx:pt>
          <cx:pt idx="2055">29695</cx:pt>
          <cx:pt idx="2056">25495</cx:pt>
          <cx:pt idx="2057">27645</cx:pt>
          <cx:pt idx="2058">40400</cx:pt>
          <cx:pt idx="2059">46050</cx:pt>
          <cx:pt idx="2060">42575</cx:pt>
          <cx:pt idx="2061">62950</cx:pt>
          <cx:pt idx="2062">38400</cx:pt>
          <cx:pt idx="2063">44050</cx:pt>
          <cx:pt idx="2064">41050</cx:pt>
          <cx:pt idx="2065">48590</cx:pt>
          <cx:pt idx="2066">39050</cx:pt>
          <cx:pt idx="2067">71900</cx:pt>
          <cx:pt idx="2068">40575</cx:pt>
          <cx:pt idx="2069">63900</cx:pt>
          <cx:pt idx="2070">39400</cx:pt>
          <cx:pt idx="2071">43125</cx:pt>
          <cx:pt idx="2072">50800</cx:pt>
          <cx:pt idx="2073">41125</cx:pt>
          <cx:pt idx="2074">41275</cx:pt>
          <cx:pt idx="2075">73250</cx:pt>
          <cx:pt idx="2076">65250</cx:pt>
          <cx:pt idx="2077">38950</cx:pt>
          <cx:pt idx="2078">39275</cx:pt>
          <cx:pt idx="2079">40950</cx:pt>
          <cx:pt idx="2080">39850</cx:pt>
          <cx:pt idx="2081">39500</cx:pt>
          <cx:pt idx="2082">52000</cx:pt>
          <cx:pt idx="2083">72800</cx:pt>
          <cx:pt idx="2084">67000</cx:pt>
          <cx:pt idx="2085">41675</cx:pt>
          <cx:pt idx="2086">44650</cx:pt>
          <cx:pt idx="2087">42650</cx:pt>
          <cx:pt idx="2088">43675</cx:pt>
          <cx:pt idx="2089">65200</cx:pt>
          <cx:pt idx="2090">41500</cx:pt>
          <cx:pt idx="2091">41850</cx:pt>
          <cx:pt idx="2092">75000</cx:pt>
          <cx:pt idx="2093">52900</cx:pt>
          <cx:pt idx="2094">50900</cx:pt>
          <cx:pt idx="2095">27170</cx:pt>
          <cx:pt idx="2096">24170</cx:pt>
          <cx:pt idx="2097">24170</cx:pt>
          <cx:pt idx="2098">27170</cx:pt>
          <cx:pt idx="2099">24120</cx:pt>
          <cx:pt idx="2100">27120</cx:pt>
          <cx:pt idx="2101">24700</cx:pt>
          <cx:pt idx="2102">27100</cx:pt>
          <cx:pt idx="2103">27450</cx:pt>
          <cx:pt idx="2104">24950</cx:pt>
          <cx:pt idx="2105">25500</cx:pt>
          <cx:pt idx="2106">27850</cx:pt>
          <cx:pt idx="2107">3555</cx:pt>
          <cx:pt idx="2108">3996</cx:pt>
          <cx:pt idx="2109">4330</cx:pt>
          <cx:pt idx="2110">4472</cx:pt>
          <cx:pt idx="2111">4661</cx:pt>
          <cx:pt idx="2112">5739</cx:pt>
          <cx:pt idx="2113">39950</cx:pt>
          <cx:pt idx="2114">40450</cx:pt>
          <cx:pt idx="2115">41200</cx:pt>
          <cx:pt idx="2116">209990</cx:pt>
          <cx:pt idx="2117">219990</cx:pt>
          <cx:pt idx="2118">209990</cx:pt>
          <cx:pt idx="2119">2631</cx:pt>
          <cx:pt idx="2120">2837</cx:pt>
          <cx:pt idx="2121">3137</cx:pt>
          <cx:pt idx="2122">2000</cx:pt>
          <cx:pt idx="2123">2000</cx:pt>
          <cx:pt idx="2124">2000</cx:pt>
          <cx:pt idx="2125">2000</cx:pt>
          <cx:pt idx="2126">2000</cx:pt>
          <cx:pt idx="2127">2000</cx:pt>
          <cx:pt idx="2128">2473</cx:pt>
          <cx:pt idx="2129">2568</cx:pt>
          <cx:pt idx="2130">19600</cx:pt>
          <cx:pt idx="2131">23175</cx:pt>
          <cx:pt idx="2132">22300</cx:pt>
          <cx:pt idx="2133">20475</cx:pt>
          <cx:pt idx="2134">21475</cx:pt>
          <cx:pt idx="2135">20600</cx:pt>
          <cx:pt idx="2136">21475</cx:pt>
          <cx:pt idx="2137">23175</cx:pt>
          <cx:pt idx="2138">22300</cx:pt>
          <cx:pt idx="2139">20600</cx:pt>
          <cx:pt idx="2140">19600</cx:pt>
          <cx:pt idx="2141">20475</cx:pt>
          <cx:pt idx="2142">34900</cx:pt>
          <cx:pt idx="2143">43800</cx:pt>
          <cx:pt idx="2144">44090</cx:pt>
          <cx:pt idx="2145">35990</cx:pt>
          <cx:pt idx="2146">32990</cx:pt>
          <cx:pt idx="2147">38990</cx:pt>
          <cx:pt idx="2148">31990</cx:pt>
          <cx:pt idx="2149">44390</cx:pt>
          <cx:pt idx="2150">18740</cx:pt>
          <cx:pt idx="2151">20555</cx:pt>
          <cx:pt idx="2152">16880</cx:pt>
          <cx:pt idx="2153">19995</cx:pt>
          <cx:pt idx="2154">18060</cx:pt>
          <cx:pt idx="2155">16975</cx:pt>
          <cx:pt idx="2156">17995</cx:pt>
          <cx:pt idx="2157">19995</cx:pt>
          <cx:pt idx="2158">18620</cx:pt>
          <cx:pt idx="2159">20585</cx:pt>
          <cx:pt idx="2160">17380</cx:pt>
          <cx:pt idx="2161">20585</cx:pt>
          <cx:pt idx="2162">18585</cx:pt>
          <cx:pt idx="2163">18730</cx:pt>
          <cx:pt idx="2164">17380</cx:pt>
          <cx:pt idx="2165">18765</cx:pt>
          <cx:pt idx="2166">198973</cx:pt>
          <cx:pt idx="2167">195840</cx:pt>
          <cx:pt idx="2168">198190</cx:pt>
          <cx:pt idx="2169">198190</cx:pt>
          <cx:pt idx="2170">29205</cx:pt>
          <cx:pt idx="2171">31205</cx:pt>
          <cx:pt idx="2172">55505</cx:pt>
          <cx:pt idx="2173">42405</cx:pt>
          <cx:pt idx="2174">39505</cx:pt>
          <cx:pt idx="2175">33505</cx:pt>
          <cx:pt idx="2176">37305</cx:pt>
          <cx:pt idx="2177">26005</cx:pt>
          <cx:pt idx="2178">35105</cx:pt>
          <cx:pt idx="2179">72305</cx:pt>
          <cx:pt idx="2180">23705</cx:pt>
          <cx:pt idx="2181">25145</cx:pt>
          <cx:pt idx="2182">60705</cx:pt>
          <cx:pt idx="2183">48300</cx:pt>
          <cx:pt idx="2184">36800</cx:pt>
          <cx:pt idx="2185">41300</cx:pt>
          <cx:pt idx="2186">32700</cx:pt>
          <cx:pt idx="2187">25700</cx:pt>
          <cx:pt idx="2188">29800</cx:pt>
          <cx:pt idx="2189">43300</cx:pt>
          <cx:pt idx="2190">36300</cx:pt>
          <cx:pt idx="2191">42905</cx:pt>
          <cx:pt idx="2192">47905</cx:pt>
          <cx:pt idx="2193">35605</cx:pt>
          <cx:pt idx="2194">32600</cx:pt>
          <cx:pt idx="2195">41905</cx:pt>
          <cx:pt idx="2196">36905</cx:pt>
          <cx:pt idx="2197">30405</cx:pt>
          <cx:pt idx="2198">26600</cx:pt>
          <cx:pt idx="2199">25905</cx:pt>
          <cx:pt idx="2200">61140</cx:pt>
          <cx:pt idx="2201">31905</cx:pt>
          <cx:pt idx="2202">67140</cx:pt>
          <cx:pt idx="2203">29980</cx:pt>
          <cx:pt idx="2204">27995</cx:pt>
          <cx:pt idx="2205">26790</cx:pt>
          <cx:pt idx="2206">30140</cx:pt>
          <cx:pt idx="2207">27995</cx:pt>
          <cx:pt idx="2208">26790</cx:pt>
          <cx:pt idx="2209">26790</cx:pt>
          <cx:pt idx="2210">27995</cx:pt>
          <cx:pt idx="2211">30140</cx:pt>
          <cx:pt idx="2212">21855</cx:pt>
          <cx:pt idx="2213">26940</cx:pt>
          <cx:pt idx="2214">23355</cx:pt>
          <cx:pt idx="2215">30210</cx:pt>
          <cx:pt idx="2216">21025</cx:pt>
          <cx:pt idx="2217">21860</cx:pt>
          <cx:pt idx="2218">20360</cx:pt>
          <cx:pt idx="2219">19530</cx:pt>
          <cx:pt idx="2220">26405</cx:pt>
          <cx:pt idx="2221">23405</cx:pt>
          <cx:pt idx="2222">19930</cx:pt>
          <cx:pt idx="2223">29460</cx:pt>
          <cx:pt idx="2224">27190</cx:pt>
          <cx:pt idx="2225">20760</cx:pt>
          <cx:pt idx="2226">23030</cx:pt>
          <cx:pt idx="2227">24530</cx:pt>
          <cx:pt idx="2228">23905</cx:pt>
          <cx:pt idx="2229">26905</cx:pt>
          <cx:pt idx="2230">30460</cx:pt>
          <cx:pt idx="2231">22260</cx:pt>
          <cx:pt idx="2232">22200</cx:pt>
          <cx:pt idx="2233">27440</cx:pt>
          <cx:pt idx="2234">24155</cx:pt>
          <cx:pt idx="2235">22450</cx:pt>
          <cx:pt idx="2236">27155</cx:pt>
          <cx:pt idx="2237">22510</cx:pt>
          <cx:pt idx="2238">30710</cx:pt>
          <cx:pt idx="2239">21010</cx:pt>
          <cx:pt idx="2240">24780</cx:pt>
          <cx:pt idx="2241">23280</cx:pt>
          <cx:pt idx="2242">29710</cx:pt>
          <cx:pt idx="2243">20180</cx:pt>
          <cx:pt idx="2244">26150</cx:pt>
          <cx:pt idx="2245">26150</cx:pt>
          <cx:pt idx="2246">31370</cx:pt>
          <cx:pt idx="2247">31370</cx:pt>
          <cx:pt idx="2248">22970</cx:pt>
          <cx:pt idx="2249">23840</cx:pt>
          <cx:pt idx="2250">26310</cx:pt>
          <cx:pt idx="2251">23840</cx:pt>
          <cx:pt idx="2252">26310</cx:pt>
          <cx:pt idx="2253">25715</cx:pt>
          <cx:pt idx="2254">23070</cx:pt>
          <cx:pt idx="2255">31370</cx:pt>
          <cx:pt idx="2256">31370</cx:pt>
          <cx:pt idx="2257">23070</cx:pt>
          <cx:pt idx="2258">23840</cx:pt>
          <cx:pt idx="2259">26310</cx:pt>
          <cx:pt idx="2260">31370</cx:pt>
          <cx:pt idx="2261">31370</cx:pt>
          <cx:pt idx="2262">26310</cx:pt>
          <cx:pt idx="2263">24685</cx:pt>
          <cx:pt idx="2264">22385</cx:pt>
          <cx:pt idx="2265">23040</cx:pt>
          <cx:pt idx="2266">31790</cx:pt>
          <cx:pt idx="2267">28610</cx:pt>
          <cx:pt idx="2268">20840</cx:pt>
          <cx:pt idx="2269">17490</cx:pt>
          <cx:pt idx="2270">29145</cx:pt>
          <cx:pt idx="2271">29125</cx:pt>
          <cx:pt idx="2272">20455</cx:pt>
          <cx:pt idx="2273">24435</cx:pt>
          <cx:pt idx="2274">25305</cx:pt>
          <cx:pt idx="2275">26485</cx:pt>
          <cx:pt idx="2276">26470</cx:pt>
          <cx:pt idx="2277">29730</cx:pt>
          <cx:pt idx="2278">27935</cx:pt>
          <cx:pt idx="2279">37250</cx:pt>
          <cx:pt idx="2280">22650</cx:pt>
          <cx:pt idx="2281">26595</cx:pt>
          <cx:pt idx="2282">20995</cx:pt>
          <cx:pt idx="2283">26725</cx:pt>
          <cx:pt idx="2284">25205</cx:pt>
          <cx:pt idx="2285">31650</cx:pt>
          <cx:pt idx="2286">33855</cx:pt>
          <cx:pt idx="2287">36950</cx:pt>
          <cx:pt idx="2288">28535</cx:pt>
          <cx:pt idx="2289">34310</cx:pt>
          <cx:pt idx="2290">33420</cx:pt>
          <cx:pt idx="2291">31145</cx:pt>
          <cx:pt idx="2292">30055</cx:pt>
          <cx:pt idx="2293">34010</cx:pt>
          <cx:pt idx="2294">34280</cx:pt>
          <cx:pt idx="2295">35020</cx:pt>
          <cx:pt idx="2296">38110</cx:pt>
          <cx:pt idx="2297">37810</cx:pt>
          <cx:pt idx="2298">35665</cx:pt>
          <cx:pt idx="2299">31540</cx:pt>
          <cx:pt idx="2300">20955</cx:pt>
          <cx:pt idx="2301">28595</cx:pt>
          <cx:pt idx="2302">27385</cx:pt>
          <cx:pt idx="2303">29245</cx:pt>
          <cx:pt idx="2304">25865</cx:pt>
          <cx:pt idx="2305">23310</cx:pt>
          <cx:pt idx="2306">30765</cx:pt>
          <cx:pt idx="2307">31855</cx:pt>
          <cx:pt idx="2308">33460</cx:pt>
          <cx:pt idx="2309">34720</cx:pt>
          <cx:pt idx="2310">27305</cx:pt>
          <cx:pt idx="2311">2000</cx:pt>
          <cx:pt idx="2312">2000</cx:pt>
          <cx:pt idx="2313">2000</cx:pt>
          <cx:pt idx="2314">2000</cx:pt>
          <cx:pt idx="2315">2000</cx:pt>
          <cx:pt idx="2316">2000</cx:pt>
          <cx:pt idx="2317">2000</cx:pt>
          <cx:pt idx="2318">24155</cx:pt>
          <cx:pt idx="2319">29615</cx:pt>
          <cx:pt idx="2320">25770</cx:pt>
          <cx:pt idx="2321">24940</cx:pt>
          <cx:pt idx="2322">25145</cx:pt>
          <cx:pt idx="2323">24360</cx:pt>
          <cx:pt idx="2324">25975</cx:pt>
          <cx:pt idx="2325">29495</cx:pt>
          <cx:pt idx="2326">25985</cx:pt>
          <cx:pt idx="2327">29505</cx:pt>
          <cx:pt idx="2328">25155</cx:pt>
          <cx:pt idx="2329">24370</cx:pt>
          <cx:pt idx="2330">18380</cx:pt>
          <cx:pt idx="2331">19835</cx:pt>
          <cx:pt idx="2332">22225</cx:pt>
          <cx:pt idx="2333">20130</cx:pt>
          <cx:pt idx="2334">18630</cx:pt>
          <cx:pt idx="2335">22520</cx:pt>
          <cx:pt idx="2336">22995</cx:pt>
          <cx:pt idx="2337">20555</cx:pt>
          <cx:pt idx="2338">19055</cx:pt>
          <cx:pt idx="2339">440000</cx:pt>
          <cx:pt idx="2340">440000</cx:pt>
          <cx:pt idx="2341">33065</cx:pt>
          <cx:pt idx="2342">36065</cx:pt>
          <cx:pt idx="2343">36065</cx:pt>
          <cx:pt idx="2344">33065</cx:pt>
          <cx:pt idx="2345">37065</cx:pt>
          <cx:pt idx="2346">2066</cx:pt>
          <cx:pt idx="2347">2103</cx:pt>
          <cx:pt idx="2348">2241</cx:pt>
          <cx:pt idx="2349">31305</cx:pt>
          <cx:pt idx="2350">14230</cx:pt>
          <cx:pt idx="2351">14030</cx:pt>
          <cx:pt idx="2352">15730</cx:pt>
          <cx:pt idx="2353">17030</cx:pt>
          <cx:pt idx="2354">16830</cx:pt>
          <cx:pt idx="2355">15530</cx:pt>
          <cx:pt idx="2356">17410</cx:pt>
          <cx:pt idx="2357">16105</cx:pt>
          <cx:pt idx="2358">14435</cx:pt>
          <cx:pt idx="2359">15905</cx:pt>
          <cx:pt idx="2360">14235</cx:pt>
          <cx:pt idx="2361">17610</cx:pt>
          <cx:pt idx="2362">10135</cx:pt>
          <cx:pt idx="2363">16290</cx:pt>
          <cx:pt idx="2364">14610</cx:pt>
          <cx:pt idx="2365">16090</cx:pt>
          <cx:pt idx="2366">17510</cx:pt>
          <cx:pt idx="2367">17710</cx:pt>
          <cx:pt idx="2368">14410</cx:pt>
          <cx:pt idx="2369">10325</cx:pt>
          <cx:pt idx="2370">74100</cx:pt>
          <cx:pt idx="2371">113600</cx:pt>
          <cx:pt idx="2372">61700</cx:pt>
          <cx:pt idx="2373">95500</cx:pt>
          <cx:pt idx="2374">74800</cx:pt>
          <cx:pt idx="2375">114700</cx:pt>
          <cx:pt idx="2376">58300</cx:pt>
          <cx:pt idx="2377">157300</cx:pt>
          <cx:pt idx="2378">62300</cx:pt>
          <cx:pt idx="2379">116500</cx:pt>
          <cx:pt idx="2380">59600</cx:pt>
          <cx:pt idx="2381">97200</cx:pt>
          <cx:pt idx="2382">159600</cx:pt>
          <cx:pt idx="2383">76200</cx:pt>
          <cx:pt idx="2384">58900</cx:pt>
          <cx:pt idx="2385">52600</cx:pt>
          <cx:pt idx="2386">63800</cx:pt>
          <cx:pt idx="2387">63800</cx:pt>
          <cx:pt idx="2388">75200</cx:pt>
          <cx:pt idx="2389">52600</cx:pt>
          <cx:pt idx="2390">64100</cx:pt>
          <cx:pt idx="2391">75200</cx:pt>
          <cx:pt idx="2392">52600</cx:pt>
          <cx:pt idx="2393">34275</cx:pt>
          <cx:pt idx="2394">34095</cx:pt>
          <cx:pt idx="2395">32995</cx:pt>
          <cx:pt idx="2396">43575</cx:pt>
          <cx:pt idx="2397">32995</cx:pt>
          <cx:pt idx="2398">38085</cx:pt>
          <cx:pt idx="2399">35375</cx:pt>
          <cx:pt idx="2400">35375</cx:pt>
          <cx:pt idx="2401">38085</cx:pt>
          <cx:pt idx="2402">34095</cx:pt>
          <cx:pt idx="2403">34275</cx:pt>
          <cx:pt idx="2404">32670</cx:pt>
          <cx:pt idx="2405">34655</cx:pt>
          <cx:pt idx="2406">35755</cx:pt>
          <cx:pt idx="2407">37820</cx:pt>
          <cx:pt idx="2408">44355</cx:pt>
          <cx:pt idx="2409">37820</cx:pt>
          <cx:pt idx="2410">37820</cx:pt>
          <cx:pt idx="2411">34475</cx:pt>
          <cx:pt idx="2412">34475</cx:pt>
          <cx:pt idx="2413">37820</cx:pt>
          <cx:pt idx="2414">31570</cx:pt>
          <cx:pt idx="2415">32670</cx:pt>
          <cx:pt idx="2416">34655</cx:pt>
          <cx:pt idx="2417">31570</cx:pt>
          <cx:pt idx="2418">35755</cx:pt>
          <cx:pt idx="2419">37820</cx:pt>
          <cx:pt idx="2420">37820</cx:pt>
          <cx:pt idx="2421">34475</cx:pt>
          <cx:pt idx="2422">37820</cx:pt>
          <cx:pt idx="2423">37820</cx:pt>
          <cx:pt idx="2424">34475</cx:pt>
          <cx:pt idx="2425">2000</cx:pt>
          <cx:pt idx="2426">2000</cx:pt>
          <cx:pt idx="2427">18140</cx:pt>
          <cx:pt idx="2428">22005</cx:pt>
          <cx:pt idx="2429">22705</cx:pt>
          <cx:pt idx="2430">17340</cx:pt>
          <cx:pt idx="2431">19535</cx:pt>
          <cx:pt idx="2432">22935</cx:pt>
          <cx:pt idx="2433">24810</cx:pt>
          <cx:pt idx="2434">22235</cx:pt>
          <cx:pt idx="2435">18370</cx:pt>
          <cx:pt idx="2436">17570</cx:pt>
          <cx:pt idx="2437">20335</cx:pt>
          <cx:pt idx="2438">24110</cx:pt>
          <cx:pt idx="2439">17670</cx:pt>
          <cx:pt idx="2440">22335</cx:pt>
          <cx:pt idx="2441">23035</cx:pt>
          <cx:pt idx="2442">18470</cx:pt>
          <cx:pt idx="2443">21235</cx:pt>
          <cx:pt idx="2444">21815</cx:pt>
          <cx:pt idx="2445">22040</cx:pt>
          <cx:pt idx="2446">31995</cx:pt>
          <cx:pt idx="2447">42595</cx:pt>
          <cx:pt idx="2448">35795</cx:pt>
          <cx:pt idx="2449">37995</cx:pt>
          <cx:pt idx="2450">29995</cx:pt>
          <cx:pt idx="2451">38795</cx:pt>
          <cx:pt idx="2452">58295</cx:pt>
          <cx:pt idx="2453">45695</cx:pt>
          <cx:pt idx="2454">34995</cx:pt>
          <cx:pt idx="2455">26995</cx:pt>
          <cx:pt idx="2456">31995</cx:pt>
          <cx:pt idx="2457">49195</cx:pt>
          <cx:pt idx="2458">29995</cx:pt>
          <cx:pt idx="2459">37995</cx:pt>
          <cx:pt idx="2460">34995</cx:pt>
          <cx:pt idx="2461">38995</cx:pt>
          <cx:pt idx="2462">26995</cx:pt>
          <cx:pt idx="2463">65945</cx:pt>
          <cx:pt idx="2464">42795</cx:pt>
          <cx:pt idx="2465">35995</cx:pt>
          <cx:pt idx="2466">35890</cx:pt>
          <cx:pt idx="2467">37995</cx:pt>
          <cx:pt idx="2468">49195</cx:pt>
          <cx:pt idx="2469">36890</cx:pt>
          <cx:pt idx="2470">62495</cx:pt>
          <cx:pt idx="2471">32890</cx:pt>
          <cx:pt idx="2472">26995</cx:pt>
          <cx:pt idx="2473">39890</cx:pt>
          <cx:pt idx="2474">42795</cx:pt>
          <cx:pt idx="2475">29995</cx:pt>
          <cx:pt idx="2476">43995</cx:pt>
          <cx:pt idx="2477">37390</cx:pt>
          <cx:pt idx="2478">40140</cx:pt>
          <cx:pt idx="2479">47995</cx:pt>
          <cx:pt idx="2480">39995</cx:pt>
          <cx:pt idx="2481">62295</cx:pt>
          <cx:pt idx="2482">33595</cx:pt>
          <cx:pt idx="2483">27995</cx:pt>
          <cx:pt idx="2484">36595</cx:pt>
          <cx:pt idx="2485">32995</cx:pt>
          <cx:pt idx="2486">30995</cx:pt>
          <cx:pt idx="2487">29995</cx:pt>
          <cx:pt idx="2488">27995</cx:pt>
          <cx:pt idx="2489">65945</cx:pt>
          <cx:pt idx="2490">29995</cx:pt>
          <cx:pt idx="2491">39995</cx:pt>
          <cx:pt idx="2492">50995</cx:pt>
          <cx:pt idx="2493">36895</cx:pt>
          <cx:pt idx="2494">31995</cx:pt>
          <cx:pt idx="2495">33895</cx:pt>
          <cx:pt idx="2496">30245</cx:pt>
          <cx:pt idx="2497">27995</cx:pt>
          <cx:pt idx="2498">34790</cx:pt>
          <cx:pt idx="2499">51145</cx:pt>
          <cx:pt idx="2500">65945</cx:pt>
          <cx:pt idx="2501">30245</cx:pt>
          <cx:pt idx="2502">29995</cx:pt>
          <cx:pt idx="2503">39890</cx:pt>
          <cx:pt idx="2504">44995</cx:pt>
          <cx:pt idx="2505">31995</cx:pt>
          <cx:pt idx="2506">39995</cx:pt>
          <cx:pt idx="2507">2000</cx:pt>
          <cx:pt idx="2508">2000</cx:pt>
          <cx:pt idx="2509">2000</cx:pt>
          <cx:pt idx="2510">2000</cx:pt>
          <cx:pt idx="2511">2000</cx:pt>
          <cx:pt idx="2512">2000</cx:pt>
          <cx:pt idx="2513">2050</cx:pt>
          <cx:pt idx="2514">2052</cx:pt>
          <cx:pt idx="2515">2116</cx:pt>
          <cx:pt idx="2516">2000</cx:pt>
          <cx:pt idx="2517">2000</cx:pt>
          <cx:pt idx="2518">2000</cx:pt>
          <cx:pt idx="2519">2107</cx:pt>
          <cx:pt idx="2520">2202</cx:pt>
          <cx:pt idx="2521">2373</cx:pt>
          <cx:pt idx="2522">23515</cx:pt>
          <cx:pt idx="2523">21955</cx:pt>
          <cx:pt idx="2524">23515</cx:pt>
          <cx:pt idx="2525">21955</cx:pt>
          <cx:pt idx="2526">22405</cx:pt>
          <cx:pt idx="2527">23515</cx:pt>
          <cx:pt idx="2528">2000</cx:pt>
          <cx:pt idx="2529">2000</cx:pt>
          <cx:pt idx="2530">2000</cx:pt>
          <cx:pt idx="2531">2000</cx:pt>
          <cx:pt idx="2532">2000</cx:pt>
          <cx:pt idx="2533">2000</cx:pt>
          <cx:pt idx="2534">2000</cx:pt>
          <cx:pt idx="2535">2000</cx:pt>
          <cx:pt idx="2536">2033</cx:pt>
          <cx:pt idx="2537">2000</cx:pt>
          <cx:pt idx="2538">2213</cx:pt>
          <cx:pt idx="2539">2108</cx:pt>
          <cx:pt idx="2540">2410</cx:pt>
          <cx:pt idx="2541">2142</cx:pt>
          <cx:pt idx="2542">2322</cx:pt>
          <cx:pt idx="2543">24340</cx:pt>
          <cx:pt idx="2544">20040</cx:pt>
          <cx:pt idx="2545">19990</cx:pt>
          <cx:pt idx="2546">24590</cx:pt>
          <cx:pt idx="2547">27435</cx:pt>
          <cx:pt idx="2548">23090</cx:pt>
          <cx:pt idx="2549">20390</cx:pt>
          <cx:pt idx="2550">22890</cx:pt>
          <cx:pt idx="2551">21190</cx:pt>
          <cx:pt idx="2552">25935</cx:pt>
          <cx:pt idx="2553">24390</cx:pt>
          <cx:pt idx="2554">22840</cx:pt>
          <cx:pt idx="2555">23290</cx:pt>
          <cx:pt idx="2556">26740</cx:pt>
          <cx:pt idx="2557">26235</cx:pt>
          <cx:pt idx="2558">24735</cx:pt>
          <cx:pt idx="2559">19290</cx:pt>
          <cx:pt idx="2560">21190</cx:pt>
          <cx:pt idx="2561">24140</cx:pt>
          <cx:pt idx="2562">18290</cx:pt>
          <cx:pt idx="2563">18490</cx:pt>
          <cx:pt idx="2564">24590</cx:pt>
          <cx:pt idx="2565">29390</cx:pt>
          <cx:pt idx="2566">22640</cx:pt>
          <cx:pt idx="2567">23090</cx:pt>
          <cx:pt idx="2568">19090</cx:pt>
          <cx:pt idx="2569">26125</cx:pt>
          <cx:pt idx="2570">23425</cx:pt>
          <cx:pt idx="2571">26500</cx:pt>
          <cx:pt idx="2572">22300</cx:pt>
          <cx:pt idx="2573">18640</cx:pt>
          <cx:pt idx="2574">22040</cx:pt>
          <cx:pt idx="2575">22200</cx:pt>
          <cx:pt idx="2576">21040</cx:pt>
          <cx:pt idx="2577">20850</cx:pt>
          <cx:pt idx="2578">24700</cx:pt>
          <cx:pt idx="2579">19050</cx:pt>
          <cx:pt idx="2580">19440</cx:pt>
          <cx:pt idx="2581">23700</cx:pt>
          <cx:pt idx="2582">23200</cx:pt>
          <cx:pt idx="2583">20440</cx:pt>
          <cx:pt idx="2584">24700</cx:pt>
          <cx:pt idx="2585">19850</cx:pt>
          <cx:pt idx="2586">19700</cx:pt>
          <cx:pt idx="2587">21300</cx:pt>
          <cx:pt idx="2588">25300</cx:pt>
          <cx:pt idx="2589">22800</cx:pt>
          <cx:pt idx="2590">20500</cx:pt>
          <cx:pt idx="2591">22100</cx:pt>
          <cx:pt idx="2592">26600</cx:pt>
          <cx:pt idx="2593">26225</cx:pt>
          <cx:pt idx="2594">22300</cx:pt>
          <cx:pt idx="2595">23525</cx:pt>
          <cx:pt idx="2596">23800</cx:pt>
          <cx:pt idx="2597">21500</cx:pt>
          <cx:pt idx="2598">20540</cx:pt>
          <cx:pt idx="2599">18740</cx:pt>
          <cx:pt idx="2600">20950</cx:pt>
          <cx:pt idx="2601">22400</cx:pt>
          <cx:pt idx="2602">23300</cx:pt>
          <cx:pt idx="2603">24800</cx:pt>
          <cx:pt idx="2604">19540</cx:pt>
          <cx:pt idx="2605">21140</cx:pt>
          <cx:pt idx="2606">19150</cx:pt>
          <cx:pt idx="2607">22140</cx:pt>
          <cx:pt idx="2608">19950</cx:pt>
          <cx:pt idx="2609">24800</cx:pt>
          <cx:pt idx="2610">21600</cx:pt>
          <cx:pt idx="2611">2949</cx:pt>
          <cx:pt idx="2612">2992</cx:pt>
          <cx:pt idx="2613">2529</cx:pt>
          <cx:pt idx="2614">2580</cx:pt>
          <cx:pt idx="2615">2668</cx:pt>
          <cx:pt idx="2616">2583</cx:pt>
          <cx:pt idx="2617">2637</cx:pt>
          <cx:pt idx="2618">2517</cx:pt>
          <cx:pt idx="2619">3046</cx:pt>
          <cx:pt idx="2620">2265</cx:pt>
          <cx:pt idx="2621">3046</cx:pt>
          <cx:pt idx="2622">2896</cx:pt>
          <cx:pt idx="2623">2891</cx:pt>
          <cx:pt idx="2624">2713</cx:pt>
          <cx:pt idx="2625">3120</cx:pt>
          <cx:pt idx="2626">2653</cx:pt>
          <cx:pt idx="2627">2541</cx:pt>
          <cx:pt idx="2628">2486</cx:pt>
          <cx:pt idx="2629">2268</cx:pt>
          <cx:pt idx="2630">2207</cx:pt>
          <cx:pt idx="2631">2925</cx:pt>
          <cx:pt idx="2632">2242</cx:pt>
          <cx:pt idx="2633">2554</cx:pt>
          <cx:pt idx="2634">3088</cx:pt>
          <cx:pt idx="2635">2749</cx:pt>
          <cx:pt idx="2636">3220</cx:pt>
          <cx:pt idx="2637">2996</cx:pt>
          <cx:pt idx="2638">2366</cx:pt>
          <cx:pt idx="2639">3265</cx:pt>
          <cx:pt idx="2640">3676</cx:pt>
          <cx:pt idx="2641">3427</cx:pt>
          <cx:pt idx="2642">3470</cx:pt>
          <cx:pt idx="2643">2898</cx:pt>
          <cx:pt idx="2644">2920</cx:pt>
          <cx:pt idx="2645">2580</cx:pt>
          <cx:pt idx="2646">3357</cx:pt>
          <cx:pt idx="2647">2996</cx:pt>
          <cx:pt idx="2648">2883</cx:pt>
          <cx:pt idx="2649">3094</cx:pt>
          <cx:pt idx="2650">2885</cx:pt>
          <cx:pt idx="2651">3419</cx:pt>
          <cx:pt idx="2652">2668</cx:pt>
          <cx:pt idx="2653">2789</cx:pt>
          <cx:pt idx="2654">3321</cx:pt>
          <cx:pt idx="2655">3342</cx:pt>
          <cx:pt idx="2656">3025</cx:pt>
          <cx:pt idx="2657">2653</cx:pt>
          <cx:pt idx="2658">2740</cx:pt>
          <cx:pt idx="2659">2639</cx:pt>
          <cx:pt idx="2660">3067</cx:pt>
          <cx:pt idx="2661">2817</cx:pt>
          <cx:pt idx="2662">3350</cx:pt>
          <cx:pt idx="2663">3282</cx:pt>
          <cx:pt idx="2664">2430</cx:pt>
          <cx:pt idx="2665">3696</cx:pt>
          <cx:pt idx="2666">4098</cx:pt>
          <cx:pt idx="2667">2949</cx:pt>
          <cx:pt idx="2668">3345</cx:pt>
          <cx:pt idx="2669">3034</cx:pt>
          <cx:pt idx="2670">2697</cx:pt>
          <cx:pt idx="2671">3360</cx:pt>
          <cx:pt idx="2672">3068</cx:pt>
          <cx:pt idx="2673">3090</cx:pt>
          <cx:pt idx="2674">2847</cx:pt>
          <cx:pt idx="2675">211000</cx:pt>
          <cx:pt idx="2676">158700</cx:pt>
          <cx:pt idx="2677">114100</cx:pt>
          <cx:pt idx="2678">151500</cx:pt>
          <cx:pt idx="2679">213200</cx:pt>
          <cx:pt idx="2680">153000</cx:pt>
          <cx:pt idx="2681">115300</cx:pt>
          <cx:pt idx="2682">160300</cx:pt>
          <cx:pt idx="2683">215500</cx:pt>
          <cx:pt idx="2684">116600</cx:pt>
          <cx:pt idx="2685">162000</cx:pt>
          <cx:pt idx="2686">154600</cx:pt>
          <cx:pt idx="2687">31500</cx:pt>
          <cx:pt idx="2688">33500</cx:pt>
          <cx:pt idx="2689">48500</cx:pt>
          <cx:pt idx="2690">32050</cx:pt>
          <cx:pt idx="2691">49500</cx:pt>
          <cx:pt idx="2692">34050</cx:pt>
          <cx:pt idx="2693">32400</cx:pt>
          <cx:pt idx="2694">34400</cx:pt>
          <cx:pt idx="2695">49950</cx:pt>
          <cx:pt idx="2696">29980</cx:pt>
          <cx:pt idx="2697">27980</cx:pt>
          <cx:pt idx="2698">28030</cx:pt>
          <cx:pt idx="2699">30030</cx:pt>
          <cx:pt idx="2700">32700</cx:pt>
          <cx:pt idx="2701">30550</cx:pt>
          <cx:pt idx="2702">30350</cx:pt>
          <cx:pt idx="2703">28200</cx:pt>
          <cx:pt idx="2704">30550</cx:pt>
          <cx:pt idx="2705">19505</cx:pt>
          <cx:pt idx="2706">19690</cx:pt>
          <cx:pt idx="2707">54200</cx:pt>
          <cx:pt idx="2708">89200</cx:pt>
          <cx:pt idx="2709">46200</cx:pt>
          <cx:pt idx="2710">62900</cx:pt>
          <cx:pt idx="2711">54900</cx:pt>
          <cx:pt idx="2712">46450</cx:pt>
          <cx:pt idx="2713">55150</cx:pt>
          <cx:pt idx="2714">135000</cx:pt>
          <cx:pt idx="2715">63200</cx:pt>
          <cx:pt idx="2716">89500</cx:pt>
          <cx:pt idx="2717">54500</cx:pt>
          <cx:pt idx="2718">56100</cx:pt>
          <cx:pt idx="2719">64800</cx:pt>
          <cx:pt idx="2720">56800</cx:pt>
          <cx:pt idx="2721">48100</cx:pt>
          <cx:pt idx="2722">73200</cx:pt>
          <cx:pt idx="2723">106550</cx:pt>
          <cx:pt idx="2724">65990</cx:pt>
          <cx:pt idx="2725">68490</cx:pt>
          <cx:pt idx="2726">75700</cx:pt>
          <cx:pt idx="2727">66900</cx:pt>
          <cx:pt idx="2728">69400</cx:pt>
          <cx:pt idx="2729">107800</cx:pt>
          <cx:pt idx="2730">76600</cx:pt>
          <cx:pt idx="2731">74100</cx:pt>
          <cx:pt idx="2732">74850</cx:pt>
          <cx:pt idx="2733">77350</cx:pt>
          <cx:pt idx="2734">108900</cx:pt>
          <cx:pt idx="2735">14410</cx:pt>
          <cx:pt idx="2736">15120</cx:pt>
          <cx:pt idx="2737">22335</cx:pt>
          <cx:pt idx="2738">14410</cx:pt>
          <cx:pt idx="2739">19695</cx:pt>
          <cx:pt idx="2740">15120</cx:pt>
          <cx:pt idx="2741">19695</cx:pt>
          <cx:pt idx="2742">16460</cx:pt>
          <cx:pt idx="2743">15660</cx:pt>
          <cx:pt idx="2744">23425</cx:pt>
          <cx:pt idx="2745">15660</cx:pt>
          <cx:pt idx="2746">23425</cx:pt>
          <cx:pt idx="2747">14990</cx:pt>
          <cx:pt idx="2748">14990</cx:pt>
          <cx:pt idx="2749">16460</cx:pt>
          <cx:pt idx="2750">15670</cx:pt>
          <cx:pt idx="2751">24535</cx:pt>
          <cx:pt idx="2752">14990</cx:pt>
          <cx:pt idx="2753">16470</cx:pt>
          <cx:pt idx="2754">14990</cx:pt>
          <cx:pt idx="2755">16470</cx:pt>
          <cx:pt idx="2756">15670</cx:pt>
          <cx:pt idx="2757">28340</cx:pt>
          <cx:pt idx="2758">29480</cx:pt>
          <cx:pt idx="2759">23030</cx:pt>
          <cx:pt idx="2760">20980</cx:pt>
          <cx:pt idx="2761">30320</cx:pt>
          <cx:pt idx="2762">26160</cx:pt>
          <cx:pt idx="2763">27490</cx:pt>
          <cx:pt idx="2764">22955</cx:pt>
          <cx:pt idx="2765">19730</cx:pt>
          <cx:pt idx="2766">24440</cx:pt>
          <cx:pt idx="2767">17475</cx:pt>
          <cx:pt idx="2768">24285</cx:pt>
          <cx:pt idx="2769">26620</cx:pt>
          <cx:pt idx="2770">20370</cx:pt>
          <cx:pt idx="2771">27010</cx:pt>
          <cx:pt idx="2772">28460</cx:pt>
          <cx:pt idx="2773">29220</cx:pt>
          <cx:pt idx="2774">29550</cx:pt>
          <cx:pt idx="2775">25850</cx:pt>
          <cx:pt idx="2776">28630</cx:pt>
          <cx:pt idx="2777">27110</cx:pt>
          <cx:pt idx="2778">24330</cx:pt>
          <cx:pt idx="2779">26885</cx:pt>
          <cx:pt idx="2780">30005</cx:pt>
          <cx:pt idx="2781">34415</cx:pt>
          <cx:pt idx="2782">21775</cx:pt>
          <cx:pt idx="2783">32085</cx:pt>
          <cx:pt idx="2784">30785</cx:pt>
          <cx:pt idx="2785">32385</cx:pt>
          <cx:pt idx="2786">34115</cx:pt>
          <cx:pt idx="2787">25170</cx:pt>
          <cx:pt idx="2788">20120</cx:pt>
          <cx:pt idx="2789">27630</cx:pt>
          <cx:pt idx="2790">29705</cx:pt>
          <cx:pt idx="2791">31555</cx:pt>
          <cx:pt idx="2792">30665</cx:pt>
          <cx:pt idx="2793">32895</cx:pt>
          <cx:pt idx="2794">35000</cx:pt>
          <cx:pt idx="2795">30365</cx:pt>
          <cx:pt idx="2796">28515</cx:pt>
          <cx:pt idx="2797">33195</cx:pt>
          <cx:pt idx="2798">30030</cx:pt>
          <cx:pt idx="2799">20100</cx:pt>
          <cx:pt idx="2800">32440</cx:pt>
          <cx:pt idx="2801">31670</cx:pt>
          <cx:pt idx="2802">26510</cx:pt>
          <cx:pt idx="2803">30435</cx:pt>
          <cx:pt idx="2804">27545</cx:pt>
          <cx:pt idx="2805">24990</cx:pt>
          <cx:pt idx="2806">35300</cx:pt>
          <cx:pt idx="2807">27920</cx:pt>
          <cx:pt idx="2808">22435</cx:pt>
          <cx:pt idx="2809">25980</cx:pt>
          <cx:pt idx="2810">29440</cx:pt>
          <cx:pt idx="2811">2000</cx:pt>
          <cx:pt idx="2812">2000</cx:pt>
          <cx:pt idx="2813">2000</cx:pt>
          <cx:pt idx="2814">2000</cx:pt>
          <cx:pt idx="2815">2000</cx:pt>
          <cx:pt idx="2816">2000</cx:pt>
          <cx:pt idx="2817">2000</cx:pt>
          <cx:pt idx="2818">2000</cx:pt>
          <cx:pt idx="2819">2000</cx:pt>
          <cx:pt idx="2820">2000</cx:pt>
          <cx:pt idx="2821">2000</cx:pt>
          <cx:pt idx="2822">2000</cx:pt>
          <cx:pt idx="2823">2000</cx:pt>
          <cx:pt idx="2824">2000</cx:pt>
          <cx:pt idx="2825">2000</cx:pt>
          <cx:pt idx="2826">2000</cx:pt>
          <cx:pt idx="2827">2000</cx:pt>
          <cx:pt idx="2828">2000</cx:pt>
          <cx:pt idx="2829">2000</cx:pt>
          <cx:pt idx="2830">2000</cx:pt>
          <cx:pt idx="2831">2000</cx:pt>
          <cx:pt idx="2832">2000</cx:pt>
          <cx:pt idx="2833">2000</cx:pt>
          <cx:pt idx="2834">2000</cx:pt>
          <cx:pt idx="2835">2000</cx:pt>
          <cx:pt idx="2836">2000</cx:pt>
          <cx:pt idx="2837">2000</cx:pt>
          <cx:pt idx="2838">2000</cx:pt>
          <cx:pt idx="2839">2000</cx:pt>
          <cx:pt idx="2840">25520</cx:pt>
          <cx:pt idx="2841">22790</cx:pt>
          <cx:pt idx="2842">28415</cx:pt>
          <cx:pt idx="2843">23180</cx:pt>
          <cx:pt idx="2844">25910</cx:pt>
          <cx:pt idx="2845">28805</cx:pt>
          <cx:pt idx="2846">23480</cx:pt>
          <cx:pt idx="2847">26210</cx:pt>
          <cx:pt idx="2848">29105</cx:pt>
          <cx:pt idx="2849">206600</cx:pt>
          <cx:pt idx="2850">209600</cx:pt>
          <cx:pt idx="2851">209600</cx:pt>
          <cx:pt idx="2852">181200</cx:pt>
          <cx:pt idx="2853">184200</cx:pt>
          <cx:pt idx="2854">184200</cx:pt>
          <cx:pt idx="2855">238700</cx:pt>
          <cx:pt idx="2856">207700</cx:pt>
          <cx:pt idx="2857">217000</cx:pt>
          <cx:pt idx="2858">337000</cx:pt>
          <cx:pt idx="2859">177500</cx:pt>
          <cx:pt idx="2860">196500</cx:pt>
          <cx:pt idx="2861">198600</cx:pt>
          <cx:pt idx="2862">250100</cx:pt>
          <cx:pt idx="2863">227600</cx:pt>
          <cx:pt idx="2864">203500</cx:pt>
          <cx:pt idx="2865">219400</cx:pt>
          <cx:pt idx="2866">206300</cx:pt>
          <cx:pt idx="2867">187900</cx:pt>
          <cx:pt idx="2868">223600</cx:pt>
          <cx:pt idx="2869">199700</cx:pt>
          <cx:pt idx="2870">231800</cx:pt>
          <cx:pt idx="2871">198500</cx:pt>
          <cx:pt idx="2872">218400</cx:pt>
          <cx:pt idx="2873">239400</cx:pt>
          <cx:pt idx="2874">236100</cx:pt>
          <cx:pt idx="2875">214600</cx:pt>
          <cx:pt idx="2876">210700</cx:pt>
          <cx:pt idx="2877">263400</cx:pt>
          <cx:pt idx="2878">231400</cx:pt>
          <cx:pt idx="2879">236100</cx:pt>
          <cx:pt idx="2880">212800</cx:pt>
          <cx:pt idx="2881">212800</cx:pt>
          <cx:pt idx="2882">191400</cx:pt>
          <cx:pt idx="2883">195200</cx:pt>
          <cx:pt idx="2884">218500</cx:pt>
          <cx:pt idx="2885">216200</cx:pt>
          <cx:pt idx="2886">280400</cx:pt>
          <cx:pt idx="2887">280400</cx:pt>
          <cx:pt idx="2888">267000</cx:pt>
          <cx:pt idx="2889">267000</cx:pt>
          <cx:pt idx="2890">267000</cx:pt>
          <cx:pt idx="2891">299900</cx:pt>
          <cx:pt idx="2892">279900</cx:pt>
          <cx:pt idx="2893">309900</cx:pt>
          <cx:pt idx="2894">319900</cx:pt>
          <cx:pt idx="2895">328990</cx:pt>
          <cx:pt idx="2896">318990</cx:pt>
          <cx:pt idx="2897">39660</cx:pt>
          <cx:pt idx="2898">39895</cx:pt>
          <cx:pt idx="2899">38185</cx:pt>
          <cx:pt idx="2900">38790</cx:pt>
          <cx:pt idx="2901">39775</cx:pt>
          <cx:pt idx="2902">44560</cx:pt>
          <cx:pt idx="2903">46560</cx:pt>
          <cx:pt idx="2904">49515</cx:pt>
          <cx:pt idx="2905">55915</cx:pt>
          <cx:pt idx="2906">62915</cx:pt>
          <cx:pt idx="2907">53915</cx:pt>
          <cx:pt idx="2908">64915</cx:pt>
          <cx:pt idx="2909">47515</cx:pt>
          <cx:pt idx="2910">2655</cx:pt>
          <cx:pt idx="2911">2702</cx:pt>
          <cx:pt idx="2912">2937</cx:pt>
          <cx:pt idx="2913">2000</cx:pt>
          <cx:pt idx="2914">2000</cx:pt>
          <cx:pt idx="2915">2000</cx:pt>
          <cx:pt idx="2916">2000</cx:pt>
          <cx:pt idx="2917">2000</cx:pt>
          <cx:pt idx="2918">2000</cx:pt>
          <cx:pt idx="2919">2000</cx:pt>
          <cx:pt idx="2920">2079</cx:pt>
          <cx:pt idx="2921">359990</cx:pt>
          <cx:pt idx="2922">18750</cx:pt>
          <cx:pt idx="2923">19490</cx:pt>
          <cx:pt idx="2924">18965</cx:pt>
          <cx:pt idx="2925">18965</cx:pt>
          <cx:pt idx="2926">19665</cx:pt>
          <cx:pt idx="2927">19895</cx:pt>
          <cx:pt idx="2928">17550</cx:pt>
          <cx:pt idx="2929">16950</cx:pt>
          <cx:pt idx="2930">21495</cx:pt>
          <cx:pt idx="2931">22025</cx:pt>
          <cx:pt idx="2932">22955</cx:pt>
          <cx:pt idx="2933">19195</cx:pt>
          <cx:pt idx="2934">22725</cx:pt>
          <cx:pt idx="2935">18565</cx:pt>
          <cx:pt idx="2936">19135</cx:pt>
          <cx:pt idx="2937">19135</cx:pt>
          <cx:pt idx="2938">20065</cx:pt>
          <cx:pt idx="2939">17300</cx:pt>
          <cx:pt idx="2940">23125</cx:pt>
          <cx:pt idx="2941">21665</cx:pt>
          <cx:pt idx="2942">22195</cx:pt>
          <cx:pt idx="2943">19835</cx:pt>
          <cx:pt idx="2944">20635</cx:pt>
          <cx:pt idx="2945">22895</cx:pt>
          <cx:pt idx="2946">17900</cx:pt>
          <cx:pt idx="2947">18735</cx:pt>
          <cx:pt idx="2948">19365</cx:pt>
          <cx:pt idx="2949">22680</cx:pt>
          <cx:pt idx="2950">21300</cx:pt>
          <cx:pt idx="2951">18500</cx:pt>
          <cx:pt idx="2952">21665</cx:pt>
          <cx:pt idx="2953">19335</cx:pt>
          <cx:pt idx="2954">21900</cx:pt>
          <cx:pt idx="2955">21825</cx:pt>
          <cx:pt idx="2956">18935</cx:pt>
          <cx:pt idx="2957">20445</cx:pt>
          <cx:pt idx="2958">2000</cx:pt>
          <cx:pt idx="2959">2000</cx:pt>
          <cx:pt idx="2960">2000</cx:pt>
          <cx:pt idx="2961">2000</cx:pt>
          <cx:pt idx="2962">2000</cx:pt>
          <cx:pt idx="2963">2000</cx:pt>
          <cx:pt idx="2964">53000</cx:pt>
          <cx:pt idx="2965">57000</cx:pt>
          <cx:pt idx="2966">62000</cx:pt>
          <cx:pt idx="2967">58000</cx:pt>
          <cx:pt idx="2968">68160</cx:pt>
          <cx:pt idx="2969">64160</cx:pt>
          <cx:pt idx="2970">83000</cx:pt>
          <cx:pt idx="2971">63160</cx:pt>
          <cx:pt idx="2972">64000</cx:pt>
          <cx:pt idx="2973">55000</cx:pt>
          <cx:pt idx="2974">87650</cx:pt>
          <cx:pt idx="2975">73450</cx:pt>
          <cx:pt idx="2976">64450</cx:pt>
          <cx:pt idx="2977">69450</cx:pt>
          <cx:pt idx="2978">60000</cx:pt>
          <cx:pt idx="2979">59000</cx:pt>
          <cx:pt idx="2980">82270</cx:pt>
          <cx:pt idx="2981">86270</cx:pt>
          <cx:pt idx="2982">91650</cx:pt>
          <cx:pt idx="2983">79000</cx:pt>
          <cx:pt idx="2984">68450</cx:pt>
          <cx:pt idx="2985">59160</cx:pt>
          <cx:pt idx="2986">88345</cx:pt>
          <cx:pt idx="2987">79400</cx:pt>
          <cx:pt idx="2988">70145</cx:pt>
          <cx:pt idx="2989">65145</cx:pt>
          <cx:pt idx="2990">83400</cx:pt>
          <cx:pt idx="2991">82965</cx:pt>
          <cx:pt idx="2992">68855</cx:pt>
          <cx:pt idx="2993">59855</cx:pt>
          <cx:pt idx="2994">64400</cx:pt>
          <cx:pt idx="2995">74145</cx:pt>
          <cx:pt idx="2996">63855</cx:pt>
          <cx:pt idx="2997">86965</cx:pt>
          <cx:pt idx="2998">59400</cx:pt>
          <cx:pt idx="2999">92345</cx:pt>
          <cx:pt idx="3000">60400</cx:pt>
          <cx:pt idx="3001">64855</cx:pt>
          <cx:pt idx="3002">69145</cx:pt>
          <cx:pt idx="3003">55400</cx:pt>
          <cx:pt idx="3004">87015</cx:pt>
          <cx:pt idx="3005">59905</cx:pt>
          <cx:pt idx="3006">74195</cx:pt>
          <cx:pt idx="3007">65195</cx:pt>
          <cx:pt idx="3008">88395</cx:pt>
          <cx:pt idx="3009">59450</cx:pt>
          <cx:pt idx="3010">55450</cx:pt>
          <cx:pt idx="3011">70195</cx:pt>
          <cx:pt idx="3012">68905</cx:pt>
          <cx:pt idx="3013">65450</cx:pt>
          <cx:pt idx="3014">79450</cx:pt>
          <cx:pt idx="3015">69905</cx:pt>
          <cx:pt idx="3016">69195</cx:pt>
          <cx:pt idx="3017">63905</cx:pt>
          <cx:pt idx="3018">69450</cx:pt>
          <cx:pt idx="3019">60450</cx:pt>
          <cx:pt idx="3020">79195</cx:pt>
          <cx:pt idx="3021">92395</cx:pt>
          <cx:pt idx="3022">83450</cx:pt>
          <cx:pt idx="3023">83015</cx:pt>
          <cx:pt idx="3024">73905</cx:pt>
          <cx:pt idx="3025">64450</cx:pt>
          <cx:pt idx="3026">64905</cx:pt>
          <cx:pt idx="3027">75195</cx:pt>
          <cx:pt idx="3028">2000</cx:pt>
          <cx:pt idx="3029">2000</cx:pt>
          <cx:pt idx="3030">81013</cx:pt>
          <cx:pt idx="3031">85174</cx:pt>
          <cx:pt idx="3032">86877</cx:pt>
          <cx:pt idx="3033">82633</cx:pt>
          <cx:pt idx="3034">87577</cx:pt>
          <cx:pt idx="3035">79900</cx:pt>
          <cx:pt idx="3036">2000</cx:pt>
          <cx:pt idx="3037">26470</cx:pt>
          <cx:pt idx="3038">23120</cx:pt>
          <cx:pt idx="3039">30620</cx:pt>
          <cx:pt idx="3040">29370</cx:pt>
          <cx:pt idx="3041">24370</cx:pt>
          <cx:pt idx="3042">29120</cx:pt>
          <cx:pt idx="3043">29820</cx:pt>
          <cx:pt idx="3044">28570</cx:pt>
          <cx:pt idx="3045">25220</cx:pt>
          <cx:pt idx="3046">27870</cx:pt>
          <cx:pt idx="3047">32895</cx:pt>
          <cx:pt idx="3048">23445</cx:pt>
          <cx:pt idx="3049">30895</cx:pt>
          <cx:pt idx="3050">25545</cx:pt>
          <cx:pt idx="3051">29395</cx:pt>
          <cx:pt idx="3052">24695</cx:pt>
          <cx:pt idx="3053">26795</cx:pt>
          <cx:pt idx="3054">28145</cx:pt>
          <cx:pt idx="3055">31645</cx:pt>
          <cx:pt idx="3056">29645</cx:pt>
          <cx:pt idx="3057">27295</cx:pt>
          <cx:pt idx="3058">31245</cx:pt>
          <cx:pt idx="3059">32095</cx:pt>
          <cx:pt idx="3060">25845</cx:pt>
          <cx:pt idx="3061">28445</cx:pt>
          <cx:pt idx="3062">29945</cx:pt>
          <cx:pt idx="3063">25045</cx:pt>
          <cx:pt idx="3064">24545</cx:pt>
          <cx:pt idx="3065">25995</cx:pt>
          <cx:pt idx="3066">33395</cx:pt>
          <cx:pt idx="3067">23745</cx:pt>
          <cx:pt idx="3068">29745</cx:pt>
          <cx:pt idx="3069">20645</cx:pt>
          <cx:pt idx="3070">19995</cx:pt>
          <cx:pt idx="3071">23340</cx:pt>
          <cx:pt idx="3072">21840</cx:pt>
          <cx:pt idx="3073">22490</cx:pt>
          <cx:pt idx="3074">23990</cx:pt>
          <cx:pt idx="3075">21990</cx:pt>
          <cx:pt idx="3076">24140</cx:pt>
          <cx:pt idx="3077">23490</cx:pt>
          <cx:pt idx="3078">20145</cx:pt>
          <cx:pt idx="3079">20795</cx:pt>
          <cx:pt idx="3080">22640</cx:pt>
          <cx:pt idx="3081">22140</cx:pt>
          <cx:pt idx="3082">24440</cx:pt>
          <cx:pt idx="3083">22790</cx:pt>
          <cx:pt idx="3084">20295</cx:pt>
          <cx:pt idx="3085">25090</cx:pt>
          <cx:pt idx="3086">20945</cx:pt>
          <cx:pt idx="3087">2000</cx:pt>
          <cx:pt idx="3088">2000</cx:pt>
          <cx:pt idx="3089">2000</cx:pt>
          <cx:pt idx="3090">29145</cx:pt>
          <cx:pt idx="3091">38545</cx:pt>
          <cx:pt idx="3092">49470</cx:pt>
          <cx:pt idx="3093">34195</cx:pt>
          <cx:pt idx="3094">45170</cx:pt>
          <cx:pt idx="3095">34185</cx:pt>
          <cx:pt idx="3096">38955</cx:pt>
          <cx:pt idx="3097">34595</cx:pt>
          <cx:pt idx="3098">29510</cx:pt>
          <cx:pt idx="3099">34560</cx:pt>
          <cx:pt idx="3100">39130</cx:pt>
          <cx:pt idx="3101">34735</cx:pt>
          <cx:pt idx="3102">33540</cx:pt>
          <cx:pt idx="3103">37090</cx:pt>
          <cx:pt idx="3104">30890</cx:pt>
          <cx:pt idx="3105">33015</cx:pt>
          <cx:pt idx="3106">35640</cx:pt>
          <cx:pt idx="3107">27230</cx:pt>
          <cx:pt idx="3108">34990</cx:pt>
          <cx:pt idx="3109">30915</cx:pt>
          <cx:pt idx="3110">33690</cx:pt>
          <cx:pt idx="3111">33165</cx:pt>
          <cx:pt idx="3112">31065</cx:pt>
          <cx:pt idx="3113">27380</cx:pt>
          <cx:pt idx="3114">35790</cx:pt>
          <cx:pt idx="3115">35140</cx:pt>
          <cx:pt idx="3116">37240</cx:pt>
          <cx:pt idx="3117">31040</cx:pt>
          <cx:pt idx="3118">33315</cx:pt>
          <cx:pt idx="3119">37390</cx:pt>
          <cx:pt idx="3120">35940</cx:pt>
          <cx:pt idx="3121">31190</cx:pt>
          <cx:pt idx="3122">31215</cx:pt>
          <cx:pt idx="3123">35290</cx:pt>
          <cx:pt idx="3124">27530</cx:pt>
          <cx:pt idx="3125">33840</cx:pt>
          <cx:pt idx="3126">26395</cx:pt>
          <cx:pt idx="3127">22395</cx:pt>
          <cx:pt idx="3128">25095</cx:pt>
          <cx:pt idx="3129">23395</cx:pt>
          <cx:pt idx="3130">21595</cx:pt>
          <cx:pt idx="3131">29995</cx:pt>
          <cx:pt idx="3132">22495</cx:pt>
          <cx:pt idx="3133">23495</cx:pt>
          <cx:pt idx="3134">25195</cx:pt>
          <cx:pt idx="3135">21695</cx:pt>
          <cx:pt idx="3136">29205</cx:pt>
          <cx:pt idx="3137">29905</cx:pt>
          <cx:pt idx="3138">29905</cx:pt>
          <cx:pt idx="3139">20195</cx:pt>
          <cx:pt idx="3140">17845</cx:pt>
          <cx:pt idx="3141">24370</cx:pt>
          <cx:pt idx="3142">23370</cx:pt>
          <cx:pt idx="3143">19165</cx:pt>
          <cx:pt idx="3144">21470</cx:pt>
          <cx:pt idx="3145">16120</cx:pt>
          <cx:pt idx="3146">20195</cx:pt>
          <cx:pt idx="3147">18970</cx:pt>
          <cx:pt idx="3148">16170</cx:pt>
          <cx:pt idx="3149">23270</cx:pt>
          <cx:pt idx="3150">20095</cx:pt>
          <cx:pt idx="3151">17745</cx:pt>
          <cx:pt idx="3152">20095</cx:pt>
          <cx:pt idx="3153">24270</cx:pt>
          <cx:pt idx="3154">18870</cx:pt>
          <cx:pt idx="3155">19065</cx:pt>
          <cx:pt idx="3156">21370</cx:pt>
          <cx:pt idx="3157">25660</cx:pt>
          <cx:pt idx="3158">19120</cx:pt>
          <cx:pt idx="3159">18120</cx:pt>
          <cx:pt idx="3160">16620</cx:pt>
          <cx:pt idx="3161">21120</cx:pt>
          <cx:pt idx="3162">19820</cx:pt>
          <cx:pt idx="3163">23120</cx:pt>
          <cx:pt idx="3164">21920</cx:pt>
          <cx:pt idx="3165">21240</cx:pt>
          <cx:pt idx="3166">21450</cx:pt>
          <cx:pt idx="3167">16975</cx:pt>
          <cx:pt idx="3168">18525</cx:pt>
          <cx:pt idx="3169">23475</cx:pt>
          <cx:pt idx="3170">20150</cx:pt>
          <cx:pt idx="3171">19525</cx:pt>
          <cx:pt idx="3172">23945</cx:pt>
          <cx:pt idx="3173">32200</cx:pt>
          <cx:pt idx="3174">31250</cx:pt>
          <cx:pt idx="3175">31250</cx:pt>
          <cx:pt idx="3176">58395</cx:pt>
          <cx:pt idx="3177">67570</cx:pt>
          <cx:pt idx="3178">60395</cx:pt>
          <cx:pt idx="3179">55495</cx:pt>
          <cx:pt idx="3180">63570</cx:pt>
          <cx:pt idx="3181">53495</cx:pt>
          <cx:pt idx="3182">87465</cx:pt>
          <cx:pt idx="3183">83465</cx:pt>
          <cx:pt idx="3184">64395</cx:pt>
          <cx:pt idx="3185">64395</cx:pt>
          <cx:pt idx="3186">63595</cx:pt>
          <cx:pt idx="3187">87495</cx:pt>
          <cx:pt idx="3188">53495</cx:pt>
          <cx:pt idx="3189">60395</cx:pt>
          <cx:pt idx="3190">58395</cx:pt>
          <cx:pt idx="3191">67595</cx:pt>
          <cx:pt idx="3192">83495</cx:pt>
          <cx:pt idx="3193">55495</cx:pt>
          <cx:pt idx="3194">40615</cx:pt>
          <cx:pt idx="3195">48150</cx:pt>
          <cx:pt idx="3196">38715</cx:pt>
          <cx:pt idx="3197">43950</cx:pt>
          <cx:pt idx="3198">45850</cx:pt>
          <cx:pt idx="3199">50050</cx:pt>
          <cx:pt idx="3200">40805</cx:pt>
          <cx:pt idx="3201">43950</cx:pt>
          <cx:pt idx="3202">50050</cx:pt>
          <cx:pt idx="3203">45850</cx:pt>
          <cx:pt idx="3204">38905</cx:pt>
          <cx:pt idx="3205">48150</cx:pt>
          <cx:pt idx="3206">39495</cx:pt>
          <cx:pt idx="3207">49995</cx:pt>
          <cx:pt idx="3208">47995</cx:pt>
          <cx:pt idx="3209">45795</cx:pt>
          <cx:pt idx="3210">41495</cx:pt>
          <cx:pt idx="3211">43795</cx:pt>
          <cx:pt idx="3212">63215</cx:pt>
          <cx:pt idx="3213">63600</cx:pt>
          <cx:pt idx="3214">69900</cx:pt>
          <cx:pt idx="3215">63215</cx:pt>
          <cx:pt idx="3216">63215</cx:pt>
          <cx:pt idx="3217">63600</cx:pt>
          <cx:pt idx="3218">63600</cx:pt>
          <cx:pt idx="3219">83995</cx:pt>
          <cx:pt idx="3220">85995</cx:pt>
          <cx:pt idx="3221">39015</cx:pt>
          <cx:pt idx="3222">44190</cx:pt>
          <cx:pt idx="3223">40915</cx:pt>
          <cx:pt idx="3224">44050</cx:pt>
          <cx:pt idx="3225">51650</cx:pt>
          <cx:pt idx="3226">42150</cx:pt>
          <cx:pt idx="3227">49750</cx:pt>
          <cx:pt idx="3228">46090</cx:pt>
          <cx:pt idx="3229">44190</cx:pt>
          <cx:pt idx="3230">42150</cx:pt>
          <cx:pt idx="3231">41105</cx:pt>
          <cx:pt idx="3232">49750</cx:pt>
          <cx:pt idx="3233">46090</cx:pt>
          <cx:pt idx="3234">39205</cx:pt>
          <cx:pt idx="3235">51650</cx:pt>
          <cx:pt idx="3236">44050</cx:pt>
          <cx:pt idx="3237">49795</cx:pt>
          <cx:pt idx="3238">44095</cx:pt>
          <cx:pt idx="3239">42195</cx:pt>
          <cx:pt idx="3240">46095</cx:pt>
          <cx:pt idx="3241">44195</cx:pt>
          <cx:pt idx="3242">51695</cx:pt>
          <cx:pt idx="3243">54970</cx:pt>
          <cx:pt idx="3244">51270</cx:pt>
          <cx:pt idx="3245">53270</cx:pt>
          <cx:pt idx="3246">62070</cx:pt>
          <cx:pt idx="3247">63770</cx:pt>
          <cx:pt idx="3248">61770</cx:pt>
          <cx:pt idx="3249">69340</cx:pt>
          <cx:pt idx="3250">47345</cx:pt>
          <cx:pt idx="3251">59370</cx:pt>
          <cx:pt idx="3252">45345</cx:pt>
          <cx:pt idx="3253">55670</cx:pt>
          <cx:pt idx="3254">57670</cx:pt>
          <cx:pt idx="3255">60070</cx:pt>
          <cx:pt idx="3256">52970</cx:pt>
          <cx:pt idx="3257">57370</cx:pt>
          <cx:pt idx="3258">59340</cx:pt>
          <cx:pt idx="3259">58285</cx:pt>
          <cx:pt idx="3260">45560</cx:pt>
          <cx:pt idx="3261">60685</cx:pt>
          <cx:pt idx="3262">59955</cx:pt>
          <cx:pt idx="3263">51285</cx:pt>
          <cx:pt idx="3264">69955</cx:pt>
          <cx:pt idx="3265">53285</cx:pt>
          <cx:pt idx="3266">60285</cx:pt>
          <cx:pt idx="3267">53285</cx:pt>
          <cx:pt idx="3268">62685</cx:pt>
          <cx:pt idx="3269">58285</cx:pt>
          <cx:pt idx="3270">64685</cx:pt>
          <cx:pt idx="3271">62685</cx:pt>
          <cx:pt idx="3272">56285</cx:pt>
          <cx:pt idx="3273">55285</cx:pt>
          <cx:pt idx="3274">47560</cx:pt>
          <cx:pt idx="3275">61195</cx:pt>
          <cx:pt idx="3276">51695</cx:pt>
          <cx:pt idx="3277">70795</cx:pt>
          <cx:pt idx="3278">47995</cx:pt>
          <cx:pt idx="3279">55695</cx:pt>
          <cx:pt idx="3280">59195</cx:pt>
          <cx:pt idx="3281">53695</cx:pt>
          <cx:pt idx="3282">53695</cx:pt>
          <cx:pt idx="3283">60695</cx:pt>
          <cx:pt idx="3284">45995</cx:pt>
          <cx:pt idx="3285">14980</cx:pt>
          <cx:pt idx="3286">18680</cx:pt>
          <cx:pt idx="3287">16580</cx:pt>
          <cx:pt idx="3288">17580</cx:pt>
          <cx:pt idx="3289">16760</cx:pt>
          <cx:pt idx="3290">18860</cx:pt>
          <cx:pt idx="3291">17760</cx:pt>
          <cx:pt idx="3292">19000</cx:pt>
          <cx:pt idx="3293">16900</cx:pt>
          <cx:pt idx="3294">17900</cx:pt>
          <cx:pt idx="3295">2000</cx:pt>
          <cx:pt idx="3296">2000</cx:pt>
          <cx:pt idx="3297">2000</cx:pt>
          <cx:pt idx="3298">2000</cx:pt>
          <cx:pt idx="3299">2000</cx:pt>
          <cx:pt idx="3300">2000</cx:pt>
          <cx:pt idx="3301">2000</cx:pt>
          <cx:pt idx="3302">2000</cx:pt>
          <cx:pt idx="3303">2000</cx:pt>
          <cx:pt idx="3304">2000</cx:pt>
          <cx:pt idx="3305">2000</cx:pt>
          <cx:pt idx="3306">2000</cx:pt>
          <cx:pt idx="3307">2000</cx:pt>
          <cx:pt idx="3308">2000</cx:pt>
          <cx:pt idx="3309">2000</cx:pt>
          <cx:pt idx="3310">2000</cx:pt>
          <cx:pt idx="3311">2000</cx:pt>
          <cx:pt idx="3312">2000</cx:pt>
          <cx:pt idx="3313">2000</cx:pt>
          <cx:pt idx="3314">2000</cx:pt>
          <cx:pt idx="3315">2000</cx:pt>
          <cx:pt idx="3316">2000</cx:pt>
          <cx:pt idx="3317">2000</cx:pt>
          <cx:pt idx="3318">2000</cx:pt>
          <cx:pt idx="3319">2000</cx:pt>
          <cx:pt idx="3320">2000</cx:pt>
          <cx:pt idx="3321">2000</cx:pt>
          <cx:pt idx="3322">2000</cx:pt>
          <cx:pt idx="3323">2000</cx:pt>
          <cx:pt idx="3324">2000</cx:pt>
          <cx:pt idx="3325">2000</cx:pt>
          <cx:pt idx="3326">2000</cx:pt>
          <cx:pt idx="3327">2000</cx:pt>
          <cx:pt idx="3328">2000</cx:pt>
          <cx:pt idx="3329">2000</cx:pt>
          <cx:pt idx="3330">2000</cx:pt>
          <cx:pt idx="3331">2000</cx:pt>
          <cx:pt idx="3332">2000</cx:pt>
          <cx:pt idx="3333">2000</cx:pt>
          <cx:pt idx="3334">2000</cx:pt>
          <cx:pt idx="3335">2000</cx:pt>
          <cx:pt idx="3336">2079</cx:pt>
          <cx:pt idx="3337">2045</cx:pt>
          <cx:pt idx="3338">2148</cx:pt>
          <cx:pt idx="3339">19960</cx:pt>
          <cx:pt idx="3340">21960</cx:pt>
          <cx:pt idx="3341">26240</cx:pt>
          <cx:pt idx="3342">23210</cx:pt>
          <cx:pt idx="3343">21210</cx:pt>
          <cx:pt idx="3344">24990</cx:pt>
          <cx:pt idx="3345">24990</cx:pt>
          <cx:pt idx="3346">19960</cx:pt>
          <cx:pt idx="3347">21960</cx:pt>
          <cx:pt idx="3348">23210</cx:pt>
          <cx:pt idx="3349">26240</cx:pt>
          <cx:pt idx="3350">21210</cx:pt>
          <cx:pt idx="3351">22795</cx:pt>
          <cx:pt idx="3352">24045</cx:pt>
          <cx:pt idx="3353">24815</cx:pt>
          <cx:pt idx="3354">26065</cx:pt>
          <cx:pt idx="3355">29070</cx:pt>
          <cx:pt idx="3356">21395</cx:pt>
          <cx:pt idx="3357">27820</cx:pt>
          <cx:pt idx="3358">27970</cx:pt>
          <cx:pt idx="3359">29220</cx:pt>
          <cx:pt idx="3360">26215</cx:pt>
          <cx:pt idx="3361">21545</cx:pt>
          <cx:pt idx="3362">24965</cx:pt>
          <cx:pt idx="3363">22945</cx:pt>
          <cx:pt idx="3364">24195</cx:pt>
          <cx:pt idx="3365">24395</cx:pt>
          <cx:pt idx="3366">21795</cx:pt>
          <cx:pt idx="3367">26465</cx:pt>
          <cx:pt idx="3368">24445</cx:pt>
          <cx:pt idx="3369">21795</cx:pt>
          <cx:pt idx="3370">23195</cx:pt>
          <cx:pt idx="3371">24895</cx:pt>
          <cx:pt idx="3372">29870</cx:pt>
          <cx:pt idx="3373">28570</cx:pt>
          <cx:pt idx="3374">29470</cx:pt>
          <cx:pt idx="3375">25215</cx:pt>
          <cx:pt idx="3376">25215</cx:pt>
          <cx:pt idx="3377">23595</cx:pt>
          <cx:pt idx="3378">28220</cx:pt>
          <cx:pt idx="3379">26515</cx:pt>
          <cx:pt idx="3380">25950</cx:pt>
          <cx:pt idx="3381">27650</cx:pt>
          <cx:pt idx="3382">31335</cx:pt>
          <cx:pt idx="3383">33035</cx:pt>
          <cx:pt idx="3384">21700</cx:pt>
          <cx:pt idx="3385">22490</cx:pt>
          <cx:pt idx="3386">33340</cx:pt>
          <cx:pt idx="3387">31640</cx:pt>
          <cx:pt idx="3388">21990</cx:pt>
          <cx:pt idx="3389">27955</cx:pt>
          <cx:pt idx="3390">22795</cx:pt>
          <cx:pt idx="3391">26390</cx:pt>
          <cx:pt idx="3392">26255</cx:pt>
          <cx:pt idx="3393">26455</cx:pt>
          <cx:pt idx="3394">31840</cx:pt>
          <cx:pt idx="3395">26590</cx:pt>
          <cx:pt idx="3396">22995</cx:pt>
          <cx:pt idx="3397">28155</cx:pt>
          <cx:pt idx="3398">33540</cx:pt>
          <cx:pt idx="3399">22190</cx:pt>
          <cx:pt idx="3400">31575</cx:pt>
          <cx:pt idx="3401">29985</cx:pt>
          <cx:pt idx="3402">32480</cx:pt>
          <cx:pt idx="3403">36625</cx:pt>
          <cx:pt idx="3404">35035</cx:pt>
          <cx:pt idx="3405">34070</cx:pt>
          <cx:pt idx="3406">35035</cx:pt>
          <cx:pt idx="3407">36625</cx:pt>
          <cx:pt idx="3408">31575</cx:pt>
          <cx:pt idx="3409">34070</cx:pt>
          <cx:pt idx="3410">32480</cx:pt>
          <cx:pt idx="3411">29985</cx:pt>
          <cx:pt idx="3412">35970</cx:pt>
          <cx:pt idx="3413">33320</cx:pt>
          <cx:pt idx="3414">41970</cx:pt>
          <cx:pt idx="3415">40170</cx:pt>
          <cx:pt idx="3416">31520</cx:pt>
          <cx:pt idx="3417">44015</cx:pt>
          <cx:pt idx="3418">37770</cx:pt>
          <cx:pt idx="3419">26170</cx:pt>
          <cx:pt idx="3420">27780</cx:pt>
          <cx:pt idx="3421">22030</cx:pt>
          <cx:pt idx="3422">27625</cx:pt>
          <cx:pt idx="3423">25245</cx:pt>
          <cx:pt idx="3424">26280</cx:pt>
          <cx:pt idx="3425">27625</cx:pt>
          <cx:pt idx="3426">24720</cx:pt>
          <cx:pt idx="3427">30155</cx:pt>
          <cx:pt idx="3428">30780</cx:pt>
          <cx:pt idx="3429">23640</cx:pt>
          <cx:pt idx="3430">25395</cx:pt>
          <cx:pt idx="3431">28580</cx:pt>
          <cx:pt idx="3432">26590</cx:pt>
          <cx:pt idx="3433">24010</cx:pt>
          <cx:pt idx="3434">30510</cx:pt>
          <cx:pt idx="3435">26120</cx:pt>
          <cx:pt idx="3436">22030</cx:pt>
          <cx:pt idx="3437">26920</cx:pt>
          <cx:pt idx="3438">26540</cx:pt>
          <cx:pt idx="3439">32135</cx:pt>
          <cx:pt idx="3440">24010</cx:pt>
          <cx:pt idx="3441">27935</cx:pt>
          <cx:pt idx="3442">22505</cx:pt>
          <cx:pt idx="3443">26280</cx:pt>
          <cx:pt idx="3444">24985</cx:pt>
          <cx:pt idx="3445">26935</cx:pt>
          <cx:pt idx="3446">30760</cx:pt>
          <cx:pt idx="3447">28520</cx:pt>
          <cx:pt idx="3448">29095</cx:pt>
          <cx:pt idx="3449">20470</cx:pt>
          <cx:pt idx="3450">20995</cx:pt>
          <cx:pt idx="3451">28630</cx:pt>
          <cx:pt idx="3452">31630</cx:pt>
          <cx:pt idx="3453">23710</cx:pt>
          <cx:pt idx="3454">25260</cx:pt>
          <cx:pt idx="3455">29355</cx:pt>
          <cx:pt idx="3456">31045</cx:pt>
          <cx:pt idx="3457">23710</cx:pt>
          <cx:pt idx="3458">29355</cx:pt>
          <cx:pt idx="3459">27960</cx:pt>
          <cx:pt idx="3460">30155</cx:pt>
          <cx:pt idx="3461">28210</cx:pt>
          <cx:pt idx="3462">27960</cx:pt>
          <cx:pt idx="3463">26405</cx:pt>
          <cx:pt idx="3464">29985</cx:pt>
          <cx:pt idx="3465">26810</cx:pt>
          <cx:pt idx="3466">27315</cx:pt>
          <cx:pt idx="3467">26405</cx:pt>
          <cx:pt idx="3468">22560</cx:pt>
          <cx:pt idx="3469">26325</cx:pt>
          <cx:pt idx="3470">27880</cx:pt>
          <cx:pt idx="3471">25305</cx:pt>
          <cx:pt idx="3472">28255</cx:pt>
          <cx:pt idx="3473">23630</cx:pt>
          <cx:pt idx="3474">27005</cx:pt>
          <cx:pt idx="3475">23630</cx:pt>
          <cx:pt idx="3476">29275</cx:pt>
          <cx:pt idx="3477">22755</cx:pt>
          <cx:pt idx="3478">33180</cx:pt>
          <cx:pt idx="3479">27880</cx:pt>
          <cx:pt idx="3480">29275</cx:pt>
          <cx:pt idx="3481">31365</cx:pt>
          <cx:pt idx="3482">26325</cx:pt>
          <cx:pt idx="3483">30180</cx:pt>
          <cx:pt idx="3484">16495</cx:pt>
          <cx:pt idx="3485">18595</cx:pt>
          <cx:pt idx="3486">22995</cx:pt>
          <cx:pt idx="3487">19995</cx:pt>
          <cx:pt idx="3488">20995</cx:pt>
          <cx:pt idx="3489">21645</cx:pt>
          <cx:pt idx="3490">19000</cx:pt>
          <cx:pt idx="3491">20495</cx:pt>
          <cx:pt idx="3492">23795</cx:pt>
          <cx:pt idx="3493">16495</cx:pt>
          <cx:pt idx="3494">19495</cx:pt>
          <cx:pt idx="3495">18995</cx:pt>
          <cx:pt idx="3496">19395</cx:pt>
          <cx:pt idx="3497">17995</cx:pt>
          <cx:pt idx="3498">24395</cx:pt>
          <cx:pt idx="3499">19595</cx:pt>
          <cx:pt idx="3500">16995</cx:pt>
          <cx:pt idx="3501">21095</cx:pt>
          <cx:pt idx="3502">22095</cx:pt>
          <cx:pt idx="3503">20995</cx:pt>
          <cx:pt idx="3504">21595</cx:pt>
          <cx:pt idx="3505">335000</cx:pt>
          <cx:pt idx="3506">2000</cx:pt>
          <cx:pt idx="3507">2000</cx:pt>
          <cx:pt idx="3508">2000</cx:pt>
          <cx:pt idx="3509">2000</cx:pt>
          <cx:pt idx="3510">2000</cx:pt>
          <cx:pt idx="3511">2000</cx:pt>
          <cx:pt idx="3512">2000</cx:pt>
          <cx:pt idx="3513">2000</cx:pt>
          <cx:pt idx="3514">2000</cx:pt>
          <cx:pt idx="3515">2000</cx:pt>
          <cx:pt idx="3516">2000</cx:pt>
          <cx:pt idx="3517">2000</cx:pt>
          <cx:pt idx="3518">2000</cx:pt>
          <cx:pt idx="3519">2000</cx:pt>
          <cx:pt idx="3520">156300</cx:pt>
          <cx:pt idx="3521">151800</cx:pt>
          <cx:pt idx="3522">156300</cx:pt>
          <cx:pt idx="3523">141800</cx:pt>
          <cx:pt idx="3524">235307</cx:pt>
          <cx:pt idx="3525">213250</cx:pt>
          <cx:pt idx="3526">198250</cx:pt>
          <cx:pt idx="3527">198700</cx:pt>
          <cx:pt idx="3528">183700</cx:pt>
          <cx:pt idx="3529">200800</cx:pt>
          <cx:pt idx="3530">185800</cx:pt>
          <cx:pt idx="3531">198295</cx:pt>
          <cx:pt idx="3532">188295</cx:pt>
          <cx:pt idx="3533">203295</cx:pt>
          <cx:pt idx="3534">213295</cx:pt>
          <cx:pt idx="3535">283900</cx:pt>
          <cx:pt idx="3536">279500</cx:pt>
          <cx:pt idx="3537">270400</cx:pt>
          <cx:pt idx="3538">266000</cx:pt>
          <cx:pt idx="3539">282295</cx:pt>
          <cx:pt idx="3540">268660</cx:pt>
          <cx:pt idx="3541">273104</cx:pt>
          <cx:pt idx="3542">286739</cx:pt>
          <cx:pt idx="3543">295987</cx:pt>
          <cx:pt idx="3544">275861</cx:pt>
          <cx:pt idx="3545">284576</cx:pt>
          <cx:pt idx="3546">296387</cx:pt>
          <cx:pt idx="3547">290461</cx:pt>
          <cx:pt idx="3548">284976</cx:pt>
          <cx:pt idx="3549">290861</cx:pt>
          <cx:pt idx="3550">275461</cx:pt>
          <cx:pt idx="3551">27736</cx:pt>
          <cx:pt idx="3552">30709</cx:pt>
          <cx:pt idx="3553">36931</cx:pt>
          <cx:pt idx="3554">39669</cx:pt>
          <cx:pt idx="3555">49150</cx:pt>
          <cx:pt idx="3556">49150</cx:pt>
          <cx:pt idx="3557">44400</cx:pt>
          <cx:pt idx="3558">50750</cx:pt>
          <cx:pt idx="3559">50750</cx:pt>
          <cx:pt idx="3560">45600</cx:pt>
          <cx:pt idx="3561">51600</cx:pt>
          <cx:pt idx="3562">46430</cx:pt>
          <cx:pt idx="3563">46045</cx:pt>
          <cx:pt idx="3564">51600</cx:pt>
          <cx:pt idx="3565">294900</cx:pt>
          <cx:pt idx="3566">28447</cx:pt>
          <cx:pt idx="3567">26997</cx:pt>
          <cx:pt idx="3568">25687</cx:pt>
          <cx:pt idx="3569">25997</cx:pt>
          <cx:pt idx="3570">28447</cx:pt>
          <cx:pt idx="3571">27097</cx:pt>
          <cx:pt idx="3572">24999</cx:pt>
          <cx:pt idx="3573">26819</cx:pt>
          <cx:pt idx="3574">27619</cx:pt>
          <cx:pt idx="3575">2561</cx:pt>
          <cx:pt idx="3576">36350</cx:pt>
          <cx:pt idx="3577">33350</cx:pt>
          <cx:pt idx="3578">34350</cx:pt>
          <cx:pt idx="3579">33350</cx:pt>
          <cx:pt idx="3580">37150</cx:pt>
          <cx:pt idx="3581">37070</cx:pt>
          <cx:pt idx="3582">45570</cx:pt>
          <cx:pt idx="3583">41570</cx:pt>
          <cx:pt idx="3584">41955</cx:pt>
          <cx:pt idx="3585">45955</cx:pt>
          <cx:pt idx="3586">37455</cx:pt>
          <cx:pt idx="3587">46595</cx:pt>
          <cx:pt idx="3588">42195</cx:pt>
          <cx:pt idx="3589">37695</cx:pt>
          <cx:pt idx="3590">34350</cx:pt>
          <cx:pt idx="3591">40350</cx:pt>
          <cx:pt idx="3592">38350</cx:pt>
          <cx:pt idx="3593">38685</cx:pt>
          <cx:pt idx="3594">40685</cx:pt>
          <cx:pt idx="3595">34330</cx:pt>
          <cx:pt idx="3596">51460</cx:pt>
          <cx:pt idx="3597">46280</cx:pt>
          <cx:pt idx="3598">49730</cx:pt>
          <cx:pt idx="3599">54230</cx:pt>
          <cx:pt idx="3600">49230</cx:pt>
          <cx:pt idx="3601">47625</cx:pt>
          <cx:pt idx="3602">46280</cx:pt>
          <cx:pt idx="3603">51525</cx:pt>
          <cx:pt idx="3604">54425</cx:pt>
          <cx:pt idx="3605">59475</cx:pt>
          <cx:pt idx="3606">59875</cx:pt>
          <cx:pt idx="3607">51925</cx:pt>
          <cx:pt idx="3608">54825</cx:pt>
          <cx:pt idx="3609">46680</cx:pt>
          <cx:pt idx="3610">36895</cx:pt>
          <cx:pt idx="3611">42495</cx:pt>
          <cx:pt idx="3612">39495</cx:pt>
          <cx:pt idx="3613">40995</cx:pt>
          <cx:pt idx="3614">33095</cx:pt>
          <cx:pt idx="3615">43595</cx:pt>
          <cx:pt idx="3616">39995</cx:pt>
          <cx:pt idx="3617">30495</cx:pt>
          <cx:pt idx="3618">41995</cx:pt>
          <cx:pt idx="3619">39595</cx:pt>
          <cx:pt idx="3620">30495</cx:pt>
          <cx:pt idx="3621">43895</cx:pt>
          <cx:pt idx="3622">33095</cx:pt>
          <cx:pt idx="3623">44595</cx:pt>
          <cx:pt idx="3624">42390</cx:pt>
          <cx:pt idx="3625">36995</cx:pt>
          <cx:pt idx="3626">41295</cx:pt>
          <cx:pt idx="3627">44990</cx:pt>
          <cx:pt idx="3628">37495</cx:pt>
          <cx:pt idx="3629">42490</cx:pt>
          <cx:pt idx="3630">40095</cx:pt>
          <cx:pt idx="3631">42095</cx:pt>
          <cx:pt idx="3632">29995</cx:pt>
          <cx:pt idx="3633">44695</cx:pt>
          <cx:pt idx="3634">41395</cx:pt>
          <cx:pt idx="3635">43995</cx:pt>
          <cx:pt idx="3636">45090</cx:pt>
          <cx:pt idx="3637">32595</cx:pt>
          <cx:pt idx="3638">2000</cx:pt>
          <cx:pt idx="3639">2000</cx:pt>
          <cx:pt idx="3640">2000</cx:pt>
          <cx:pt idx="3641">2000</cx:pt>
          <cx:pt idx="3642">2000</cx:pt>
          <cx:pt idx="3643">2000</cx:pt>
          <cx:pt idx="3644">2000</cx:pt>
          <cx:pt idx="3645">2000</cx:pt>
          <cx:pt idx="3646">2000</cx:pt>
          <cx:pt idx="3647">2000</cx:pt>
          <cx:pt idx="3648">2000</cx:pt>
          <cx:pt idx="3649">2000</cx:pt>
          <cx:pt idx="3650">2123</cx:pt>
          <cx:pt idx="3651">2074</cx:pt>
          <cx:pt idx="3652">2000</cx:pt>
          <cx:pt idx="3653">2301</cx:pt>
          <cx:pt idx="3654">2079</cx:pt>
          <cx:pt idx="3655">2256</cx:pt>
          <cx:pt idx="3656">2169</cx:pt>
          <cx:pt idx="3657">2000</cx:pt>
          <cx:pt idx="3658">2000</cx:pt>
          <cx:pt idx="3659">2000</cx:pt>
          <cx:pt idx="3660">2000</cx:pt>
          <cx:pt idx="3661">2000</cx:pt>
          <cx:pt idx="3662">2000</cx:pt>
          <cx:pt idx="3663">2000</cx:pt>
          <cx:pt idx="3664">2000</cx:pt>
          <cx:pt idx="3665">2080</cx:pt>
          <cx:pt idx="3666">2107</cx:pt>
          <cx:pt idx="3667">55850</cx:pt>
          <cx:pt idx="3668">93600</cx:pt>
          <cx:pt idx="3669">53350</cx:pt>
          <cx:pt idx="3670">57100</cx:pt>
          <cx:pt idx="3671">54800</cx:pt>
          <cx:pt idx="3672">59000</cx:pt>
          <cx:pt idx="3673">54300</cx:pt>
          <cx:pt idx="3674">67750</cx:pt>
          <cx:pt idx="3675">52300</cx:pt>
          <cx:pt idx="3676">100600</cx:pt>
          <cx:pt idx="3677">103200</cx:pt>
          <cx:pt idx="3678">52300</cx:pt>
          <cx:pt idx="3679">64850</cx:pt>
          <cx:pt idx="3680">54300</cx:pt>
          <cx:pt idx="3681">59400</cx:pt>
          <cx:pt idx="3682">61350</cx:pt>
          <cx:pt idx="3683">51800</cx:pt>
          <cx:pt idx="3684">59000</cx:pt>
          <cx:pt idx="3685">54800</cx:pt>
          <cx:pt idx="3686">51800</cx:pt>
          <cx:pt idx="3687">62350</cx:pt>
          <cx:pt idx="3688">63100</cx:pt>
          <cx:pt idx="3689">59900</cx:pt>
          <cx:pt idx="3690">59900</cx:pt>
          <cx:pt idx="3691">55150</cx:pt>
          <cx:pt idx="3692">53100</cx:pt>
          <cx:pt idx="3693">65600</cx:pt>
          <cx:pt idx="3694">101700</cx:pt>
          <cx:pt idx="3695">53100</cx:pt>
          <cx:pt idx="3696">55600</cx:pt>
          <cx:pt idx="3697">54200</cx:pt>
          <cx:pt idx="3698">60300</cx:pt>
          <cx:pt idx="3699">62250</cx:pt>
          <cx:pt idx="3700">55150</cx:pt>
          <cx:pt idx="3701">55600</cx:pt>
          <cx:pt idx="3702">68700</cx:pt>
          <cx:pt idx="3703">104300</cx:pt>
          <cx:pt idx="3704">52650</cx:pt>
          <cx:pt idx="3705">52650</cx:pt>
          <cx:pt idx="3706">56700</cx:pt>
          <cx:pt idx="3707">62600</cx:pt>
          <cx:pt idx="3708">54650</cx:pt>
          <cx:pt idx="3709">54650</cx:pt>
          <cx:pt idx="3710">57050</cx:pt>
          <cx:pt idx="3711">52150</cx:pt>
          <cx:pt idx="3712">52150</cx:pt>
          <cx:pt idx="3713">54550</cx:pt>
          <cx:pt idx="3714">60650</cx:pt>
          <cx:pt idx="3715">69100</cx:pt>
          <cx:pt idx="3716">33450</cx:pt>
          <cx:pt idx="3717">35445</cx:pt>
          <cx:pt idx="3718">28995</cx:pt>
          <cx:pt idx="3719">35595</cx:pt>
          <cx:pt idx="3720">31460</cx:pt>
          <cx:pt idx="3721">26630</cx:pt>
          <cx:pt idx="3722">27630</cx:pt>
          <cx:pt idx="3723">28985</cx:pt>
          <cx:pt idx="3724">27840</cx:pt>
          <cx:pt idx="3725">30560</cx:pt>
          <cx:pt idx="3726">27325</cx:pt>
          <cx:pt idx="3727">31485</cx:pt>
          <cx:pt idx="3728">30145</cx:pt>
          <cx:pt idx="3729">28785</cx:pt>
          <cx:pt idx="3730">28540</cx:pt>
          <cx:pt idx="3731">32385</cx:pt>
          <cx:pt idx="3732">28600</cx:pt>
          <cx:pt idx="3733">32760</cx:pt>
          <cx:pt idx="3734">30060</cx:pt>
          <cx:pt idx="3735">31420</cx:pt>
          <cx:pt idx="3736">33660</cx:pt>
          <cx:pt idx="3737">29815</cx:pt>
          <cx:pt idx="3738">28760</cx:pt>
          <cx:pt idx="3739">34320</cx:pt>
          <cx:pt idx="3740">35620</cx:pt>
          <cx:pt idx="3741">34160</cx:pt>
          <cx:pt idx="3742">31200</cx:pt>
          <cx:pt idx="3743">31855</cx:pt>
          <cx:pt idx="3744">35245</cx:pt>
          <cx:pt idx="3745">36545</cx:pt>
          <cx:pt idx="3746">32785</cx:pt>
          <cx:pt idx="3747">35085</cx:pt>
          <cx:pt idx="3748">29455</cx:pt>
          <cx:pt idx="3749">31900</cx:pt>
          <cx:pt idx="3750">32675</cx:pt>
          <cx:pt idx="3751">37320</cx:pt>
          <cx:pt idx="3752">36020</cx:pt>
          <cx:pt idx="3753">35860</cx:pt>
          <cx:pt idx="3754">33560</cx:pt>
          <cx:pt idx="3755">30230</cx:pt>
          <cx:pt idx="3756">5878</cx:pt>
          <cx:pt idx="3757">6120</cx:pt>
          <cx:pt idx="3758">10775</cx:pt>
          <cx:pt idx="3759">11575</cx:pt>
          <cx:pt idx="3760">10245</cx:pt>
          <cx:pt idx="3761">11045</cx:pt>
          <cx:pt idx="3762">10885</cx:pt>
          <cx:pt idx="3763">11685</cx:pt>
          <cx:pt idx="3764">11155</cx:pt>
          <cx:pt idx="3765">10355</cx:pt>
          <cx:pt idx="3766">10985</cx:pt>
          <cx:pt idx="3767">11255</cx:pt>
          <cx:pt idx="3768">11785</cx:pt>
          <cx:pt idx="3769">10455</cx:pt>
          <cx:pt idx="3770">27799</cx:pt>
          <cx:pt idx="3771">32599</cx:pt>
          <cx:pt idx="3772">32599</cx:pt>
          <cx:pt idx="3773">27999</cx:pt>
          <cx:pt idx="3774">28299</cx:pt>
          <cx:pt idx="3775">32599</cx:pt>
          <cx:pt idx="3776">27999</cx:pt>
          <cx:pt idx="3777">24699</cx:pt>
          <cx:pt idx="3778">20699</cx:pt>
          <cx:pt idx="3779">29089</cx:pt>
          <cx:pt idx="3780">21699</cx:pt>
          <cx:pt idx="3781">28089</cx:pt>
          <cx:pt idx="3782">24699</cx:pt>
          <cx:pt idx="3783">19999</cx:pt>
          <cx:pt idx="3784">18999</cx:pt>
          <cx:pt idx="3785">29089</cx:pt>
          <cx:pt idx="3786">19499</cx:pt>
          <cx:pt idx="3787">20499</cx:pt>
          <cx:pt idx="3788">24699</cx:pt>
          <cx:pt idx="3789">29089</cx:pt>
          <cx:pt idx="3790">24699</cx:pt>
          <cx:pt idx="3791">30095</cx:pt>
          <cx:pt idx="3792">33495</cx:pt>
          <cx:pt idx="3793">28100</cx:pt>
          <cx:pt idx="3794">31500</cx:pt>
          <cx:pt idx="3795">40095</cx:pt>
          <cx:pt idx="3796">38100</cx:pt>
          <cx:pt idx="3797">37595</cx:pt>
          <cx:pt idx="3798">35600</cx:pt>
          <cx:pt idx="3799">28700</cx:pt>
          <cx:pt idx="3800">30695</cx:pt>
          <cx:pt idx="3801">31790</cx:pt>
          <cx:pt idx="3802">37595</cx:pt>
          <cx:pt idx="3803">40900</cx:pt>
          <cx:pt idx="3804">33785</cx:pt>
          <cx:pt idx="3805">35600</cx:pt>
          <cx:pt idx="3806">28950</cx:pt>
          <cx:pt idx="3807">37595</cx:pt>
          <cx:pt idx="3808">40900</cx:pt>
          <cx:pt idx="3809">30945</cx:pt>
          <cx:pt idx="3810">33785</cx:pt>
          <cx:pt idx="3811">31790</cx:pt>
          <cx:pt idx="3812">35600</cx:pt>
          <cx:pt idx="3813">2000</cx:pt>
          <cx:pt idx="3814">2000</cx:pt>
          <cx:pt idx="3815">2000</cx:pt>
          <cx:pt idx="3816">2000</cx:pt>
          <cx:pt idx="3817">2000</cx:pt>
          <cx:pt idx="3818">2000</cx:pt>
          <cx:pt idx="3819">2000</cx:pt>
          <cx:pt idx="3820">2000</cx:pt>
          <cx:pt idx="3821">2000</cx:pt>
          <cx:pt idx="3822">2000</cx:pt>
          <cx:pt idx="3823">2000</cx:pt>
          <cx:pt idx="3824">2000</cx:pt>
          <cx:pt idx="3825">2000</cx:pt>
          <cx:pt idx="3826">2098</cx:pt>
          <cx:pt idx="3827">2210</cx:pt>
          <cx:pt idx="3828">2107</cx:pt>
          <cx:pt idx="3829">2320</cx:pt>
          <cx:pt idx="3830">18595</cx:pt>
          <cx:pt idx="3831">18595</cx:pt>
          <cx:pt idx="3832">19895</cx:pt>
          <cx:pt idx="3833">20895</cx:pt>
          <cx:pt idx="3834">20895</cx:pt>
          <cx:pt idx="3835">17595</cx:pt>
          <cx:pt idx="3836">19600</cx:pt>
          <cx:pt idx="3837">19600</cx:pt>
          <cx:pt idx="3838">19800</cx:pt>
          <cx:pt idx="3839">18800</cx:pt>
          <cx:pt idx="3840">18800</cx:pt>
          <cx:pt idx="3841">19800</cx:pt>
          <cx:pt idx="3842">18800</cx:pt>
          <cx:pt idx="3843">19800</cx:pt>
          <cx:pt idx="3844">17195</cx:pt>
          <cx:pt idx="3845">19795</cx:pt>
          <cx:pt idx="3846">15995</cx:pt>
          <cx:pt idx="3847">18995</cx:pt>
          <cx:pt idx="3848">15995</cx:pt>
          <cx:pt idx="3849">19495</cx:pt>
          <cx:pt idx="3850">17195</cx:pt>
          <cx:pt idx="3851">20295</cx:pt>
          <cx:pt idx="3852">17195</cx:pt>
          <cx:pt idx="3853">15995</cx:pt>
          <cx:pt idx="3854">19495</cx:pt>
          <cx:pt idx="3855">20295</cx:pt>
          <cx:pt idx="3856">22600</cx:pt>
          <cx:pt idx="3857">21700</cx:pt>
          <cx:pt idx="3858">18250</cx:pt>
          <cx:pt idx="3859">17250</cx:pt>
          <cx:pt idx="3860">22600</cx:pt>
          <cx:pt idx="3861">21600</cx:pt>
          <cx:pt idx="3862">21700</cx:pt>
          <cx:pt idx="3863">21250</cx:pt>
          <cx:pt idx="3864">18250</cx:pt>
          <cx:pt idx="3865">21250</cx:pt>
          <cx:pt idx="3866">21700</cx:pt>
          <cx:pt idx="3867">20250</cx:pt>
          <cx:pt idx="3868">17250</cx:pt>
          <cx:pt idx="3869">21700</cx:pt>
          <cx:pt idx="3870">19700</cx:pt>
          <cx:pt idx="3871">18150</cx:pt>
          <cx:pt idx="3872">22350</cx:pt>
          <cx:pt idx="3873">18150</cx:pt>
          <cx:pt idx="3874">20650</cx:pt>
          <cx:pt idx="3875">17150</cx:pt>
          <cx:pt idx="3876">22350</cx:pt>
          <cx:pt idx="3877">22750</cx:pt>
          <cx:pt idx="3878">21650</cx:pt>
          <cx:pt idx="3879">20250</cx:pt>
          <cx:pt idx="3880">2905</cx:pt>
          <cx:pt idx="3881">3257</cx:pt>
          <cx:pt idx="3882">44011</cx:pt>
          <cx:pt idx="3883">40436</cx:pt>
          <cx:pt idx="3884">47660</cx:pt>
          <cx:pt idx="3885">45265</cx:pt>
          <cx:pt idx="3886">42130</cx:pt>
          <cx:pt idx="3887">2000</cx:pt>
          <cx:pt idx="3888">2000</cx:pt>
          <cx:pt idx="3889">2000</cx:pt>
          <cx:pt idx="3890">2000</cx:pt>
          <cx:pt idx="3891">22785</cx:pt>
          <cx:pt idx="3892">25770</cx:pt>
          <cx:pt idx="3893">23270</cx:pt>
          <cx:pt idx="3894">23585</cx:pt>
          <cx:pt idx="3895">20275</cx:pt>
          <cx:pt idx="3896">24085</cx:pt>
          <cx:pt idx="3897">25285</cx:pt>
          <cx:pt idx="3898">21475</cx:pt>
          <cx:pt idx="3899">24070</cx:pt>
          <cx:pt idx="3900">22385</cx:pt>
          <cx:pt idx="3901">23885</cx:pt>
          <cx:pt idx="3902">22635</cx:pt>
          <cx:pt idx="3903">24335</cx:pt>
          <cx:pt idx="3904">25585</cx:pt>
          <cx:pt idx="3905">20525</cx:pt>
          <cx:pt idx="3906">21775</cx:pt>
          <cx:pt idx="3907">24320</cx:pt>
          <cx:pt idx="3908">24185</cx:pt>
          <cx:pt idx="3909">22075</cx:pt>
          <cx:pt idx="3910">20825</cx:pt>
          <cx:pt idx="3911">22935</cx:pt>
          <cx:pt idx="3912">43995</cx:pt>
          <cx:pt idx="3913">54990</cx:pt>
          <cx:pt idx="3914">47250</cx:pt>
          <cx:pt idx="3915">47250</cx:pt>
          <cx:pt idx="3916">54990</cx:pt>
          <cx:pt idx="3917">51845</cx:pt>
          <cx:pt idx="3918">54990</cx:pt>
          <cx:pt idx="3919">57950</cx:pt>
          <cx:pt idx="3920">49305</cx:pt>
          <cx:pt idx="3921">39050</cx:pt>
          <cx:pt idx="3922">43450</cx:pt>
          <cx:pt idx="3923">45450</cx:pt>
          <cx:pt idx="3924">47305</cx:pt>
          <cx:pt idx="3925">43660</cx:pt>
          <cx:pt idx="3926">49515</cx:pt>
          <cx:pt idx="3927">39065</cx:pt>
          <cx:pt idx="3928">47515</cx:pt>
          <cx:pt idx="3929">45660</cx:pt>
          <cx:pt idx="3930">39065</cx:pt>
          <cx:pt idx="3931">45765</cx:pt>
          <cx:pt idx="3932">47625</cx:pt>
          <cx:pt idx="3933">43765</cx:pt>
          <cx:pt idx="3934">49625</cx:pt>
          <cx:pt idx="3935">29450</cx:pt>
          <cx:pt idx="3936">27655</cx:pt>
          <cx:pt idx="3937">25565</cx:pt>
          <cx:pt idx="3938">29435</cx:pt>
          <cx:pt idx="3939">27950</cx:pt>
          <cx:pt idx="3940">24065</cx:pt>
          <cx:pt idx="3941">26155</cx:pt>
          <cx:pt idx="3942">30935</cx:pt>
          <cx:pt idx="3943">31285</cx:pt>
          <cx:pt idx="3944">25565</cx:pt>
          <cx:pt idx="3945">28300</cx:pt>
          <cx:pt idx="3946">29785</cx:pt>
          <cx:pt idx="3947">28850</cx:pt>
          <cx:pt idx="3948">24065</cx:pt>
          <cx:pt idx="3949">27350</cx:pt>
          <cx:pt idx="3950">29800</cx:pt>
          <cx:pt idx="3951">26355</cx:pt>
          <cx:pt idx="3952">27855</cx:pt>
          <cx:pt idx="3953">31965</cx:pt>
          <cx:pt idx="3954">26865</cx:pt>
          <cx:pt idx="3955">30565</cx:pt>
          <cx:pt idx="3956">25565</cx:pt>
          <cx:pt idx="3957">27065</cx:pt>
          <cx:pt idx="3958">28365</cx:pt>
          <cx:pt idx="3959">30465</cx:pt>
          <cx:pt idx="3960">24365</cx:pt>
          <cx:pt idx="3961">25865</cx:pt>
          <cx:pt idx="3962">29065</cx:pt>
          <cx:pt idx="3963">29099</cx:pt>
          <cx:pt idx="3964">29099</cx:pt>
          <cx:pt idx="3965">27599</cx:pt>
          <cx:pt idx="3966">27599</cx:pt>
          <cx:pt idx="3967">29999</cx:pt>
          <cx:pt idx="3968">31499</cx:pt>
          <cx:pt idx="3969">27999</cx:pt>
          <cx:pt idx="3970">28299</cx:pt>
          <cx:pt idx="3971">32099</cx:pt>
          <cx:pt idx="3972">33599</cx:pt>
          <cx:pt idx="3973">26395</cx:pt>
          <cx:pt idx="3974">28895</cx:pt>
          <cx:pt idx="3975">23895</cx:pt>
          <cx:pt idx="3976">29895</cx:pt>
          <cx:pt idx="3977">23995</cx:pt>
          <cx:pt idx="3978">42070</cx:pt>
          <cx:pt idx="3979">44710</cx:pt>
          <cx:pt idx="3980">39570</cx:pt>
          <cx:pt idx="3981">44960</cx:pt>
          <cx:pt idx="3982">35870</cx:pt>
          <cx:pt idx="3983">42320</cx:pt>
          <cx:pt idx="3984">37720</cx:pt>
          <cx:pt idx="3985">37720</cx:pt>
          <cx:pt idx="3986">33570</cx:pt>
          <cx:pt idx="3987">38120</cx:pt>
          <cx:pt idx="3988">31320</cx:pt>
          <cx:pt idx="3989">35870</cx:pt>
          <cx:pt idx="3990">33810</cx:pt>
          <cx:pt idx="3991">36060</cx:pt>
          <cx:pt idx="3992">38160</cx:pt>
          <cx:pt idx="3993">31945</cx:pt>
          <cx:pt idx="3994">40235</cx:pt>
          <cx:pt idx="3995">29695</cx:pt>
          <cx:pt idx="3996">33160</cx:pt>
          <cx:pt idx="3997">37600</cx:pt>
          <cx:pt idx="3998">29630</cx:pt>
          <cx:pt idx="3999">30910</cx:pt>
          <cx:pt idx="4000">35350</cx:pt>
          <cx:pt idx="4001">27380</cx:pt>
          <cx:pt idx="4002">36115</cx:pt>
          <cx:pt idx="4003">29780</cx:pt>
          <cx:pt idx="4004">33865</cx:pt>
          <cx:pt idx="4005">32030</cx:pt>
          <cx:pt idx="4006">32960</cx:pt>
          <cx:pt idx="4007">26760</cx:pt>
          <cx:pt idx="4008">30770</cx:pt>
          <cx:pt idx="4009">34990</cx:pt>
          <cx:pt idx="4010">28950</cx:pt>
          <cx:pt idx="4011">37190</cx:pt>
          <cx:pt idx="4012">34020</cx:pt>
          <cx:pt idx="4013">27980</cx:pt>
          <cx:pt idx="4014">37105</cx:pt>
          <cx:pt idx="4015">34970</cx:pt>
          <cx:pt idx="4016">30115</cx:pt>
          <cx:pt idx="4017">31885</cx:pt>
          <cx:pt idx="4018">35615</cx:pt>
          <cx:pt idx="4019">36535</cx:pt>
          <cx:pt idx="4020">30625</cx:pt>
          <cx:pt idx="4021">32760</cx:pt>
          <cx:pt idx="4022">38670</cx:pt>
          <cx:pt idx="4023">33480</cx:pt>
          <cx:pt idx="4024">643330</cx:pt>
          <cx:pt idx="4025">38325</cx:pt>
          <cx:pt idx="4026">42095</cx:pt>
          <cx:pt idx="4027">35595</cx:pt>
          <cx:pt idx="4028">39545</cx:pt>
          <cx:pt idx="4029">42745</cx:pt>
          <cx:pt idx="4030">36145</cx:pt>
          <cx:pt idx="4031">31995</cx:pt>
          <cx:pt idx="4032">22075</cx:pt>
          <cx:pt idx="4033">25645</cx:pt>
          <cx:pt idx="4034">24775</cx:pt>
          <cx:pt idx="4035">28850</cx:pt>
          <cx:pt idx="4036">30900</cx:pt>
          <cx:pt idx="4037">17520</cx:pt>
          <cx:pt idx="4038">25125</cx:pt>
          <cx:pt idx="4039">23245</cx:pt>
          <cx:pt idx="4040">27825</cx:pt>
          <cx:pt idx="4041">18825</cx:pt>
          <cx:pt idx="4042">25979</cx:pt>
          <cx:pt idx="4043">25279</cx:pt>
          <cx:pt idx="4044">28279</cx:pt>
          <cx:pt idx="4045">17595</cx:pt>
          <cx:pt idx="4046">29150</cx:pt>
          <cx:pt idx="4047">22479</cx:pt>
          <cx:pt idx="4048">19299</cx:pt>
          <cx:pt idx="4049">17899</cx:pt>
          <cx:pt idx="4050">28699</cx:pt>
          <cx:pt idx="4051">25699</cx:pt>
          <cx:pt idx="4052">22799</cx:pt>
          <cx:pt idx="4053">29550</cx:pt>
          <cx:pt idx="4054">26299</cx:pt>
          <cx:pt idx="4055">26270</cx:pt>
          <cx:pt idx="4056">26170</cx:pt>
          <cx:pt idx="4057">27920</cx:pt>
          <cx:pt idx="4058">28170</cx:pt>
          <cx:pt idx="4059">31920</cx:pt>
          <cx:pt idx="4060">33670</cx:pt>
          <cx:pt idx="4061">24520</cx:pt>
          <cx:pt idx="4062">22120</cx:pt>
          <cx:pt idx="4063">29920</cx:pt>
          <cx:pt idx="4064">22600</cx:pt>
          <cx:pt idx="4065">31490</cx:pt>
          <cx:pt idx="4066">29740</cx:pt>
          <cx:pt idx="4067">26960</cx:pt>
          <cx:pt idx="4068">28200</cx:pt>
          <cx:pt idx="4069">25210</cx:pt>
          <cx:pt idx="4070">26450</cx:pt>
          <cx:pt idx="4071">25510</cx:pt>
          <cx:pt idx="4072">27260</cx:pt>
          <cx:pt idx="4073">26750</cx:pt>
          <cx:pt idx="4074">23100</cx:pt>
          <cx:pt idx="4075">31790</cx:pt>
          <cx:pt idx="4076">30040</cx:pt>
          <cx:pt idx="4077">28500</cx:pt>
          <cx:pt idx="4078">61250</cx:pt>
          <cx:pt idx="4079">68500</cx:pt>
          <cx:pt idx="4080">61500</cx:pt>
          <cx:pt idx="4081">68750</cx:pt>
          <cx:pt idx="4082">68750</cx:pt>
          <cx:pt idx="4083">61500</cx:pt>
          <cx:pt idx="4084">2000</cx:pt>
          <cx:pt idx="4085">2000</cx:pt>
          <cx:pt idx="4086">40580</cx:pt>
          <cx:pt idx="4087">41020</cx:pt>
          <cx:pt idx="4088">41820</cx:pt>
          <cx:pt idx="4089">31505</cx:pt>
          <cx:pt idx="4090">31505</cx:pt>
          <cx:pt idx="4091">31725</cx:pt>
          <cx:pt idx="4092">31725</cx:pt>
          <cx:pt idx="4093">32175</cx:pt>
          <cx:pt idx="4094">32300</cx:pt>
          <cx:pt idx="4095">37700</cx:pt>
          <cx:pt idx="4096">40440</cx:pt>
          <cx:pt idx="4097">38100</cx:pt>
          <cx:pt idx="4098">38900</cx:pt>
          <cx:pt idx="4099">85795</cx:pt>
          <cx:pt idx="4100">83195</cx:pt>
          <cx:pt idx="4101">78695</cx:pt>
          <cx:pt idx="4102">87070</cx:pt>
          <cx:pt idx="4103">77295</cx:pt>
          <cx:pt idx="4104">74695</cx:pt>
          <cx:pt idx="4105">82570</cx:pt>
          <cx:pt idx="4106">92275</cx:pt>
          <cx:pt idx="4107">75970</cx:pt>
          <cx:pt idx="4108">81295</cx:pt>
          <cx:pt idx="4109">84470</cx:pt>
          <cx:pt idx="4110">78570</cx:pt>
          <cx:pt idx="4111">94875</cx:pt>
          <cx:pt idx="4112">79970</cx:pt>
          <cx:pt idx="4113">80045</cx:pt>
          <cx:pt idx="4114">82645</cx:pt>
          <cx:pt idx="4115">87145</cx:pt>
          <cx:pt idx="4116">75970</cx:pt>
          <cx:pt idx="4117">78570</cx:pt>
          <cx:pt idx="4118">84545</cx:pt>
          <cx:pt idx="4119">92350</cx:pt>
          <cx:pt idx="4120">94950</cx:pt>
          <cx:pt idx="4121">83995</cx:pt>
          <cx:pt idx="4122">95195</cx:pt>
          <cx:pt idx="4123">81395</cx:pt>
          <cx:pt idx="4124">88495</cx:pt>
          <cx:pt idx="4125">78995</cx:pt>
          <cx:pt idx="4126">76395</cx:pt>
          <cx:pt idx="4127">97795</cx:pt>
          <cx:pt idx="4128">85895</cx:pt>
          <cx:pt idx="4129">67350</cx:pt>
          <cx:pt idx="4130">69740</cx:pt>
          <cx:pt idx="4131">62160</cx:pt>
          <cx:pt idx="4132">69640</cx:pt>
          <cx:pt idx="4133">63060</cx:pt>
          <cx:pt idx="4134">67250</cx:pt>
          <cx:pt idx="4135">69640</cx:pt>
          <cx:pt idx="4136">63060</cx:pt>
          <cx:pt idx="4137">67250</cx:pt>
          <cx:pt idx="4138">88435</cx:pt>
          <cx:pt idx="4139">76685</cx:pt>
          <cx:pt idx="4140">85935</cx:pt>
          <cx:pt idx="4141">74135</cx:pt>
          <cx:pt idx="4142">76400</cx:pt>
          <cx:pt idx="4143">83295</cx:pt>
          <cx:pt idx="4144">85845</cx:pt>
          <cx:pt idx="4145">73850</cx:pt>
          <cx:pt idx="4146">74425</cx:pt>
          <cx:pt idx="4147">83870</cx:pt>
          <cx:pt idx="4148">76975</cx:pt>
          <cx:pt idx="4149">86420</cx:pt>
          <cx:pt idx="4150">80195</cx:pt>
          <cx:pt idx="4151">84070</cx:pt>
          <cx:pt idx="4152">91875</cx:pt>
          <cx:pt idx="4153">76970</cx:pt>
          <cx:pt idx="4154">71695</cx:pt>
          <cx:pt idx="4155">72970</cx:pt>
          <cx:pt idx="4156">75570</cx:pt>
          <cx:pt idx="4157">81470</cx:pt>
          <cx:pt idx="4158">82795</cx:pt>
          <cx:pt idx="4159">78295</cx:pt>
          <cx:pt idx="4160">75695</cx:pt>
          <cx:pt idx="4161">79570</cx:pt>
          <cx:pt idx="4162">74295</cx:pt>
          <cx:pt idx="4163">89275</cx:pt>
          <cx:pt idx="4164">81545</cx:pt>
          <cx:pt idx="4165">89350</cx:pt>
          <cx:pt idx="4166">79645</cx:pt>
          <cx:pt idx="4167">84145</cx:pt>
          <cx:pt idx="4168">91950</cx:pt>
          <cx:pt idx="4169">77045</cx:pt>
          <cx:pt idx="4170">75570</cx:pt>
          <cx:pt idx="4171">72970</cx:pt>
          <cx:pt idx="4172">92195</cx:pt>
          <cx:pt idx="4173">80995</cx:pt>
          <cx:pt idx="4174">82895</cx:pt>
          <cx:pt idx="4175">85495</cx:pt>
          <cx:pt idx="4176">94795</cx:pt>
          <cx:pt idx="4177">75995</cx:pt>
          <cx:pt idx="4178">73395</cx:pt>
          <cx:pt idx="4179">78395</cx:pt>
          <cx:pt idx="4180">31975</cx:pt>
          <cx:pt idx="4181">33725</cx:pt>
          <cx:pt idx="4182">29645</cx:pt>
          <cx:pt idx="4183">31395</cx:pt>
          <cx:pt idx="4184">34120</cx:pt>
          <cx:pt idx="4185">32370</cx:pt>
          <cx:pt idx="4186">31610</cx:pt>
          <cx:pt idx="4187">29860</cx:pt>
          <cx:pt idx="4188">30570</cx:pt>
          <cx:pt idx="4189">34830</cx:pt>
          <cx:pt idx="4190">32320</cx:pt>
          <cx:pt idx="4191">33080</cx:pt>
          <cx:pt idx="4192">29735</cx:pt>
          <cx:pt idx="4193">25650</cx:pt>
          <cx:pt idx="4194">27400</cx:pt>
          <cx:pt idx="4195">23450</cx:pt>
          <cx:pt idx="4196">31485</cx:pt>
          <cx:pt idx="4197">27540</cx:pt>
          <cx:pt idx="4198">25790</cx:pt>
          <cx:pt idx="4199">29995</cx:pt>
          <cx:pt idx="4200">23590</cx:pt>
          <cx:pt idx="4201">31745</cx:pt>
          <cx:pt idx="4202">23600</cx:pt>
          <cx:pt idx="4203">29100</cx:pt>
          <cx:pt idx="4204">30850</cx:pt>
          <cx:pt idx="4205">26850</cx:pt>
          <cx:pt idx="4206">25100</cx:pt>
          <cx:pt idx="4207">12340</cx:pt>
          <cx:pt idx="4208">14315</cx:pt>
          <cx:pt idx="4209">12815</cx:pt>
          <cx:pt idx="4210">15015</cx:pt>
          <cx:pt idx="4211">13860</cx:pt>
          <cx:pt idx="4212">14090</cx:pt>
          <cx:pt idx="4213">13205</cx:pt>
          <cx:pt idx="4214">14355</cx:pt>
          <cx:pt idx="4215">14810</cx:pt>
          <cx:pt idx="4216">89825</cx:pt>
          <cx:pt idx="4217">90825</cx:pt>
          <cx:pt idx="4218">93225</cx:pt>
          <cx:pt idx="4219">2000</cx:pt>
          <cx:pt idx="4220">2000</cx:pt>
          <cx:pt idx="4221">2000</cx:pt>
          <cx:pt idx="4222">2000</cx:pt>
          <cx:pt idx="4223">2000</cx:pt>
          <cx:pt idx="4224">14199</cx:pt>
          <cx:pt idx="4225">16499</cx:pt>
          <cx:pt idx="4226">15499</cx:pt>
          <cx:pt idx="4227">14999</cx:pt>
          <cx:pt idx="4228">16699</cx:pt>
          <cx:pt idx="4229">15699</cx:pt>
          <cx:pt idx="4230">13699</cx:pt>
          <cx:pt idx="4231">15799</cx:pt>
          <cx:pt idx="4232">13199</cx:pt>
          <cx:pt idx="4233">14699</cx:pt>
          <cx:pt idx="4234">15899</cx:pt>
          <cx:pt idx="4235">14199</cx:pt>
          <cx:pt idx="4236">14899</cx:pt>
          <cx:pt idx="4237">14699</cx:pt>
          <cx:pt idx="4238">13999</cx:pt>
          <cx:pt idx="4239">14499</cx:pt>
          <cx:pt idx="4240">15199</cx:pt>
          <cx:pt idx="4241">13299</cx:pt>
          <cx:pt idx="4242">16799</cx:pt>
          <cx:pt idx="4243">14799</cx:pt>
          <cx:pt idx="4244">14299</cx:pt>
          <cx:pt idx="4245">13799</cx:pt>
          <cx:pt idx="4246">14799</cx:pt>
          <cx:pt idx="4247">16599</cx:pt>
          <cx:pt idx="4248">15299</cx:pt>
          <cx:pt idx="4249">14299</cx:pt>
          <cx:pt idx="4250">15799</cx:pt>
          <cx:pt idx="4251">27700</cx:pt>
          <cx:pt idx="4252">26200</cx:pt>
          <cx:pt idx="4253">26200</cx:pt>
          <cx:pt idx="4254">27700</cx:pt>
          <cx:pt idx="4255">26200</cx:pt>
          <cx:pt idx="4256">27700</cx:pt>
          <cx:pt idx="4257">91900</cx:pt>
          <cx:pt idx="4258">91900</cx:pt>
          <cx:pt idx="4259">64000</cx:pt>
          <cx:pt idx="4260">65500</cx:pt>
          <cx:pt idx="4261">66800</cx:pt>
          <cx:pt idx="4262">77100</cx:pt>
          <cx:pt idx="4263">78600</cx:pt>
          <cx:pt idx="4264">68300</cx:pt>
          <cx:pt idx="4265">78750</cx:pt>
          <cx:pt idx="4266">68750</cx:pt>
          <cx:pt idx="4267">79980</cx:pt>
          <cx:pt idx="4268">69980</cx:pt>
          <cx:pt idx="4269">31900</cx:pt>
          <cx:pt idx="4270">36850</cx:pt>
          <cx:pt idx="4271">33300</cx:pt>
          <cx:pt idx="4272">35450</cx:pt>
          <cx:pt idx="4273">35200</cx:pt>
          <cx:pt idx="4274">37400</cx:pt>
          <cx:pt idx="4275">36000</cx:pt>
          <cx:pt idx="4276">33800</cx:pt>
          <cx:pt idx="4277">33800</cx:pt>
          <cx:pt idx="4278">37400</cx:pt>
          <cx:pt idx="4279">35200</cx:pt>
          <cx:pt idx="4280">36000</cx:pt>
          <cx:pt idx="4281">2000</cx:pt>
          <cx:pt idx="4282">2000</cx:pt>
          <cx:pt idx="4283">2000</cx:pt>
          <cx:pt idx="4284">2000</cx:pt>
          <cx:pt idx="4285">2000</cx:pt>
          <cx:pt idx="4286">2000</cx:pt>
          <cx:pt idx="4287">2000</cx:pt>
          <cx:pt idx="4288">2000</cx:pt>
          <cx:pt idx="4289">2000</cx:pt>
          <cx:pt idx="4290">2000</cx:pt>
          <cx:pt idx="4291">2000</cx:pt>
          <cx:pt idx="4292">74995</cx:pt>
          <cx:pt idx="4293">65690</cx:pt>
          <cx:pt idx="4294">65690</cx:pt>
          <cx:pt idx="4295">65690</cx:pt>
          <cx:pt idx="4296">70750</cx:pt>
          <cx:pt idx="4297">74950</cx:pt>
          <cx:pt idx="4298">35200</cx:pt>
          <cx:pt idx="4299">36600</cx:pt>
          <cx:pt idx="4300">37400</cx:pt>
          <cx:pt idx="4301">38800</cx:pt>
          <cx:pt idx="4302">38100</cx:pt>
          <cx:pt idx="4303">37200</cx:pt>
          <cx:pt idx="4304">35800</cx:pt>
          <cx:pt idx="4305">39500</cx:pt>
          <cx:pt idx="4306">36900</cx:pt>
          <cx:pt idx="4307">38300</cx:pt>
          <cx:pt idx="4308">39250</cx:pt>
          <cx:pt idx="4309">40650</cx:pt>
          <cx:pt idx="4310">58185</cx:pt>
          <cx:pt idx="4311">62025</cx:pt>
          <cx:pt idx="4312">62985</cx:pt>
          <cx:pt idx="4313">59375</cx:pt>
          <cx:pt idx="4314">66025</cx:pt>
          <cx:pt idx="4315">57795</cx:pt>
          <cx:pt idx="4316">60835</cx:pt>
          <cx:pt idx="4317">64945</cx:pt>
          <cx:pt idx="4318">45435</cx:pt>
          <cx:pt idx="4319">63375</cx:pt>
          <cx:pt idx="4320">48360</cx:pt>
          <cx:pt idx="4321">60335</cx:pt>
          <cx:pt idx="4322">48145</cx:pt>
          <cx:pt idx="4323">62295</cx:pt>
          <cx:pt idx="4324">55145</cx:pt>
          <cx:pt idx="4325">51070</cx:pt>
          <cx:pt idx="4326">41135</cx:pt>
          <cx:pt idx="4327">47330</cx:pt>
          <cx:pt idx="4328">44055</cx:pt>
          <cx:pt idx="4329">44410</cx:pt>
          <cx:pt idx="4330">58021</cx:pt>
          <cx:pt idx="4331">49150</cx:pt>
          <cx:pt idx="4332">62590</cx:pt>
          <cx:pt idx="4333">63307</cx:pt>
          <cx:pt idx="4334">65957</cx:pt>
          <cx:pt idx="4335">58410</cx:pt>
          <cx:pt idx="4336">46225</cx:pt>
          <cx:pt idx="4337">59940</cx:pt>
          <cx:pt idx="4338">51861</cx:pt>
          <cx:pt idx="4339">61061</cx:pt>
          <cx:pt idx="4340">65510</cx:pt>
          <cx:pt idx="4341">66347</cx:pt>
          <cx:pt idx="4342">62860</cx:pt>
          <cx:pt idx="4343">48936</cx:pt>
          <cx:pt idx="4344">55370</cx:pt>
          <cx:pt idx="4345">68996</cx:pt>
          <cx:pt idx="4346">31320</cx:pt>
          <cx:pt idx="4347">31320</cx:pt>
          <cx:pt idx="4348">30015</cx:pt>
          <cx:pt idx="4349">27925</cx:pt>
          <cx:pt idx="4350">25400</cx:pt>
          <cx:pt idx="4351">28800</cx:pt>
          <cx:pt idx="4352">30015</cx:pt>
          <cx:pt idx="4353">26710</cx:pt>
          <cx:pt idx="4354">27490</cx:pt>
          <cx:pt idx="4355">29235</cx:pt>
          <cx:pt idx="4356">31145</cx:pt>
          <cx:pt idx="4357">29835</cx:pt>
          <cx:pt idx="4358">28510</cx:pt>
          <cx:pt idx="4359">33670</cx:pt>
          <cx:pt idx="4360">33670</cx:pt>
          <cx:pt idx="4361">29835</cx:pt>
          <cx:pt idx="4362">29820</cx:pt>
          <cx:pt idx="4363">31145</cx:pt>
          <cx:pt idx="4364">27295</cx:pt>
          <cx:pt idx="4365">32360</cx:pt>
          <cx:pt idx="4366">25985</cx:pt>
          <cx:pt idx="4367">32360</cx:pt>
          <cx:pt idx="4368">33065</cx:pt>
          <cx:pt idx="4369">35590</cx:pt>
          <cx:pt idx="4370">28210</cx:pt>
          <cx:pt idx="4371">35590</cx:pt>
          <cx:pt idx="4372">30735</cx:pt>
          <cx:pt idx="4373">24055</cx:pt>
          <cx:pt idx="4374">21035</cx:pt>
          <cx:pt idx="4375">24615</cx:pt>
          <cx:pt idx="4376">24240</cx:pt>
          <cx:pt idx="4377">21220</cx:pt>
          <cx:pt idx="4378">26075</cx:pt>
          <cx:pt idx="4379">22265</cx:pt>
          <cx:pt idx="4380">23055</cx:pt>
          <cx:pt idx="4381">27780</cx:pt>
          <cx:pt idx="4382">25285</cx:pt>
          <cx:pt idx="4383">23835</cx:pt>
          <cx:pt idx="4384">25565</cx:pt>
          <cx:pt idx="4385">22545</cx:pt>
          <cx:pt idx="4386">25595</cx:pt>
          <cx:pt idx="4387">28760</cx:pt>
          <cx:pt idx="4388">24890</cx:pt>
          <cx:pt idx="4389">26915</cx:pt>
          <cx:pt idx="4390">21870</cx:pt>
          <cx:pt idx="4391">33000</cx:pt>
          <cx:pt idx="4392">40200</cx:pt>
          <cx:pt idx="4393">38200</cx:pt>
          <cx:pt idx="4394">32700</cx:pt>
          <cx:pt idx="4395">30700</cx:pt>
          <cx:pt idx="4396">43100</cx:pt>
          <cx:pt idx="4397">35000</cx:pt>
          <cx:pt idx="4398">35400</cx:pt>
          <cx:pt idx="4399">41300</cx:pt>
          <cx:pt idx="4400">52970</cx:pt>
          <cx:pt idx="4401">43500</cx:pt>
          <cx:pt idx="4402">31050</cx:pt>
          <cx:pt idx="4403">33050</cx:pt>
          <cx:pt idx="4404">43300</cx:pt>
          <cx:pt idx="4405">33400</cx:pt>
          <cx:pt idx="4406">53235</cx:pt>
          <cx:pt idx="4407">33310</cx:pt>
          <cx:pt idx="4408">41525</cx:pt>
          <cx:pt idx="4409">33625</cx:pt>
          <cx:pt idx="4410">31160</cx:pt>
          <cx:pt idx="4411">45205</cx:pt>
          <cx:pt idx="4412">35775</cx:pt>
          <cx:pt idx="4413">43675</cx:pt>
          <cx:pt idx="4414">2000</cx:pt>
          <cx:pt idx="4415">2000</cx:pt>
          <cx:pt idx="4416">2000</cx:pt>
          <cx:pt idx="4417">2000</cx:pt>
          <cx:pt idx="4418">2000</cx:pt>
          <cx:pt idx="4419">2000</cx:pt>
          <cx:pt idx="4420">2000</cx:pt>
          <cx:pt idx="4421">2000</cx:pt>
          <cx:pt idx="4422">2000</cx:pt>
          <cx:pt idx="4423">2000</cx:pt>
          <cx:pt idx="4424">2000</cx:pt>
          <cx:pt idx="4425">2000</cx:pt>
          <cx:pt idx="4426">2000</cx:pt>
          <cx:pt idx="4427">2000</cx:pt>
          <cx:pt idx="4428">32760</cx:pt>
          <cx:pt idx="4429">27710</cx:pt>
          <cx:pt idx="4430">34525</cx:pt>
          <cx:pt idx="4431">34160</cx:pt>
          <cx:pt idx="4432">30970</cx:pt>
          <cx:pt idx="4433">36030</cx:pt>
          <cx:pt idx="4434">31865</cx:pt>
          <cx:pt idx="4435">32190</cx:pt>
          <cx:pt idx="4436">34485</cx:pt>
          <cx:pt idx="4437">35915</cx:pt>
          <cx:pt idx="4438">36700</cx:pt>
          <cx:pt idx="4439">36355</cx:pt>
          <cx:pt idx="4440">34015</cx:pt>
          <cx:pt idx="4441">37500</cx:pt>
          <cx:pt idx="4442">32990</cx:pt>
          <cx:pt idx="4443">35285</cx:pt>
          <cx:pt idx="4444">36715</cx:pt>
          <cx:pt idx="4445">34815</cx:pt>
          <cx:pt idx="4446">37155</cx:pt>
          <cx:pt idx="4447">22295</cx:pt>
          <cx:pt idx="4448">26160</cx:pt>
          <cx:pt idx="4449">23830</cx:pt>
          <cx:pt idx="4450">22315</cx:pt>
          <cx:pt idx="4451">25730</cx:pt>
          <cx:pt idx="4452">20490</cx:pt>
          <cx:pt idx="4453">25160</cx:pt>
          <cx:pt idx="4454">26460</cx:pt>
          <cx:pt idx="4455">22615</cx:pt>
          <cx:pt idx="4456">23160</cx:pt>
          <cx:pt idx="4457">26575</cx:pt>
          <cx:pt idx="4458">19910</cx:pt>
          <cx:pt idx="4459">26030</cx:pt>
          <cx:pt idx="4460">19610</cx:pt>
          <cx:pt idx="4461">22595</cx:pt>
          <cx:pt idx="4462">25460</cx:pt>
          <cx:pt idx="4463">28975</cx:pt>
          <cx:pt idx="4464">23285</cx:pt>
          <cx:pt idx="4465">29275</cx:pt>
          <cx:pt idx="4466">22985</cx:pt>
          <cx:pt idx="4467">4508</cx:pt>
          <cx:pt idx="4468">5691</cx:pt>
          <cx:pt idx="4469">5860</cx:pt>
          <cx:pt idx="4470">45090</cx:pt>
          <cx:pt idx="4471">34205</cx:pt>
          <cx:pt idx="4472">35310</cx:pt>
          <cx:pt idx="4473">36555</cx:pt>
          <cx:pt idx="4474">55305</cx:pt>
          <cx:pt idx="4475">43785</cx:pt>
          <cx:pt idx="4476">39310</cx:pt>
          <cx:pt idx="4477">30975</cx:pt>
          <cx:pt idx="4478">39485</cx:pt>
          <cx:pt idx="4479">31320</cx:pt>
          <cx:pt idx="4480">33515</cx:pt>
          <cx:pt idx="4481">52545</cx:pt>
          <cx:pt idx="4482">35360</cx:pt>
          <cx:pt idx="4483">37665</cx:pt>
          <cx:pt idx="4484">39610</cx:pt>
          <cx:pt idx="4485">36055</cx:pt>
          <cx:pt idx="4486">26030</cx:pt>
          <cx:pt idx="4487">51585</cx:pt>
          <cx:pt idx="4488">49120</cx:pt>
          <cx:pt idx="4489">31625</cx:pt>
          <cx:pt idx="4490">46140</cx:pt>
          <cx:pt idx="4491">33655</cx:pt>
          <cx:pt idx="4492">49420</cx:pt>
          <cx:pt idx="4493">37630</cx:pt>
          <cx:pt idx="4494">41970</cx:pt>
          <cx:pt idx="4495">34745</cx:pt>
          <cx:pt idx="4496">51885</cx:pt>
          <cx:pt idx="4497">30675</cx:pt>
          <cx:pt idx="4498">41670</cx:pt>
          <cx:pt idx="4499">52845</cx:pt>
          <cx:pt idx="4500">41840</cx:pt>
          <cx:pt idx="4501">26330</cx:pt>
          <cx:pt idx="4502">30090</cx:pt>
          <cx:pt idx="4503">31200</cx:pt>
          <cx:pt idx="4504">32545</cx:pt>
          <cx:pt idx="4505">55010</cx:pt>
          <cx:pt idx="4506">42735</cx:pt>
          <cx:pt idx="4507">35045</cx:pt>
          <cx:pt idx="4508">37815</cx:pt>
          <cx:pt idx="4509">40050</cx:pt>
          <cx:pt idx="4510">31185</cx:pt>
          <cx:pt idx="4511">53775</cx:pt>
          <cx:pt idx="4512">37140</cx:pt>
          <cx:pt idx="4513">26540</cx:pt>
          <cx:pt idx="4514">30600</cx:pt>
          <cx:pt idx="4515">52815</cx:pt>
          <cx:pt idx="4516">53475</cx:pt>
          <cx:pt idx="4517">56235</cx:pt>
          <cx:pt idx="4518">40070</cx:pt>
          <cx:pt idx="4519">50050</cx:pt>
          <cx:pt idx="4520">31905</cx:pt>
          <cx:pt idx="4521">35330</cx:pt>
          <cx:pt idx="4522">26840</cx:pt>
          <cx:pt idx="4523">34165</cx:pt>
          <cx:pt idx="4524">58885</cx:pt>
          <cx:pt idx="4525">35895</cx:pt>
          <cx:pt idx="4526">35870</cx:pt>
          <cx:pt idx="4527">62310</cx:pt>
          <cx:pt idx="4528">34790</cx:pt>
          <cx:pt idx="4529">43490</cx:pt>
          <cx:pt idx="4530">32210</cx:pt>
          <cx:pt idx="4531">36565</cx:pt>
          <cx:pt idx="4532">31485</cx:pt>
          <cx:pt idx="4533">40365</cx:pt>
          <cx:pt idx="4534">33055</cx:pt>
          <cx:pt idx="4535">38215</cx:pt>
          <cx:pt idx="4536">40065</cx:pt>
          <cx:pt idx="4537">42725</cx:pt>
          <cx:pt idx="4538">31710</cx:pt>
          <cx:pt idx="4539">45845</cx:pt>
          <cx:pt idx="4540">38325</cx:pt>
          <cx:pt idx="4541">50350</cx:pt>
          <cx:pt idx="4542">42425</cx:pt>
          <cx:pt idx="4543">55940</cx:pt>
          <cx:pt idx="4544">42425</cx:pt>
          <cx:pt idx="4545">34025</cx:pt>
          <cx:pt idx="4546">40635</cx:pt>
          <cx:pt idx="4547">38250</cx:pt>
          <cx:pt idx="4548">35630</cx:pt>
          <cx:pt idx="4549">52515</cx:pt>
          <cx:pt idx="4550">44540</cx:pt>
          <cx:pt idx="4551">46895</cx:pt>
          <cx:pt idx="4552">31710</cx:pt>
          <cx:pt idx="4553">51310</cx:pt>
          <cx:pt idx="4554">56260</cx:pt>
          <cx:pt idx="4555">40070</cx:pt>
          <cx:pt idx="4556">59600</cx:pt>
          <cx:pt idx="4557">48325</cx:pt>
          <cx:pt idx="4558">40365</cx:pt>
          <cx:pt idx="4559">46895</cx:pt>
          <cx:pt idx="4560">26540</cx:pt>
          <cx:pt idx="4561">36565</cx:pt>
          <cx:pt idx="4562">31905</cx:pt>
          <cx:pt idx="4563">44540</cx:pt>
          <cx:pt idx="4564">45845</cx:pt>
          <cx:pt idx="4565">38325</cx:pt>
          <cx:pt idx="4566">31185</cx:pt>
          <cx:pt idx="4567">40065</cx:pt>
          <cx:pt idx="4568">53704</cx:pt>
          <cx:pt idx="4569">54004</cx:pt>
          <cx:pt idx="4570">35055</cx:pt>
          <cx:pt idx="4571">52835</cx:pt>
          <cx:pt idx="4572">42425</cx:pt>
          <cx:pt idx="4573">56555</cx:pt>
          <cx:pt idx="4574">35630</cx:pt>
          <cx:pt idx="4575">34165</cx:pt>
          <cx:pt idx="4576">31485</cx:pt>
          <cx:pt idx="4577">35895</cx:pt>
          <cx:pt idx="4578">50280</cx:pt>
          <cx:pt idx="4579">38215</cx:pt>
          <cx:pt idx="4580">35870</cx:pt>
          <cx:pt idx="4581">42425</cx:pt>
          <cx:pt idx="4582">26840</cx:pt>
          <cx:pt idx="4583">35330</cx:pt>
          <cx:pt idx="4584">43490</cx:pt>
          <cx:pt idx="4585">32210</cx:pt>
          <cx:pt idx="4586">42725</cx:pt>
          <cx:pt idx="4587">50580</cx:pt>
          <cx:pt idx="4588">37140</cx:pt>
          <cx:pt idx="4589">34790</cx:pt>
          <cx:pt idx="4590">30600</cx:pt>
          <cx:pt idx="4591">34025</cx:pt>
          <cx:pt idx="4592">63025</cx:pt>
          <cx:pt idx="4593">38250</cx:pt>
          <cx:pt idx="4594">40635</cx:pt>
          <cx:pt idx="4595">53135</cx:pt>
          <cx:pt idx="4596">3104</cx:pt>
          <cx:pt idx="4597">2862</cx:pt>
          <cx:pt idx="4598">3433</cx:pt>
          <cx:pt idx="4599">3215</cx:pt>
          <cx:pt idx="4600">3059</cx:pt>
          <cx:pt idx="4601">3214</cx:pt>
          <cx:pt idx="4602">3241</cx:pt>
          <cx:pt idx="4603">2956</cx:pt>
          <cx:pt idx="4604">3394</cx:pt>
          <cx:pt idx="4605">2836</cx:pt>
          <cx:pt idx="4606">2529</cx:pt>
          <cx:pt idx="4607">2577</cx:pt>
          <cx:pt idx="4608">2787</cx:pt>
          <cx:pt idx="4609">3008</cx:pt>
          <cx:pt idx="4610">3156</cx:pt>
          <cx:pt idx="4611">3431</cx:pt>
          <cx:pt idx="4612">3338</cx:pt>
          <cx:pt idx="4613">3138</cx:pt>
          <cx:pt idx="4614">3096</cx:pt>
          <cx:pt idx="4615">3535</cx:pt>
          <cx:pt idx="4616">3733</cx:pt>
          <cx:pt idx="4617">3487</cx:pt>
          <cx:pt idx="4618">3269</cx:pt>
          <cx:pt idx="4619">2843</cx:pt>
          <cx:pt idx="4620">3395</cx:pt>
          <cx:pt idx="4621">3099</cx:pt>
          <cx:pt idx="4622">3471</cx:pt>
          <cx:pt idx="4623">3199</cx:pt>
          <cx:pt idx="4624">2817</cx:pt>
          <cx:pt idx="4625">3223</cx:pt>
          <cx:pt idx="4626">3764</cx:pt>
          <cx:pt idx="4627">3822</cx:pt>
          <cx:pt idx="4628">3251</cx:pt>
          <cx:pt idx="4629">3550</cx:pt>
          <cx:pt idx="4630">3269</cx:pt>
          <cx:pt idx="4631">4078</cx:pt>
          <cx:pt idx="4632">3241</cx:pt>
          <cx:pt idx="4633">3583</cx:pt>
          <cx:pt idx="4634">3542</cx:pt>
          <cx:pt idx="4635">3560</cx:pt>
          <cx:pt idx="4636">2922</cx:pt>
          <cx:pt idx="4637">3188</cx:pt>
          <cx:pt idx="4638">3192</cx:pt>
          <cx:pt idx="4639">3878</cx:pt>
          <cx:pt idx="4640">3752</cx:pt>
          <cx:pt idx="4641">3572</cx:pt>
          <cx:pt idx="4642">3908</cx:pt>
          <cx:pt idx="4643">2923</cx:pt>
          <cx:pt idx="4644">315888</cx:pt>
          <cx:pt idx="4645">315888</cx:pt>
          <cx:pt idx="4646">319995</cx:pt>
          <cx:pt idx="4647">173079</cx:pt>
          <cx:pt idx="4648">211525</cx:pt>
          <cx:pt idx="4649">234945</cx:pt>
          <cx:pt idx="4650">184309</cx:pt>
          <cx:pt idx="4651">201213</cx:pt>
          <cx:pt idx="4652">199054</cx:pt>
          <cx:pt idx="4653">217310</cx:pt>
          <cx:pt idx="4654">228447</cx:pt>
          <cx:pt idx="4655">186925</cx:pt>
          <cx:pt idx="4656">200054</cx:pt>
          <cx:pt idx="4657">218310</cx:pt>
          <cx:pt idx="4658">187925</cx:pt>
          <cx:pt idx="4659">229447</cx:pt>
          <cx:pt idx="4660">2000</cx:pt>
          <cx:pt idx="4661">2000</cx:pt>
          <cx:pt idx="4662">2000</cx:pt>
          <cx:pt idx="4663">2000</cx:pt>
          <cx:pt idx="4664">2000</cx:pt>
          <cx:pt idx="4665">2000</cx:pt>
          <cx:pt idx="4666">295000</cx:pt>
          <cx:pt idx="4667">295000</cx:pt>
          <cx:pt idx="4668">295000</cx:pt>
          <cx:pt idx="4669">18405</cx:pt>
          <cx:pt idx="4670">21435</cx:pt>
          <cx:pt idx="4671">15685</cx:pt>
          <cx:pt idx="4672">16085</cx:pt>
          <cx:pt idx="4673">14455</cx:pt>
          <cx:pt idx="4674">14855</cx:pt>
          <cx:pt idx="4675">18805</cx:pt>
          <cx:pt idx="4676">14880</cx:pt>
          <cx:pt idx="4677">16110</cx:pt>
          <cx:pt idx="4678">18830</cx:pt>
          <cx:pt idx="4679">15810</cx:pt>
          <cx:pt idx="4680">14580</cx:pt>
          <cx:pt idx="4681">18530</cx:pt>
          <cx:pt idx="4682">21460</cx:pt>
          <cx:pt idx="4683">15660</cx:pt>
          <cx:pt idx="4684">19420</cx:pt>
          <cx:pt idx="4685">21610</cx:pt>
          <cx:pt idx="4686">14430</cx:pt>
          <cx:pt idx="4687">14130</cx:pt>
          <cx:pt idx="4688">15360</cx:pt>
          <cx:pt idx="4689">19120</cx:pt>
          <cx:pt idx="4690">4677</cx:pt>
          <cx:pt idx="4691">6175</cx:pt>
          <cx:pt idx="4692">8548</cx:pt>
          <cx:pt idx="4693">9567</cx:pt>
          <cx:pt idx="4694">5844</cx:pt>
          <cx:pt idx="4695">24035</cx:pt>
          <cx:pt idx="4696">25475</cx:pt>
          <cx:pt idx="4697">31215</cx:pt>
          <cx:pt idx="4698">18855</cx:pt>
          <cx:pt idx="4699">27145</cx:pt>
          <cx:pt idx="4700">32095</cx:pt>
          <cx:pt idx="4701">25995</cx:pt>
          <cx:pt idx="4702">28025</cx:pt>
          <cx:pt idx="4703">20050</cx:pt>
          <cx:pt idx="4704">26965</cx:pt>
          <cx:pt idx="4705">36625</cx:pt>
          <cx:pt idx="4706">36625</cx:pt>
          <cx:pt idx="4707">15650</cx:pt>
          <cx:pt idx="4708">17560</cx:pt>
          <cx:pt idx="4709">19925</cx:pt>
          <cx:pt idx="4710">20925</cx:pt>
          <cx:pt idx="4711">16450</cx:pt>
          <cx:pt idx="4712">18360</cx:pt>
          <cx:pt idx="4713">21165</cx:pt>
          <cx:pt idx="4714">20165</cx:pt>
          <cx:pt idx="4715">16690</cx:pt>
          <cx:pt idx="4716">18600</cx:pt>
          <cx:pt idx="4717">17800</cx:pt>
          <cx:pt idx="4718">15890</cx:pt>
          <cx:pt idx="4719">20265</cx:pt>
          <cx:pt idx="4720">16790</cx:pt>
          <cx:pt idx="4721">21265</cx:pt>
          <cx:pt idx="4722">17900</cx:pt>
          <cx:pt idx="4723">15990</cx:pt>
          <cx:pt idx="4724">18700</cx:pt>
          <cx:pt idx="4725">24165</cx:pt>
          <cx:pt idx="4726">23965</cx:pt>
          <cx:pt idx="4727">26290</cx:pt>
          <cx:pt idx="4728">22165</cx:pt>
          <cx:pt idx="4729">28090</cx:pt>
          <cx:pt idx="4730">25965</cx:pt>
          <cx:pt idx="4731">24230</cx:pt>
          <cx:pt idx="4732">22230</cx:pt>
          <cx:pt idx="4733">28230</cx:pt>
          <cx:pt idx="4734">24080</cx:pt>
          <cx:pt idx="4735">26380</cx:pt>
          <cx:pt idx="4736">26080</cx:pt>
          <cx:pt idx="4737">28460</cx:pt>
          <cx:pt idx="4738">24885</cx:pt>
          <cx:pt idx="4739">23035</cx:pt>
          <cx:pt idx="4740">26610</cx:pt>
          <cx:pt idx="4741">27705</cx:pt>
          <cx:pt idx="4742">27295</cx:pt>
          <cx:pt idx="4743">26115</cx:pt>
          <cx:pt idx="4744">27030</cx:pt>
          <cx:pt idx="4745">28620</cx:pt>
          <cx:pt idx="4746">28210</cx:pt>
          <cx:pt idx="4747">29270</cx:pt>
          <cx:pt idx="4748">27680</cx:pt>
          <cx:pt idx="4749">28860</cx:pt>
          <cx:pt idx="4750">2000</cx:pt>
          <cx:pt idx="4751">2000</cx:pt>
          <cx:pt idx="4752">2158</cx:pt>
          <cx:pt idx="4753">32100</cx:pt>
          <cx:pt idx="4754">29100</cx:pt>
          <cx:pt idx="4755">37700</cx:pt>
          <cx:pt idx="4756">39650</cx:pt>
          <cx:pt idx="4757">34050</cx:pt>
          <cx:pt idx="4758">42400</cx:pt>
          <cx:pt idx="4759">42600</cx:pt>
          <cx:pt idx="4760">32300</cx:pt>
          <cx:pt idx="4761">29600</cx:pt>
          <cx:pt idx="4762">34250</cx:pt>
          <cx:pt idx="4763">39750</cx:pt>
          <cx:pt idx="4764">37800</cx:pt>
          <cx:pt idx="4765">43030</cx:pt>
          <cx:pt idx="4766">40180</cx:pt>
          <cx:pt idx="4767">32730</cx:pt>
          <cx:pt idx="4768">38230</cx:pt>
          <cx:pt idx="4769">30025</cx:pt>
          <cx:pt idx="4770">34680</cx:pt>
          <cx:pt idx="4771">200500</cx:pt>
          <cx:pt idx="4772">215800</cx:pt>
          <cx:pt idx="4773">195100</cx:pt>
          <cx:pt idx="4774">201000</cx:pt>
          <cx:pt idx="4775">222300</cx:pt>
          <cx:pt idx="4776">36120</cx:pt>
          <cx:pt idx="4777">24370</cx:pt>
          <cx:pt idx="4778">24425</cx:pt>
          <cx:pt idx="4779">24775</cx:pt>
          <cx:pt idx="4780">18460</cx:pt>
          <cx:pt idx="4781">18960</cx:pt>
          <cx:pt idx="4782">23170</cx:pt>
          <cx:pt idx="4783">17170</cx:pt>
          <cx:pt idx="4784">23670</cx:pt>
          <cx:pt idx="4785">29170</cx:pt>
          <cx:pt idx="4786">18515</cx:pt>
          <cx:pt idx="4787">23725</cx:pt>
          <cx:pt idx="4788">23225</cx:pt>
          <cx:pt idx="4789">29170</cx:pt>
          <cx:pt idx="4790">19015</cx:pt>
          <cx:pt idx="4791">17225</cx:pt>
          <cx:pt idx="4792">21675</cx:pt>
          <cx:pt idx="4793">18175</cx:pt>
          <cx:pt idx="4794">16775</cx:pt>
          <cx:pt idx="4795">24075</cx:pt>
          <cx:pt idx="4796">23575</cx:pt>
          <cx:pt idx="4797">21175</cx:pt>
          <cx:pt idx="4798">29120</cx:pt>
          <cx:pt idx="4799">19765</cx:pt>
          <cx:pt idx="4800">16699</cx:pt>
          <cx:pt idx="4801">13799</cx:pt>
          <cx:pt idx="4802">14499</cx:pt>
          <cx:pt idx="4803">15099</cx:pt>
          <cx:pt idx="4804">15999</cx:pt>
          <cx:pt idx="4805">15399</cx:pt>
          <cx:pt idx="4806">14699</cx:pt>
          <cx:pt idx="4807">15799</cx:pt>
          <cx:pt idx="4808">16349</cx:pt>
          <cx:pt idx="4809">14899</cx:pt>
          <cx:pt idx="4810">15399</cx:pt>
          <cx:pt idx="4811">15099</cx:pt>
          <cx:pt idx="4812">16499</cx:pt>
          <cx:pt idx="4813">15449</cx:pt>
          <cx:pt idx="4814">13999</cx:pt>
          <cx:pt idx="4815">14349</cx:pt>
          <cx:pt idx="4816">16049</cx:pt>
          <cx:pt idx="4817">14499</cx:pt>
          <cx:pt idx="4818">14949</cx:pt>
          <cx:pt idx="4819">15999</cx:pt>
          <cx:pt idx="4820">16949</cx:pt>
          <cx:pt idx="4821">15249</cx:pt>
          <cx:pt idx="4822">15849</cx:pt>
          <cx:pt idx="4823">15599</cx:pt>
          <cx:pt idx="4824">15589</cx:pt>
          <cx:pt idx="4825">16489</cx:pt>
          <cx:pt idx="4826">17689</cx:pt>
          <cx:pt idx="4827">16989</cx:pt>
          <cx:pt idx="4828">16089</cx:pt>
          <cx:pt idx="4829">16789</cx:pt>
          <cx:pt idx="4830">14489</cx:pt>
          <cx:pt idx="4831">15889</cx:pt>
          <cx:pt idx="4832">14989</cx:pt>
          <cx:pt idx="4833">15389</cx:pt>
          <cx:pt idx="4834">33095</cx:pt>
          <cx:pt idx="4835">25095</cx:pt>
          <cx:pt idx="4836">24595</cx:pt>
          <cx:pt idx="4837">28095</cx:pt>
          <cx:pt idx="4838">30095</cx:pt>
          <cx:pt idx="4839">22195</cx:pt>
          <cx:pt idx="4840">28495</cx:pt>
          <cx:pt idx="4841">23195</cx:pt>
          <cx:pt idx="4842">28795</cx:pt>
          <cx:pt idx="4843">25295</cx:pt>
          <cx:pt idx="4844">23395</cx:pt>
          <cx:pt idx="4845">29195</cx:pt>
          <cx:pt idx="4846">22395</cx:pt>
          <cx:pt idx="4847">33795</cx:pt>
          <cx:pt idx="4848">25795</cx:pt>
          <cx:pt idx="4849">30795</cx:pt>
          <cx:pt idx="4850">34295</cx:pt>
          <cx:pt idx="4851">25995</cx:pt>
          <cx:pt idx="4852">29295</cx:pt>
          <cx:pt idx="4853">25495</cx:pt>
          <cx:pt idx="4854">29195</cx:pt>
          <cx:pt idx="4855">31295</cx:pt>
          <cx:pt idx="4856">23595</cx:pt>
          <cx:pt idx="4857">22595</cx:pt>
          <cx:pt idx="4858">19590</cx:pt>
          <cx:pt idx="4859">19390</cx:pt>
          <cx:pt idx="4860">18590</cx:pt>
          <cx:pt idx="4861">20890</cx:pt>
          <cx:pt idx="4862">21890</cx:pt>
          <cx:pt idx="4863">17490</cx:pt>
          <cx:pt idx="4864">15890</cx:pt>
          <cx:pt idx="4865">19690</cx:pt>
          <cx:pt idx="4866">20590</cx:pt>
          <cx:pt idx="4867">21590</cx:pt>
          <cx:pt idx="4868">20690</cx:pt>
          <cx:pt idx="4869">15990</cx:pt>
          <cx:pt idx="4870">21990</cx:pt>
          <cx:pt idx="4871">21690</cx:pt>
          <cx:pt idx="4872">18090</cx:pt>
          <cx:pt idx="4873">20390</cx:pt>
          <cx:pt idx="4874">19890</cx:pt>
          <cx:pt idx="4875">17700</cx:pt>
          <cx:pt idx="4876">20990</cx:pt>
          <cx:pt idx="4877">19990</cx:pt>
          <cx:pt idx="4878">17500</cx:pt>
          <cx:pt idx="4879">19200</cx:pt>
          <cx:pt idx="4880">21200</cx:pt>
          <cx:pt idx="4881">16490</cx:pt>
          <cx:pt idx="4882">18090</cx:pt>
          <cx:pt idx="4883">25890</cx:pt>
          <cx:pt idx="4884">23690</cx:pt>
          <cx:pt idx="4885">21990</cx:pt>
          <cx:pt idx="4886">2000</cx:pt>
          <cx:pt idx="4887">2000</cx:pt>
          <cx:pt idx="4888">2000</cx:pt>
          <cx:pt idx="4889">2000</cx:pt>
          <cx:pt idx="4890">2000</cx:pt>
          <cx:pt idx="4891">2000</cx:pt>
          <cx:pt idx="4892">2000</cx:pt>
          <cx:pt idx="4893">24700</cx:pt>
          <cx:pt idx="4894">28500</cx:pt>
          <cx:pt idx="4895">27400</cx:pt>
          <cx:pt idx="4896">25800</cx:pt>
          <cx:pt idx="4897">31090</cx:pt>
          <cx:pt idx="4898">26000</cx:pt>
          <cx:pt idx="4899">24900</cx:pt>
          <cx:pt idx="4900">29990</cx:pt>
          <cx:pt idx="4901">25305</cx:pt>
          <cx:pt idx="4902">30610</cx:pt>
          <cx:pt idx="4903">29510</cx:pt>
          <cx:pt idx="4904">26405</cx:pt>
          <cx:pt idx="4905">24975</cx:pt>
          <cx:pt idx="4906">26370</cx:pt>
          <cx:pt idx="4907">31575</cx:pt>
          <cx:pt idx="4908">27775</cx:pt>
          <cx:pt idx="4909">26330</cx:pt>
          <cx:pt idx="4910">28330</cx:pt>
          <cx:pt idx="4911">25330</cx:pt>
          <cx:pt idx="4912">26830</cx:pt>
          <cx:pt idx="4913">26830</cx:pt>
          <cx:pt idx="4914">28030</cx:pt>
          <cx:pt idx="4915">23930</cx:pt>
          <cx:pt idx="4916">21630</cx:pt>
          <cx:pt idx="4917">26530</cx:pt>
          <cx:pt idx="4918">29030</cx:pt>
          <cx:pt idx="4919">32755</cx:pt>
          <cx:pt idx="4920">19650</cx:pt>
          <cx:pt idx="4921">29575</cx:pt>
          <cx:pt idx="4922">23655</cx:pt>
          <cx:pt idx="4923">26615</cx:pt>
          <cx:pt idx="4924">26665</cx:pt>
          <cx:pt idx="4925">23705</cx:pt>
          <cx:pt idx="4926">29575</cx:pt>
          <cx:pt idx="4927">19700</cx:pt>
          <cx:pt idx="4928">28440</cx:pt>
          <cx:pt idx="4929">30440</cx:pt>
          <cx:pt idx="4930">25040</cx:pt>
          <cx:pt idx="4931">26840</cx:pt>
          <cx:pt idx="4932">26440</cx:pt>
          <cx:pt idx="4933">28240</cx:pt>
          <cx:pt idx="4934">28355</cx:pt>
          <cx:pt idx="4935">26505</cx:pt>
          <cx:pt idx="4936">25105</cx:pt>
          <cx:pt idx="4937">30580</cx:pt>
          <cx:pt idx="4938">26955</cx:pt>
          <cx:pt idx="4939">28530</cx:pt>
          <cx:pt idx="4940">27770</cx:pt>
          <cx:pt idx="4941">29205</cx:pt>
          <cx:pt idx="4942">31055</cx:pt>
          <cx:pt idx="4943">25920</cx:pt>
          <cx:pt idx="4944">32560</cx:pt>
          <cx:pt idx="4945">20660</cx:pt>
          <cx:pt idx="4946">25510</cx:pt>
          <cx:pt idx="4947">34010</cx:pt>
          <cx:pt idx="4948">31510</cx:pt>
          <cx:pt idx="4949">32560</cx:pt>
          <cx:pt idx="4950">25860</cx:pt>
          <cx:pt idx="4951">26450</cx:pt>
          <cx:pt idx="4952">23020</cx:pt>
          <cx:pt idx="4953">27240</cx:pt>
          <cx:pt idx="4954">17990</cx:pt>
          <cx:pt idx="4955">30550</cx:pt>
          <cx:pt idx="4956">24190</cx:pt>
          <cx:pt idx="4957">23750</cx:pt>
          <cx:pt idx="4958">28050</cx:pt>
          <cx:pt idx="4959">21970</cx:pt>
          <cx:pt idx="4960">31360</cx:pt>
          <cx:pt idx="4961">24540</cx:pt>
          <cx:pt idx="4962">25400</cx:pt>
          <cx:pt idx="4963">25350</cx:pt>
          <cx:pt idx="4964">23610</cx:pt>
          <cx:pt idx="4965">28560</cx:pt>
          <cx:pt idx="4966">26310</cx:pt>
          <cx:pt idx="4967">22700</cx:pt>
          <cx:pt idx="4968">35260</cx:pt>
          <cx:pt idx="4969">24630</cx:pt>
          <cx:pt idx="4970">27630</cx:pt>
          <cx:pt idx="4971">31750</cx:pt>
          <cx:pt idx="4972">26750</cx:pt>
          <cx:pt idx="4973">25840</cx:pt>
          <cx:pt idx="4974">32890</cx:pt>
          <cx:pt idx="4975">24050</cx:pt>
          <cx:pt idx="4976">31840</cx:pt>
          <cx:pt idx="4977">24960</cx:pt>
          <cx:pt idx="4978">26640</cx:pt>
          <cx:pt idx="4979">35590</cx:pt>
          <cx:pt idx="4980">23000</cx:pt>
          <cx:pt idx="4981">32080</cx:pt>
          <cx:pt idx="4982">34360</cx:pt>
          <cx:pt idx="4983">28380</cx:pt>
          <cx:pt idx="4984">25680</cx:pt>
          <cx:pt idx="4985">23940</cx:pt>
          <cx:pt idx="4986">24520</cx:pt>
          <cx:pt idx="4987">31690</cx:pt>
          <cx:pt idx="4988">28910</cx:pt>
          <cx:pt idx="4989">35610</cx:pt>
          <cx:pt idx="4990">18290</cx:pt>
          <cx:pt idx="4991">23230</cx:pt>
          <cx:pt idx="4992">34340</cx:pt>
          <cx:pt idx="4993">28890</cx:pt>
          <cx:pt idx="4994">31710</cx:pt>
          <cx:pt idx="4995">27960</cx:pt>
          <cx:pt idx="4996">20960</cx:pt>
          <cx:pt idx="4997">22180</cx:pt>
          <cx:pt idx="4998">25750</cx:pt>
          <cx:pt idx="4999">32340</cx:pt>
          <cx:pt idx="5000">27320</cx:pt>
          <cx:pt idx="5001">26470</cx:pt>
          <cx:pt idx="5002">27650</cx:pt>
          <cx:pt idx="5003">29170</cx:pt>
          <cx:pt idx="5004">18390</cx:pt>
          <cx:pt idx="5005">22160</cx:pt>
          <cx:pt idx="5006">24950</cx:pt>
          <cx:pt idx="5007">26630</cx:pt>
          <cx:pt idx="5008">33390</cx:pt>
          <cx:pt idx="5009">35160</cx:pt>
          <cx:pt idx="5010">28750</cx:pt>
          <cx:pt idx="5011">23910</cx:pt>
          <cx:pt idx="5012">32580</cx:pt>
          <cx:pt idx="5013">29700</cx:pt>
          <cx:pt idx="5014">36410</cx:pt>
          <cx:pt idx="5015">25200</cx:pt>
          <cx:pt idx="5016">23900</cx:pt>
          <cx:pt idx="5017">24620</cx:pt>
          <cx:pt idx="5018">32510</cx:pt>
          <cx:pt idx="5019">22860</cx:pt>
          <cx:pt idx="5020">27380</cx:pt>
          <cx:pt idx="5021">26575</cx:pt>
          <cx:pt idx="5022">32330</cx:pt>
          <cx:pt idx="5023">31430</cx:pt>
          <cx:pt idx="5024">26480</cx:pt>
          <cx:pt idx="5025">25675</cx:pt>
          <cx:pt idx="5026">37020</cx:pt>
          <cx:pt idx="5027">31010</cx:pt>
          <cx:pt idx="5028">25675</cx:pt>
          <cx:pt idx="5029">26480</cx:pt>
          <cx:pt idx="5030">27830</cx:pt>
          <cx:pt idx="5031">32780</cx:pt>
          <cx:pt idx="5032">24035</cx:pt>
          <cx:pt idx="5033">30780</cx:pt>
          <cx:pt idx="5034">22500</cx:pt>
          <cx:pt idx="5035">31270</cx:pt>
          <cx:pt idx="5036">22750</cx:pt>
          <cx:pt idx="5037">24320</cx:pt>
          <cx:pt idx="5038">33270</cx:pt>
          <cx:pt idx="5039">28115</cx:pt>
          <cx:pt idx="5040">30610</cx:pt>
          <cx:pt idx="5041">27405</cx:pt>
          <cx:pt idx="5042">32610</cx:pt>
          <cx:pt idx="5043">22610</cx:pt>
          <cx:pt idx="5044">23610</cx:pt>
          <cx:pt idx="5045">36620</cx:pt>
          <cx:pt idx="5046">38620</cx:pt>
          <cx:pt idx="5047">39550</cx:pt>
          <cx:pt idx="5048">38050</cx:pt>
          <cx:pt idx="5049">42150</cx:pt>
          <cx:pt idx="5050">43600</cx:pt>
          <cx:pt idx="5051">42850</cx:pt>
          <cx:pt idx="5052">44300</cx:pt>
          <cx:pt idx="5053">49750</cx:pt>
          <cx:pt idx="5054">49850</cx:pt>
          <cx:pt idx="5055">50100</cx:pt>
          <cx:pt idx="5056">58400</cx:pt>
          <cx:pt idx="5057">59000</cx:pt>
          <cx:pt idx="5058">44050</cx:pt>
          <cx:pt idx="5059">42600</cx:pt>
          <cx:pt idx="5060">57600</cx:pt>
          <cx:pt idx="5061">43700</cx:pt>
          <cx:pt idx="5062">59800</cx:pt>
          <cx:pt idx="5063">52000</cx:pt>
          <cx:pt idx="5064">45150</cx:pt>
          <cx:pt idx="5065">53400</cx:pt>
          <cx:pt idx="5066">44950</cx:pt>
          <cx:pt idx="5067">61500</cx:pt>
          <cx:pt idx="5068">46400</cx:pt>
          <cx:pt idx="5069">115400</cx:pt>
          <cx:pt idx="5070">137100</cx:pt>
          <cx:pt idx="5071">119900</cx:pt>
          <cx:pt idx="5072">139900</cx:pt>
          <cx:pt idx="5073">217900</cx:pt>
          <cx:pt idx="5074">50200</cx:pt>
          <cx:pt idx="5075">45750</cx:pt>
          <cx:pt idx="5076">58000</cx:pt>
          <cx:pt idx="5077">51300</cx:pt>
          <cx:pt idx="5078">46650</cx:pt>
          <cx:pt idx="5079">61450</cx:pt>
          <cx:pt idx="5080">47900</cx:pt>
          <cx:pt idx="5081">52750</cx:pt>
          <cx:pt idx="5082">38600</cx:pt>
          <cx:pt idx="5083">43350</cx:pt>
          <cx:pt idx="5084">48900</cx:pt>
          <cx:pt idx="5085">40250</cx:pt>
          <cx:pt idx="5086">50800</cx:pt>
          <cx:pt idx="5087">37150</cx:pt>
          <cx:pt idx="5088">51700</cx:pt>
          <cx:pt idx="5089">37800</cx:pt>
          <cx:pt idx="5090">49800</cx:pt>
          <cx:pt idx="5091">40900</cx:pt>
          <cx:pt idx="5092">39250</cx:pt>
          <cx:pt idx="5093">44200</cx:pt>
          <cx:pt idx="5094">45500</cx:pt>
          <cx:pt idx="5095">42050</cx:pt>
          <cx:pt idx="5096">40400</cx:pt>
          <cx:pt idx="5097">53100</cx:pt>
          <cx:pt idx="5098">51200</cx:pt>
          <cx:pt idx="5099">41550</cx:pt>
          <cx:pt idx="5100">44150</cx:pt>
          <cx:pt idx="5101">39950</cx:pt>
          <cx:pt idx="5102">35800</cx:pt>
          <cx:pt idx="5103">37400</cx:pt>
          <cx:pt idx="5104">32000</cx:pt>
          <cx:pt idx="5105">40200</cx:pt>
          <cx:pt idx="5106">35000</cx:pt>
          <cx:pt idx="5107">33400</cx:pt>
          <cx:pt idx="5108">44750</cx:pt>
          <cx:pt idx="5109">41500</cx:pt>
          <cx:pt idx="5110">36900</cx:pt>
          <cx:pt idx="5111">33100</cx:pt>
          <cx:pt idx="5112">38500</cx:pt>
          <cx:pt idx="5113">41850</cx:pt>
          <cx:pt idx="5114">46050</cx:pt>
          <cx:pt idx="5115">45450</cx:pt>
          <cx:pt idx="5116">36100</cx:pt>
          <cx:pt idx="5117">40250</cx:pt>
          <cx:pt idx="5118">34500</cx:pt>
          <cx:pt idx="5119">37150</cx:pt>
          <cx:pt idx="5120">34550</cx:pt>
          <cx:pt idx="5121">32950</cx:pt>
          <cx:pt idx="5122">2251</cx:pt>
          <cx:pt idx="5123">2449</cx:pt>
          <cx:pt idx="5124">22195</cx:pt>
          <cx:pt idx="5125">21395</cx:pt>
          <cx:pt idx="5126">24895</cx:pt>
          <cx:pt idx="5127">24095</cx:pt>
          <cx:pt idx="5128">22195</cx:pt>
          <cx:pt idx="5129">21395</cx:pt>
          <cx:pt idx="5130">33250</cx:pt>
          <cx:pt idx="5131">33800</cx:pt>
          <cx:pt idx="5132">33200</cx:pt>
          <cx:pt idx="5133">31450</cx:pt>
          <cx:pt idx="5134">31200</cx:pt>
          <cx:pt idx="5135">33450</cx:pt>
          <cx:pt idx="5136">33450</cx:pt>
          <cx:pt idx="5137">33950</cx:pt>
          <cx:pt idx="5138">34050</cx:pt>
          <cx:pt idx="5139">31900</cx:pt>
          <cx:pt idx="5140">31450</cx:pt>
          <cx:pt idx="5141">32250</cx:pt>
          <cx:pt idx="5142">32250</cx:pt>
          <cx:pt idx="5143">34750</cx:pt>
          <cx:pt idx="5144">32700</cx:pt>
          <cx:pt idx="5145">33050</cx:pt>
          <cx:pt idx="5146">46950</cx:pt>
          <cx:pt idx="5147">54900</cx:pt>
          <cx:pt idx="5148">44350</cx:pt>
          <cx:pt idx="5149">37500</cx:pt>
          <cx:pt idx="5150">36050</cx:pt>
          <cx:pt idx="5151">39150</cx:pt>
          <cx:pt idx="5152">50550</cx:pt>
          <cx:pt idx="5153">40400</cx:pt>
          <cx:pt idx="5154">43350</cx:pt>
          <cx:pt idx="5155">33250</cx:pt>
          <cx:pt idx="5156">36050</cx:pt>
          <cx:pt idx="5157">43550</cx:pt>
          <cx:pt idx="5158">37000</cx:pt>
          <cx:pt idx="5159">34450</cx:pt>
          <cx:pt idx="5160">35650</cx:pt>
          <cx:pt idx="5161">36200</cx:pt>
          <cx:pt idx="5162">34900</cx:pt>
          <cx:pt idx="5163">33700</cx:pt>
          <cx:pt idx="5164">33250</cx:pt>
          <cx:pt idx="5165">34250</cx:pt>
          <cx:pt idx="5166">43850</cx:pt>
          <cx:pt idx="5167">35750</cx:pt>
          <cx:pt idx="5168">38700</cx:pt>
          <cx:pt idx="5169">37000</cx:pt>
          <cx:pt idx="5170">35900</cx:pt>
          <cx:pt idx="5171">43900</cx:pt>
          <cx:pt idx="5172">36650</cx:pt>
          <cx:pt idx="5173">14335</cx:pt>
          <cx:pt idx="5174">14775</cx:pt>
          <cx:pt idx="5175">18425</cx:pt>
          <cx:pt idx="5176">19850</cx:pt>
          <cx:pt idx="5177">15675</cx:pt>
          <cx:pt idx="5178">16980</cx:pt>
          <cx:pt idx="5179">20280</cx:pt>
          <cx:pt idx="5180">30210</cx:pt>
          <cx:pt idx="5181">26755</cx:pt>
          <cx:pt idx="5182">23100</cx:pt>
          <cx:pt idx="5183">26960</cx:pt>
          <cx:pt idx="5184">18765</cx:pt>
          <cx:pt idx="5185">20290</cx:pt>
          <cx:pt idx="5186">23100</cx:pt>
          <cx:pt idx="5187">28580</cx:pt>
          <cx:pt idx="5188">19275</cx:pt>
          <cx:pt idx="5189">24180</cx:pt>
          <cx:pt idx="5190">28960</cx:pt>
          <cx:pt idx="5191">24710</cx:pt>
          <cx:pt idx="5192">22220</cx:pt>
          <cx:pt idx="5193">32300</cx:pt>
          <cx:pt idx="5194">20490</cx:pt>
          <cx:pt idx="5195">21165</cx:pt>
          <cx:pt idx="5196">29060</cx:pt>
          <cx:pt idx="5197">24080</cx:pt>
          <cx:pt idx="5198">28480</cx:pt>
          <cx:pt idx="5199">24610</cx:pt>
          <cx:pt idx="5200">31870</cx:pt>
          <cx:pt idx="5201">21275</cx:pt>
          <cx:pt idx="5202">41400</cx:pt>
          <cx:pt idx="5203">54550</cx:pt>
          <cx:pt idx="5204">43900</cx:pt>
          <cx:pt idx="5205">29310</cx:pt>
          <cx:pt idx="5206">26910</cx:pt>
          <cx:pt idx="5207">31755</cx:pt>
          <cx:pt idx="5208">28250</cx:pt>
          <cx:pt idx="5209">37610</cx:pt>
          <cx:pt idx="5210">21599</cx:pt>
          <cx:pt idx="5211">23999</cx:pt>
          <cx:pt idx="5212">21599</cx:pt>
          <cx:pt idx="5213">23999</cx:pt>
          <cx:pt idx="5214">21899</cx:pt>
          <cx:pt idx="5215">24299</cx:pt>
          <cx:pt idx="5216">248000</cx:pt>
          <cx:pt idx="5217">225400</cx:pt>
          <cx:pt idx="5218">187900</cx:pt>
          <cx:pt idx="5219">237600</cx:pt>
          <cx:pt idx="5220">191900</cx:pt>
          <cx:pt idx="5221">202000</cx:pt>
          <cx:pt idx="5222">202000</cx:pt>
          <cx:pt idx="5223">225400</cx:pt>
          <cx:pt idx="5224">248000</cx:pt>
          <cx:pt idx="5225">191900</cx:pt>
          <cx:pt idx="5226">237600</cx:pt>
          <cx:pt idx="5227">209500</cx:pt>
          <cx:pt idx="5228">209500</cx:pt>
          <cx:pt idx="5229">191900</cx:pt>
          <cx:pt idx="5230">251600</cx:pt>
          <cx:pt idx="5231">191900</cx:pt>
          <cx:pt idx="5232">198900</cx:pt>
          <cx:pt idx="5233">256300</cx:pt>
          <cx:pt idx="5234">202000</cx:pt>
          <cx:pt idx="5235">241200</cx:pt>
          <cx:pt idx="5236">251600</cx:pt>
          <cx:pt idx="5237">241200</cx:pt>
          <cx:pt idx="5238">202000</cx:pt>
          <cx:pt idx="5239">225400</cx:pt>
          <cx:pt idx="5240">225400</cx:pt>
          <cx:pt idx="5241">29350</cx:pt>
          <cx:pt idx="5242">32150</cx:pt>
          <cx:pt idx="5243">26350</cx:pt>
          <cx:pt idx="5244">32150</cx:pt>
          <cx:pt idx="5245">34600</cx:pt>
          <cx:pt idx="5246">29300</cx:pt>
          <cx:pt idx="5247">33400</cx:pt>
          <cx:pt idx="5248">27200</cx:pt>
          <cx:pt idx="5249">27950</cx:pt>
          <cx:pt idx="5250">26750</cx:pt>
          <cx:pt idx="5251">34600</cx:pt>
          <cx:pt idx="5252">33400</cx:pt>
          <cx:pt idx="5253">29500</cx:pt>
          <cx:pt idx="5254">26950</cx:pt>
          <cx:pt idx="5255">34950</cx:pt>
          <cx:pt idx="5256">28150</cx:pt>
          <cx:pt idx="5257">29900</cx:pt>
          <cx:pt idx="5258">33750</cx:pt>
          <cx:pt idx="5259">35200</cx:pt>
          <cx:pt idx="5260">47400</cx:pt>
          <cx:pt idx="5261">51500</cx:pt>
          <cx:pt idx="5262">38000</cx:pt>
          <cx:pt idx="5263">40500</cx:pt>
          <cx:pt idx="5264">41250</cx:pt>
          <cx:pt idx="5265">38750</cx:pt>
          <cx:pt idx="5266">53850</cx:pt>
          <cx:pt idx="5267">77900</cx:pt>
          <cx:pt idx="5268">69800</cx:pt>
          <cx:pt idx="5269">76050</cx:pt>
          <cx:pt idx="5270">70600</cx:pt>
          <cx:pt idx="5271">78550</cx:pt>
          <cx:pt idx="5272">77200</cx:pt>
          <cx:pt idx="5273">79700</cx:pt>
          <cx:pt idx="5274">71600</cx:pt>
          <cx:pt idx="5275">286750</cx:pt>
          <cx:pt idx="5276">319400</cx:pt>
          <cx:pt idx="5277">295850</cx:pt>
          <cx:pt idx="5278">329325</cx:pt>
          <cx:pt idx="5279">250000</cx:pt>
          <cx:pt idx="5280">290000</cx:pt>
          <cx:pt idx="5281">296000</cx:pt>
          <cx:pt idx="5282">256650</cx:pt>
          <cx:pt idx="5283">263200</cx:pt>
          <cx:pt idx="5284">303300</cx:pt>
          <cx:pt idx="5285">63000</cx:pt>
          <cx:pt idx="5286">64550</cx:pt>
          <cx:pt idx="5287">88600</cx:pt>
          <cx:pt idx="5288">118160</cx:pt>
          <cx:pt idx="5289">119450</cx:pt>
          <cx:pt idx="5290">89950</cx:pt>
          <cx:pt idx="5291">65200</cx:pt>
          <cx:pt idx="5292">63600</cx:pt>
          <cx:pt idx="5293">89950</cx:pt>
          <cx:pt idx="5294">63600</cx:pt>
          <cx:pt idx="5295">65200</cx:pt>
          <cx:pt idx="5296">119450</cx:pt>
          <cx:pt idx="5297">31300</cx:pt>
          <cx:pt idx="5298">33300</cx:pt>
          <cx:pt idx="5299">48300</cx:pt>
          <cx:pt idx="5300">49580</cx:pt>
          <cx:pt idx="5301">32500</cx:pt>
          <cx:pt idx="5302">34500</cx:pt>
          <cx:pt idx="5303">49900</cx:pt>
          <cx:pt idx="5304">32850</cx:pt>
          <cx:pt idx="5305">34850</cx:pt>
          <cx:pt idx="5306">38950</cx:pt>
          <cx:pt idx="5307">40950</cx:pt>
          <cx:pt idx="5308">39150</cx:pt>
          <cx:pt idx="5309">41150</cx:pt>
          <cx:pt idx="5310">65100</cx:pt>
          <cx:pt idx="5311">109300</cx:pt>
          <cx:pt idx="5312">69650</cx:pt>
          <cx:pt idx="5313">110650</cx:pt>
          <cx:pt idx="5314">64600</cx:pt>
          <cx:pt idx="5315">99950</cx:pt>
          <cx:pt idx="5316">51100</cx:pt>
          <cx:pt idx="5317">107100</cx:pt>
          <cx:pt idx="5318">52500</cx:pt>
          <cx:pt idx="5319">53600</cx:pt>
          <cx:pt idx="5320">108840</cx:pt>
          <cx:pt idx="5321">101690</cx:pt>
          <cx:pt idx="5322">65650</cx:pt>
          <cx:pt idx="5323">52000</cx:pt>
          <cx:pt idx="5324">54500</cx:pt>
          <cx:pt idx="5325">25375</cx:pt>
          <cx:pt idx="5326">25375</cx:pt>
          <cx:pt idx="5327">24300</cx:pt>
          <cx:pt idx="5328">24300</cx:pt>
          <cx:pt idx="5329">24300</cx:pt>
          <cx:pt idx="5330">25375</cx:pt>
          <cx:pt idx="5331">24770</cx:pt>
          <cx:pt idx="5332">24770</cx:pt>
          <cx:pt idx="5333">25870</cx:pt>
          <cx:pt idx="5334">25870</cx:pt>
          <cx:pt idx="5335">26895</cx:pt>
          <cx:pt idx="5336">25795</cx:pt>
          <cx:pt idx="5337">26695</cx:pt>
          <cx:pt idx="5338">24845</cx:pt>
          <cx:pt idx="5339">26895</cx:pt>
          <cx:pt idx="5340">25795</cx:pt>
          <cx:pt idx="5341">27795</cx:pt>
          <cx:pt idx="5342">24845</cx:pt>
          <cx:pt idx="5343">27795</cx:pt>
          <cx:pt idx="5344">26695</cx:pt>
          <cx:pt idx="5345">23745</cx:pt>
          <cx:pt idx="5346">23745</cx:pt>
          <cx:pt idx="5347">37090</cx:pt>
          <cx:pt idx="5348">39090</cx:pt>
          <cx:pt idx="5349">38590</cx:pt>
          <cx:pt idx="5350">38980</cx:pt>
          <cx:pt idx="5351">39480</cx:pt>
          <cx:pt idx="5352">37480</cx:pt>
          <cx:pt idx="5353">37900</cx:pt>
          <cx:pt idx="5354">39900</cx:pt>
          <cx:pt idx="5355">39400</cx:pt>
          <cx:pt idx="5356">124100</cx:pt>
          <cx:pt idx="5357">93850</cx:pt>
          <cx:pt idx="5358">68700</cx:pt>
          <cx:pt idx="5359">26950</cx:pt>
          <cx:pt idx="5360">32890</cx:pt>
          <cx:pt idx="5361">30530</cx:pt>
          <cx:pt idx="5362">25850</cx:pt>
          <cx:pt idx="5363">29430</cx:pt>
          <cx:pt idx="5364">29280</cx:pt>
          <cx:pt idx="5365">32640</cx:pt>
          <cx:pt idx="5366">24785</cx:pt>
          <cx:pt idx="5367">28885</cx:pt>
          <cx:pt idx="5368">26280</cx:pt>
          <cx:pt idx="5369">25885</cx:pt>
          <cx:pt idx="5370">30380</cx:pt>
          <cx:pt idx="5371">29880</cx:pt>
          <cx:pt idx="5372">27380</cx:pt>
          <cx:pt idx="5373">30980</cx:pt>
          <cx:pt idx="5374">27980</cx:pt>
          <cx:pt idx="5375">29485</cx:pt>
          <cx:pt idx="5376">31540</cx:pt>
          <cx:pt idx="5377">25385</cx:pt>
          <cx:pt idx="5378">30045</cx:pt>
          <cx:pt idx="5379">26880</cx:pt>
          <cx:pt idx="5380">31145</cx:pt>
          <cx:pt idx="5381">27785</cx:pt>
          <cx:pt idx="5382">26485</cx:pt>
          <cx:pt idx="5383">28385</cx:pt>
          <cx:pt idx="5384">30620</cx:pt>
          <cx:pt idx="5385">26095</cx:pt>
          <cx:pt idx="5386">25595</cx:pt>
          <cx:pt idx="5387">29125</cx:pt>
          <cx:pt idx="5388">31220</cx:pt>
          <cx:pt idx="5389">27090</cx:pt>
          <cx:pt idx="5390">27590</cx:pt>
          <cx:pt idx="5391">31630</cx:pt>
          <cx:pt idx="5392">24995</cx:pt>
          <cx:pt idx="5393">30135</cx:pt>
          <cx:pt idx="5394">31235</cx:pt>
          <cx:pt idx="5395">32730</cx:pt>
          <cx:pt idx="5396">29725</cx:pt>
          <cx:pt idx="5397">28025</cx:pt>
          <cx:pt idx="5398">26490</cx:pt>
          <cx:pt idx="5399">30120</cx:pt>
          <cx:pt idx="5400">28625</cx:pt>
          <cx:pt idx="5401">26695</cx:pt>
          <cx:pt idx="5402">29520</cx:pt>
          <cx:pt idx="5403">28190</cx:pt>
          <cx:pt idx="5404">35195</cx:pt>
          <cx:pt idx="5405">25595</cx:pt>
          <cx:pt idx="5406">27995</cx:pt>
          <cx:pt idx="5407">34095</cx:pt>
          <cx:pt idx="5408">26095</cx:pt>
          <cx:pt idx="5409">26695</cx:pt>
          <cx:pt idx="5410">31990</cx:pt>
          <cx:pt idx="5411">30890</cx:pt>
          <cx:pt idx="5412">24995</cx:pt>
          <cx:pt idx="5413">29095</cx:pt>
          <cx:pt idx="5414">39090</cx:pt>
          <cx:pt idx="5415">36595</cx:pt>
          <cx:pt idx="5416">36750</cx:pt>
          <cx:pt idx="5417">38995</cx:pt>
          <cx:pt idx="5418">35650</cx:pt>
          <cx:pt idx="5419">37895</cx:pt>
          <cx:pt idx="5420">36755</cx:pt>
          <cx:pt idx="5421">35655</cx:pt>
          <cx:pt idx="5422">39375</cx:pt>
          <cx:pt idx="5423">40475</cx:pt>
          <cx:pt idx="5424">31445</cx:pt>
          <cx:pt idx="5425">22495</cx:pt>
          <cx:pt idx="5426">27995</cx:pt>
          <cx:pt idx="5427">21395</cx:pt>
          <cx:pt idx="5428">29345</cx:pt>
          <cx:pt idx="5429">26995</cx:pt>
          <cx:pt idx="5430">30345</cx:pt>
          <cx:pt idx="5431">24595</cx:pt>
          <cx:pt idx="5432">25695</cx:pt>
          <cx:pt idx="5433">29095</cx:pt>
          <cx:pt idx="5434">24995</cx:pt>
          <cx:pt idx="5435">27025</cx:pt>
          <cx:pt idx="5436">29385</cx:pt>
          <cx:pt idx="5437">22725</cx:pt>
          <cx:pt idx="5438">21625</cx:pt>
          <cx:pt idx="5439">22680</cx:pt>
          <cx:pt idx="5440">27030</cx:pt>
          <cx:pt idx="5441">21580</cx:pt>
          <cx:pt idx="5442">29970</cx:pt>
          <cx:pt idx="5443">26995</cx:pt>
          <cx:pt idx="5444">19295</cx:pt>
          <cx:pt idx="5445">23445</cx:pt>
          <cx:pt idx="5446">21295</cx:pt>
          <cx:pt idx="5447">17995</cx:pt>
          <cx:pt idx="5448">28395</cx:pt>
          <cx:pt idx="5449">24895</cx:pt>
          <cx:pt idx="5450">20995</cx:pt>
          <cx:pt idx="5451">29495</cx:pt>
          <cx:pt idx="5452">27395</cx:pt>
          <cx:pt idx="5453">22345</cx:pt>
          <cx:pt idx="5454">25895</cx:pt>
          <cx:pt idx="5455">22395</cx:pt>
          <cx:pt idx="5456">20395</cx:pt>
          <cx:pt idx="5457">20675</cx:pt>
          <cx:pt idx="5458">27425</cx:pt>
          <cx:pt idx="5459">19595</cx:pt>
          <cx:pt idx="5460">22625</cx:pt>
          <cx:pt idx="5461">18495</cx:pt>
          <cx:pt idx="5462">25225</cx:pt>
          <cx:pt idx="5463">20175</cx:pt>
          <cx:pt idx="5464">19575</cx:pt>
          <cx:pt idx="5465">21275</cx:pt>
          <cx:pt idx="5466">20995</cx:pt>
          <cx:pt idx="5467">22695</cx:pt>
          <cx:pt idx="5468">21595</cx:pt>
          <cx:pt idx="5469">19895</cx:pt>
          <cx:pt idx="5470">22940</cx:pt>
          <cx:pt idx="5471">21690</cx:pt>
          <cx:pt idx="5472">17070</cx:pt>
          <cx:pt idx="5473">21240</cx:pt>
          <cx:pt idx="5474">22940</cx:pt>
          <cx:pt idx="5475">21690</cx:pt>
          <cx:pt idx="5476">18890</cx:pt>
          <cx:pt idx="5477">17070</cx:pt>
          <cx:pt idx="5478">23530</cx:pt>
          <cx:pt idx="5479">22280</cx:pt>
          <cx:pt idx="5480">23530</cx:pt>
          <cx:pt idx="5481">21830</cx:pt>
          <cx:pt idx="5482">19555</cx:pt>
          <cx:pt idx="5483">22280</cx:pt>
          <cx:pt idx="5484">23750</cx:pt>
          <cx:pt idx="5485">22500</cx:pt>
          <cx:pt idx="5486">20090</cx:pt>
          <cx:pt idx="5487">30995</cx:pt>
          <cx:pt idx="5488">27395</cx:pt>
          <cx:pt idx="5489">21795</cx:pt>
          <cx:pt idx="5490">24245</cx:pt>
          <cx:pt idx="5491">28395</cx:pt>
          <cx:pt idx="5492">25245</cx:pt>
          <cx:pt idx="5493">25095</cx:pt>
          <cx:pt idx="5494">22595</cx:pt>
          <cx:pt idx="5495">28295</cx:pt>
          <cx:pt idx="5496">31495</cx:pt>
          <cx:pt idx="5497">26195</cx:pt>
          <cx:pt idx="5498">29395</cx:pt>
          <cx:pt idx="5499">29395</cx:pt>
          <cx:pt idx="5500">26695</cx:pt>
          <cx:pt idx="5501">32395</cx:pt>
          <cx:pt idx="5502">23995</cx:pt>
          <cx:pt idx="5503">24330</cx:pt>
          <cx:pt idx="5504">27330</cx:pt>
          <cx:pt idx="5505">21330</cx:pt>
          <cx:pt idx="5506">28815</cx:pt>
          <cx:pt idx="5507">24735</cx:pt>
          <cx:pt idx="5508">21815</cx:pt>
          <cx:pt idx="5509">22210</cx:pt>
          <cx:pt idx="5510">29325</cx:pt>
          <cx:pt idx="5511">23449</cx:pt>
          <cx:pt idx="5512">24949</cx:pt>
          <cx:pt idx="5513">19299</cx:pt>
          <cx:pt idx="5514">22549</cx:pt>
          <cx:pt idx="5515">22899</cx:pt>
          <cx:pt idx="5516">21099</cx:pt>
          <cx:pt idx="5517">23949</cx:pt>
          <cx:pt idx="5518">21399</cx:pt>
          <cx:pt idx="5519">25249</cx:pt>
          <cx:pt idx="5520">22299</cx:pt>
          <cx:pt idx="5521">19499</cx:pt>
          <cx:pt idx="5522">22849</cx:pt>
          <cx:pt idx="5523">23749</cx:pt>
          <cx:pt idx="5524">23799</cx:pt>
          <cx:pt idx="5525">25949</cx:pt>
          <cx:pt idx="5526">22349</cx:pt>
          <cx:pt idx="5527">19949</cx:pt>
          <cx:pt idx="5528">24449</cx:pt>
          <cx:pt idx="5529">2169</cx:pt>
          <cx:pt idx="5530">2266</cx:pt>
          <cx:pt idx="5531">2000</cx:pt>
          <cx:pt idx="5532">2048</cx:pt>
          <cx:pt idx="5533">2000</cx:pt>
          <cx:pt idx="5534">2055</cx:pt>
          <cx:pt idx="5535">2152</cx:pt>
          <cx:pt idx="5536">2234</cx:pt>
          <cx:pt idx="5537">2331</cx:pt>
          <cx:pt idx="5538">2267</cx:pt>
          <cx:pt idx="5539">98172</cx:pt>
          <cx:pt idx="5540">98872</cx:pt>
          <cx:pt idx="5541">104122</cx:pt>
          <cx:pt idx="5542">99900</cx:pt>
          <cx:pt idx="5543">143300</cx:pt>
          <cx:pt idx="5544">153400</cx:pt>
          <cx:pt idx="5545">138800</cx:pt>
          <cx:pt idx="5546">161070</cx:pt>
          <cx:pt idx="5547">182009</cx:pt>
          <cx:pt idx="5548">150465</cx:pt>
          <cx:pt idx="5549">145740</cx:pt>
          <cx:pt idx="5550">161070</cx:pt>
          <cx:pt idx="5551">150465</cx:pt>
          <cx:pt idx="5552">145740</cx:pt>
          <cx:pt idx="5553">182009</cx:pt>
          <cx:pt idx="5554">143400</cx:pt>
          <cx:pt idx="5555">126500</cx:pt>
          <cx:pt idx="5556">132825</cx:pt>
          <cx:pt idx="5557">165627</cx:pt>
          <cx:pt idx="5558">150570</cx:pt>
          <cx:pt idx="5559">150570</cx:pt>
          <cx:pt idx="5560">132825</cx:pt>
          <cx:pt idx="5561">165627</cx:pt>
          <cx:pt idx="5562">53285</cx:pt>
          <cx:pt idx="5563">45615</cx:pt>
          <cx:pt idx="5564">46310</cx:pt>
          <cx:pt idx="5565">53980</cx:pt>
          <cx:pt idx="5566">38875</cx:pt>
          <cx:pt idx="5567">38875</cx:pt>
          <cx:pt idx="5568">43150</cx:pt>
          <cx:pt idx="5569">45100</cx:pt>
          <cx:pt idx="5570">55070</cx:pt>
          <cx:pt idx="5571">48600</cx:pt>
          <cx:pt idx="5572">57330</cx:pt>
          <cx:pt idx="5573">50850</cx:pt>
          <cx:pt idx="5574">50000</cx:pt>
          <cx:pt idx="5575">54115</cx:pt>
          <cx:pt idx="5576">50470</cx:pt>
          <cx:pt idx="5577">50695</cx:pt>
          <cx:pt idx="5578">54810</cx:pt>
          <cx:pt idx="5579">50365</cx:pt>
          <cx:pt idx="5580">56555</cx:pt>
          <cx:pt idx="5581">3542</cx:pt>
          <cx:pt idx="5582">3741</cx:pt>
          <cx:pt idx="5583">3965</cx:pt>
          <cx:pt idx="5584">47975</cx:pt>
          <cx:pt idx="5585">51375</cx:pt>
          <cx:pt idx="5586">52375</cx:pt>
          <cx:pt idx="5587">60430</cx:pt>
          <cx:pt idx="5588">61330</cx:pt>
          <cx:pt idx="5589">63080</cx:pt>
          <cx:pt idx="5590">53470</cx:pt>
          <cx:pt idx="5591">54070</cx:pt>
          <cx:pt idx="5592">55370</cx:pt>
          <cx:pt idx="5593">84440</cx:pt>
          <cx:pt idx="5594">111510</cx:pt>
          <cx:pt idx="5595">115710</cx:pt>
          <cx:pt idx="5596">101770</cx:pt>
          <cx:pt idx="5597">149990</cx:pt>
          <cx:pt idx="5598">111510</cx:pt>
          <cx:pt idx="5599">149990</cx:pt>
          <cx:pt idx="5600">101770</cx:pt>
          <cx:pt idx="5601">109990</cx:pt>
          <cx:pt idx="5602">149995</cx:pt>
          <cx:pt idx="5603">149995</cx:pt>
          <cx:pt idx="5604">26275</cx:pt>
          <cx:pt idx="5605">31695</cx:pt>
          <cx:pt idx="5606">24595</cx:pt>
          <cx:pt idx="5607">25095</cx:pt>
          <cx:pt idx="5608">27375</cx:pt>
          <cx:pt idx="5609">31695</cx:pt>
          <cx:pt idx="5610">29995</cx:pt>
          <cx:pt idx="5611">29545</cx:pt>
          <cx:pt idx="5612">27845</cx:pt>
          <cx:pt idx="5613">31095</cx:pt>
          <cx:pt idx="5614">28445</cx:pt>
          <cx:pt idx="5615">27845</cx:pt>
          <cx:pt idx="5616">25095</cx:pt>
          <cx:pt idx="5617">24595</cx:pt>
          <cx:pt idx="5618">28945</cx:pt>
          <cx:pt idx="5619">23995</cx:pt>
          <cx:pt idx="5620">27375</cx:pt>
          <cx:pt idx="5621">29545</cx:pt>
          <cx:pt idx="5622">29995</cx:pt>
          <cx:pt idx="5623">23995</cx:pt>
          <cx:pt idx="5624">25695</cx:pt>
          <cx:pt idx="5625">26875</cx:pt>
          <cx:pt idx="5626">30595</cx:pt>
          <cx:pt idx="5627">30595</cx:pt>
          <cx:pt idx="5628">27975</cx:pt>
          <cx:pt idx="5629">26875</cx:pt>
          <cx:pt idx="5630">28445</cx:pt>
          <cx:pt idx="5631">25695</cx:pt>
          <cx:pt idx="5632">26275</cx:pt>
          <cx:pt idx="5633">28945</cx:pt>
          <cx:pt idx="5634">31095</cx:pt>
          <cx:pt idx="5635">27975</cx:pt>
          <cx:pt idx="5636">29895</cx:pt>
          <cx:pt idx="5637">29695</cx:pt>
          <cx:pt idx="5638">30795</cx:pt>
          <cx:pt idx="5639">25300</cx:pt>
          <cx:pt idx="5640">24200</cx:pt>
          <cx:pt idx="5641">25895</cx:pt>
          <cx:pt idx="5642">30995</cx:pt>
          <cx:pt idx="5643">30395</cx:pt>
          <cx:pt idx="5644">24200</cx:pt>
          <cx:pt idx="5645">28795</cx:pt>
          <cx:pt idx="5646">25095</cx:pt>
          <cx:pt idx="5647">28395</cx:pt>
          <cx:pt idx="5648">27295</cx:pt>
          <cx:pt idx="5649">28195</cx:pt>
          <cx:pt idx="5650">31495</cx:pt>
          <cx:pt idx="5651">28195</cx:pt>
          <cx:pt idx="5652">24795</cx:pt>
          <cx:pt idx="5653">26195</cx:pt>
          <cx:pt idx="5654">31495</cx:pt>
          <cx:pt idx="5655">24795</cx:pt>
          <cx:pt idx="5656">32095</cx:pt>
          <cx:pt idx="5657">25300</cx:pt>
          <cx:pt idx="5658">27895</cx:pt>
          <cx:pt idx="5659">30995</cx:pt>
          <cx:pt idx="5660">29295</cx:pt>
          <cx:pt idx="5661">29695</cx:pt>
          <cx:pt idx="5662">26195</cx:pt>
          <cx:pt idx="5663">32095</cx:pt>
          <cx:pt idx="5664">26795</cx:pt>
          <cx:pt idx="5665">25895</cx:pt>
          <cx:pt idx="5666">25095</cx:pt>
          <cx:pt idx="5667">26795</cx:pt>
          <cx:pt idx="5668">28395</cx:pt>
          <cx:pt idx="5669">27895</cx:pt>
          <cx:pt idx="5670">29295</cx:pt>
          <cx:pt idx="5671">27295</cx:pt>
          <cx:pt idx="5672">30795</cx:pt>
          <cx:pt idx="5673">30395</cx:pt>
          <cx:pt idx="5674">29895</cx:pt>
          <cx:pt idx="5675">28795</cx:pt>
          <cx:pt idx="5676">26195</cx:pt>
          <cx:pt idx="5677">29695</cx:pt>
          <cx:pt idx="5678">25095</cx:pt>
          <cx:pt idx="5679">30795</cx:pt>
          <cx:pt idx="5680">31795</cx:pt>
          <cx:pt idx="5681">32295</cx:pt>
          <cx:pt idx="5682">31290</cx:pt>
          <cx:pt idx="5683">49485</cx:pt>
          <cx:pt idx="5684">61115</cx:pt>
          <cx:pt idx="5685">50780</cx:pt>
          <cx:pt idx="5686">62155</cx:pt>
          <cx:pt idx="5687">51280</cx:pt>
          <cx:pt idx="5688">62980</cx:pt>
          <cx:pt idx="5689">46635</cx:pt>
          <cx:pt idx="5690">47315</cx:pt>
          <cx:pt idx="5691">47615</cx:pt>
          <cx:pt idx="5692">39290</cx:pt>
          <cx:pt idx="5693">30995</cx:pt>
          <cx:pt idx="5694">39560</cx:pt>
          <cx:pt idx="5695">33390</cx:pt>
          <cx:pt idx="5696">43130</cx:pt>
          <cx:pt idx="5697">41705</cx:pt>
          <cx:pt idx="5698">41705</cx:pt>
          <cx:pt idx="5699">33390</cx:pt>
          <cx:pt idx="5700">38365</cx:pt>
          <cx:pt idx="5701">35960</cx:pt>
          <cx:pt idx="5702">30750</cx:pt>
          <cx:pt idx="5703">36015</cx:pt>
          <cx:pt idx="5704">39205</cx:pt>
          <cx:pt idx="5705">30915</cx:pt>
          <cx:pt idx="5706">36355</cx:pt>
          <cx:pt idx="5707">35680</cx:pt>
          <cx:pt idx="5708">33485</cx:pt>
          <cx:pt idx="5709">20720</cx:pt>
          <cx:pt idx="5710">25135</cx:pt>
          <cx:pt idx="5711">18720</cx:pt>
          <cx:pt idx="5712">24815</cx:pt>
          <cx:pt idx="5713">19030</cx:pt>
          <cx:pt idx="5714">21030</cx:pt>
          <cx:pt idx="5715">20030</cx:pt>
          <cx:pt idx="5716">18720</cx:pt>
          <cx:pt idx="5717">26255</cx:pt>
          <cx:pt idx="5718">19720</cx:pt>
          <cx:pt idx="5719">19030</cx:pt>
          <cx:pt idx="5720">18720</cx:pt>
          <cx:pt idx="5721">19030</cx:pt>
          <cx:pt idx="5722">19720</cx:pt>
          <cx:pt idx="5723">47300</cx:pt>
          <cx:pt idx="5724">49790</cx:pt>
          <cx:pt idx="5725">47850</cx:pt>
          <cx:pt idx="5726">50340</cx:pt>
          <cx:pt idx="5727">50485</cx:pt>
          <cx:pt idx="5728">47870</cx:pt>
          <cx:pt idx="5729">34750</cx:pt>
          <cx:pt idx="5730">31070</cx:pt>
          <cx:pt idx="5731">44140</cx:pt>
          <cx:pt idx="5732">38050</cx:pt>
          <cx:pt idx="5733">41650</cx:pt>
          <cx:pt idx="5734">42680</cx:pt>
          <cx:pt idx="5735">32530</cx:pt>
          <cx:pt idx="5736">29765</cx:pt>
          <cx:pt idx="5737">33290</cx:pt>
          <cx:pt idx="5738">36590</cx:pt>
          <cx:pt idx="5739">40190</cx:pt>
          <cx:pt idx="5740">34395</cx:pt>
          <cx:pt idx="5741">38775</cx:pt>
          <cx:pt idx="5742">30490</cx:pt>
          <cx:pt idx="5743">42375</cx:pt>
          <cx:pt idx="5744">44990</cx:pt>
          <cx:pt idx="5745">33475</cx:pt>
          <cx:pt idx="5746">43530</cx:pt>
          <cx:pt idx="5747">32015</cx:pt>
          <cx:pt idx="5748">40915</cx:pt>
          <cx:pt idx="5749">35855</cx:pt>
          <cx:pt idx="5750">37315</cx:pt>
          <cx:pt idx="5751">2000</cx:pt>
          <cx:pt idx="5752">22065</cx:pt>
          <cx:pt idx="5753">23365</cx:pt>
          <cx:pt idx="5754">20015</cx:pt>
          <cx:pt idx="5755">25990</cx:pt>
          <cx:pt idx="5756">21315</cx:pt>
          <cx:pt idx="5757">24690</cx:pt>
          <cx:pt idx="5758">19215</cx:pt>
          <cx:pt idx="5759">21265</cx:pt>
          <cx:pt idx="5760">22215</cx:pt>
          <cx:pt idx="5761">23515</cx:pt>
          <cx:pt idx="5762">20165</cx:pt>
          <cx:pt idx="5763">26140</cx:pt>
          <cx:pt idx="5764">24840</cx:pt>
          <cx:pt idx="5765">19365</cx:pt>
          <cx:pt idx="5766">21465</cx:pt>
          <cx:pt idx="5767">21415</cx:pt>
          <cx:pt idx="5768">34650</cx:pt>
          <cx:pt idx="5769">37420</cx:pt>
          <cx:pt idx="5770">39100</cx:pt>
          <cx:pt idx="5771">36330</cx:pt>
          <cx:pt idx="5772">39800</cx:pt>
          <cx:pt idx="5773">37030</cx:pt>
          <cx:pt idx="5774">237250</cx:pt>
          <cx:pt idx="5775">238500</cx:pt>
          <cx:pt idx="5776">262350</cx:pt>
          <cx:pt idx="5777">199800</cx:pt>
          <cx:pt idx="5778">22995</cx:pt>
          <cx:pt idx="5779">22995</cx:pt>
          <cx:pt idx="5780">22995</cx:pt>
          <cx:pt idx="5781">2288</cx:pt>
          <cx:pt idx="5782">2433</cx:pt>
          <cx:pt idx="5783">2648</cx:pt>
          <cx:pt idx="5784">2552</cx:pt>
          <cx:pt idx="5785">31790</cx:pt>
          <cx:pt idx="5786">29715</cx:pt>
          <cx:pt idx="5787">28750</cx:pt>
          <cx:pt idx="5788">29100</cx:pt>
          <cx:pt idx="5789">30600</cx:pt>
          <cx:pt idx="5790">42400</cx:pt>
          <cx:pt idx="5791">42400</cx:pt>
          <cx:pt idx="5792">42400</cx:pt>
          <cx:pt idx="5793">43600</cx:pt>
          <cx:pt idx="5794">16800</cx:pt>
          <cx:pt idx="5795">15700</cx:pt>
          <cx:pt idx="5796">28900</cx:pt>
          <cx:pt idx="5797">34600</cx:pt>
          <cx:pt idx="5798">29350</cx:pt>
          <cx:pt idx="5799">31750</cx:pt>
          <cx:pt idx="5800">29350</cx:pt>
          <cx:pt idx="5801">27050</cx:pt>
          <cx:pt idx="5802">34890</cx:pt>
          <cx:pt idx="5803">29900</cx:pt>
          <cx:pt idx="5804">29200</cx:pt>
          <cx:pt idx="5805">31890</cx:pt>
          <cx:pt idx="5806">32900</cx:pt>
          <cx:pt idx="5807">27900</cx:pt>
          <cx:pt idx="5808">32990</cx:pt>
          <cx:pt idx="5809">29290</cx:pt>
          <cx:pt idx="5810">31980</cx:pt>
          <cx:pt idx="5811">34980</cx:pt>
          <cx:pt idx="5812">27990</cx:pt>
          <cx:pt idx="5813">29990</cx:pt>
          <cx:pt idx="5814">26840</cx:pt>
          <cx:pt idx="5815">25830</cx:pt>
          <cx:pt idx="5816">30535</cx:pt>
          <cx:pt idx="5817">26840</cx:pt>
          <cx:pt idx="5818">25830</cx:pt>
          <cx:pt idx="5819">30535</cx:pt>
          <cx:pt idx="5820">26840</cx:pt>
          <cx:pt idx="5821">30535</cx:pt>
          <cx:pt idx="5822">25830</cx:pt>
          <cx:pt idx="5823">34465</cx:pt>
          <cx:pt idx="5824">27060</cx:pt>
          <cx:pt idx="5825">40660</cx:pt>
          <cx:pt idx="5826">35440</cx:pt>
          <cx:pt idx="5827">30285</cx:pt>
          <cx:pt idx="5828">29310</cx:pt>
          <cx:pt idx="5829">27060</cx:pt>
          <cx:pt idx="5830">37535</cx:pt>
          <cx:pt idx="5831">40810</cx:pt>
          <cx:pt idx="5832">35540</cx:pt>
          <cx:pt idx="5833">37570</cx:pt>
          <cx:pt idx="5834">30435</cx:pt>
          <cx:pt idx="5835">27095</cx:pt>
          <cx:pt idx="5836">29460</cx:pt>
          <cx:pt idx="5837">27095</cx:pt>
          <cx:pt idx="5838">35645</cx:pt>
          <cx:pt idx="5839">37675</cx:pt>
          <cx:pt idx="5840">40915</cx:pt>
          <cx:pt idx="5841">2000</cx:pt>
          <cx:pt idx="5842">2000</cx:pt>
          <cx:pt idx="5843">2000</cx:pt>
          <cx:pt idx="5844">28295</cx:pt>
          <cx:pt idx="5845">29295</cx:pt>
          <cx:pt idx="5846">36295</cx:pt>
          <cx:pt idx="5847">37645</cx:pt>
          <cx:pt idx="5848">34295</cx:pt>
          <cx:pt idx="5849">25795</cx:pt>
          <cx:pt idx="5850">29295</cx:pt>
          <cx:pt idx="5851">28295</cx:pt>
          <cx:pt idx="5852">25795</cx:pt>
          <cx:pt idx="5853">28495</cx:pt>
          <cx:pt idx="5854">29495</cx:pt>
          <cx:pt idx="5855">34495</cx:pt>
          <cx:pt idx="5856">25995</cx:pt>
          <cx:pt idx="5857">36495</cx:pt>
          <cx:pt idx="5858">25995</cx:pt>
          <cx:pt idx="5859">37845</cx:pt>
          <cx:pt idx="5860">28495</cx:pt>
          <cx:pt idx="5861">29495</cx:pt>
          <cx:pt idx="5862">21495</cx:pt>
          <cx:pt idx="5863">23295</cx:pt>
          <cx:pt idx="5864">20995</cx:pt>
          <cx:pt idx="5865">20995</cx:pt>
          <cx:pt idx="5866">22795</cx:pt>
          <cx:pt idx="5867">19695</cx:pt>
          <cx:pt idx="5868">18695</cx:pt>
          <cx:pt idx="5869">18195</cx:pt>
          <cx:pt idx="5870">22295</cx:pt>
          <cx:pt idx="5871">21995</cx:pt>
          <cx:pt idx="5872">19195</cx:pt>
          <cx:pt idx="5873">18295</cx:pt>
          <cx:pt idx="5874">21095</cx:pt>
          <cx:pt idx="5875">22095</cx:pt>
          <cx:pt idx="5876">21095</cx:pt>
          <cx:pt idx="5877">21595</cx:pt>
          <cx:pt idx="5878">19795</cx:pt>
          <cx:pt idx="5879">23595</cx:pt>
          <cx:pt idx="5880">19295</cx:pt>
          <cx:pt idx="5881">18795</cx:pt>
          <cx:pt idx="5882">22595</cx:pt>
          <cx:pt idx="5883">23095</cx:pt>
          <cx:pt idx="5884">18395</cx:pt>
          <cx:pt idx="5885">18895</cx:pt>
          <cx:pt idx="5886">21695</cx:pt>
          <cx:pt idx="5887">21195</cx:pt>
          <cx:pt idx="5888">24595</cx:pt>
          <cx:pt idx="5889">24095</cx:pt>
          <cx:pt idx="5890">22795</cx:pt>
          <cx:pt idx="5891">21995</cx:pt>
          <cx:pt idx="5892">19895</cx:pt>
          <cx:pt idx="5893">23295</cx:pt>
          <cx:pt idx="5894">19395</cx:pt>
          <cx:pt idx="5895">22495</cx:pt>
          <cx:pt idx="5896">18460</cx:pt>
          <cx:pt idx="5897">19200</cx:pt>
          <cx:pt idx="5898">23690</cx:pt>
          <cx:pt idx="5899">18500</cx:pt>
          <cx:pt idx="5900">20275</cx:pt>
          <cx:pt idx="5901">18500</cx:pt>
          <cx:pt idx="5902">21965</cx:pt>
          <cx:pt idx="5903">20275</cx:pt>
          <cx:pt idx="5904">21965</cx:pt>
          <cx:pt idx="5905">23690</cx:pt>
          <cx:pt idx="5906">22065</cx:pt>
          <cx:pt idx="5907">20375</cx:pt>
          <cx:pt idx="5908">23790</cx:pt>
          <cx:pt idx="5909">20375</cx:pt>
          <cx:pt idx="5910">18600</cx:pt>
          <cx:pt idx="5911">23790</cx:pt>
          <cx:pt idx="5912">18600</cx:pt>
          <cx:pt idx="5913">22065</cx:pt>
          <cx:pt idx="5914">22190</cx:pt>
          <cx:pt idx="5915">23915</cx:pt>
          <cx:pt idx="5916">18725</cx:pt>
          <cx:pt idx="5917">20500</cx:pt>
          <cx:pt idx="5918">2827</cx:pt>
          <cx:pt idx="5919">3000</cx:pt>
          <cx:pt idx="5920">2912</cx:pt>
          <cx:pt idx="5921">3381</cx:pt>
          <cx:pt idx="5922">3355</cx:pt>
          <cx:pt idx="5923">2799</cx:pt>
          <cx:pt idx="5924">3130</cx:pt>
          <cx:pt idx="5925">3012</cx:pt>
          <cx:pt idx="5926">3622</cx:pt>
          <cx:pt idx="5927">3652</cx:pt>
          <cx:pt idx="5928">3222</cx:pt>
          <cx:pt idx="5929">7398</cx:pt>
          <cx:pt idx="5930">3086</cx:pt>
          <cx:pt idx="5931">22600</cx:pt>
          <cx:pt idx="5932">21050</cx:pt>
          <cx:pt idx="5933">19400</cx:pt>
          <cx:pt idx="5934">20200</cx:pt>
          <cx:pt idx="5935">21600</cx:pt>
          <cx:pt idx="5936">21850</cx:pt>
          <cx:pt idx="5937">21000</cx:pt>
          <cx:pt idx="5938">22400</cx:pt>
          <cx:pt idx="5939">24450</cx:pt>
          <cx:pt idx="5940">20200</cx:pt>
          <cx:pt idx="5941">22300</cx:pt>
          <cx:pt idx="5942">27055</cx:pt>
          <cx:pt idx="5943">20810</cx:pt>
          <cx:pt idx="5944">22970</cx:pt>
          <cx:pt idx="5945">24875</cx:pt>
          <cx:pt idx="5946">21155</cx:pt>
          <cx:pt idx="5947">25415</cx:pt>
          <cx:pt idx="5948">25105</cx:pt>
          <cx:pt idx="5949">21385</cx:pt>
          <cx:pt idx="5950">2233</cx:pt>
          <cx:pt idx="5951">2484</cx:pt>
          <cx:pt idx="5952">2290</cx:pt>
          <cx:pt idx="5953">22515</cx:pt>
          <cx:pt idx="5954">26635</cx:pt>
          <cx:pt idx="5955">24270</cx:pt>
          <cx:pt idx="5956">28070</cx:pt>
          <cx:pt idx="5957">24580</cx:pt>
          <cx:pt idx="5958">23160</cx:pt>
          <cx:pt idx="5959">15495</cx:pt>
          <cx:pt idx="5960">17850</cx:pt>
          <cx:pt idx="5961">15665</cx:pt>
          <cx:pt idx="5962">15665</cx:pt>
          <cx:pt idx="5963">37325</cx:pt>
          <cx:pt idx="5964">37825</cx:pt>
          <cx:pt idx="5965">42610</cx:pt>
          <cx:pt idx="5966">42860</cx:pt>
          <cx:pt idx="5967">43360</cx:pt>
          <cx:pt idx="5968">35065</cx:pt>
          <cx:pt idx="5969">37525</cx:pt>
          <cx:pt idx="5970">36100</cx:pt>
          <cx:pt idx="5971">38635</cx:pt>
          <cx:pt idx="5972">36550</cx:pt>
          <cx:pt idx="5973">41440</cx:pt>
          <cx:pt idx="5974">39085</cx:pt>
          <cx:pt idx="5975">43690</cx:pt>
          <cx:pt idx="5976">31105</cx:pt>
          <cx:pt idx="5977">31105</cx:pt>
          <cx:pt idx="5978">29735</cx:pt>
          <cx:pt idx="5979">39700</cx:pt>
          <cx:pt idx="5980">40200</cx:pt>
          <cx:pt idx="5981">46890</cx:pt>
          <cx:pt idx="5982">47140</cx:pt>
          <cx:pt idx="5983">47640</cx:pt>
          <cx:pt idx="5984">39615</cx:pt>
          <cx:pt idx="5985">41850</cx:pt>
          <cx:pt idx="5986">40065</cx:pt>
          <cx:pt idx="5987">42300</cx:pt>
          <cx:pt idx="5988">43035</cx:pt>
          <cx:pt idx="5989">40870</cx:pt>
          <cx:pt idx="5990">61300</cx:pt>
          <cx:pt idx="5991">61750</cx:pt>
          <cx:pt idx="5992">63600</cx:pt>
          <cx:pt idx="5993">2000</cx:pt>
          <cx:pt idx="5994">2000</cx:pt>
          <cx:pt idx="5995">2000</cx:pt>
          <cx:pt idx="5996">2081</cx:pt>
          <cx:pt idx="5997">2032</cx:pt>
          <cx:pt idx="5998">2081</cx:pt>
          <cx:pt idx="5999">2000</cx:pt>
          <cx:pt idx="6000">25270</cx:pt>
          <cx:pt idx="6001">26195</cx:pt>
          <cx:pt idx="6002">24170</cx:pt>
          <cx:pt idx="6003">29525</cx:pt>
          <cx:pt idx="6004">27295</cx:pt>
          <cx:pt idx="6005">27295</cx:pt>
          <cx:pt idx="6006">28200</cx:pt>
          <cx:pt idx="6007">24170</cx:pt>
          <cx:pt idx="6008">26420</cx:pt>
          <cx:pt idx="6009">27520</cx:pt>
          <cx:pt idx="6010">29300</cx:pt>
          <cx:pt idx="6011">25045</cx:pt>
          <cx:pt idx="6012">29300</cx:pt>
          <cx:pt idx="6013">26195</cx:pt>
          <cx:pt idx="6014">28425</cx:pt>
          <cx:pt idx="6015">28200</cx:pt>
          <cx:pt idx="6016">23945</cx:pt>
          <cx:pt idx="6017">27520</cx:pt>
          <cx:pt idx="6018">28425</cx:pt>
          <cx:pt idx="6019">25045</cx:pt>
          <cx:pt idx="6020">23945</cx:pt>
          <cx:pt idx="6021">25270</cx:pt>
          <cx:pt idx="6022">29525</cx:pt>
          <cx:pt idx="6023">26420</cx:pt>
          <cx:pt idx="6024">24535</cx:pt>
          <cx:pt idx="6025">30875</cx:pt>
          <cx:pt idx="6026">28555</cx:pt>
          <cx:pt idx="6027">29775</cx:pt>
          <cx:pt idx="6028">28855</cx:pt>
          <cx:pt idx="6029">27925</cx:pt>
          <cx:pt idx="6030">27455</cx:pt>
          <cx:pt idx="6031">30875</cx:pt>
          <cx:pt idx="6032">25635</cx:pt>
          <cx:pt idx="6033">29775</cx:pt>
          <cx:pt idx="6034">27455</cx:pt>
          <cx:pt idx="6035">28855</cx:pt>
          <cx:pt idx="6036">25635</cx:pt>
          <cx:pt idx="6037">24535</cx:pt>
          <cx:pt idx="6038">26825</cx:pt>
          <cx:pt idx="6039">28555</cx:pt>
          <cx:pt idx="6040">27925</cx:pt>
          <cx:pt idx="6041">29955</cx:pt>
          <cx:pt idx="6042">29955</cx:pt>
          <cx:pt idx="6043">26825</cx:pt>
          <cx:pt idx="6044">26990</cx:pt>
          <cx:pt idx="6045">24995</cx:pt>
          <cx:pt idx="6046">29325</cx:pt>
          <cx:pt idx="6047">31180</cx:pt>
          <cx:pt idx="6048">31895</cx:pt>
          <cx:pt idx="6049">25560</cx:pt>
          <cx:pt idx="6050">27645</cx:pt>
          <cx:pt idx="6051">30245</cx:pt>
          <cx:pt idx="6052">24210</cx:pt>
          <cx:pt idx="6053">21295</cx:pt>
          <cx:pt idx="6054">28120</cx:pt>
          <cx:pt idx="6055">24210</cx:pt>
          <cx:pt idx="6056">21295</cx:pt>
          <cx:pt idx="6057">20195</cx:pt>
          <cx:pt idx="6058">20195</cx:pt>
          <cx:pt idx="6059">28390</cx:pt>
          <cx:pt idx="6060">29220</cx:pt>
          <cx:pt idx="6061">25960</cx:pt>
          <cx:pt idx="6062">26640</cx:pt>
          <cx:pt idx="6063">25960</cx:pt>
          <cx:pt idx="6064">25540</cx:pt>
          <cx:pt idx="6065">27290</cx:pt>
          <cx:pt idx="6066">21695</cx:pt>
          <cx:pt idx="6067">21695</cx:pt>
          <cx:pt idx="6068">29495</cx:pt>
          <cx:pt idx="6069">20595</cx:pt>
          <cx:pt idx="6070">28395</cx:pt>
          <cx:pt idx="6071">26895</cx:pt>
          <cx:pt idx="6072">20595</cx:pt>
          <cx:pt idx="6073">28695</cx:pt>
          <cx:pt idx="6074">24395</cx:pt>
          <cx:pt idx="6075">26195</cx:pt>
          <cx:pt idx="6076">26195</cx:pt>
          <cx:pt idx="6077">24395</cx:pt>
          <cx:pt idx="6078">27595</cx:pt>
          <cx:pt idx="6079">25795</cx:pt>
          <cx:pt idx="6080">20995</cx:pt>
          <cx:pt idx="6081">27665</cx:pt>
          <cx:pt idx="6082">30265</cx:pt>
          <cx:pt idx="6083">29165</cx:pt>
          <cx:pt idx="6084">26685</cx:pt>
          <cx:pt idx="6085">24885</cx:pt>
          <cx:pt idx="6086">22095</cx:pt>
          <cx:pt idx="6087">26685</cx:pt>
          <cx:pt idx="6088">20995</cx:pt>
          <cx:pt idx="6089">26565</cx:pt>
          <cx:pt idx="6090">24885</cx:pt>
          <cx:pt idx="6091">22095</cx:pt>
          <cx:pt idx="6092">29465</cx:pt>
          <cx:pt idx="6093">28365</cx:pt>
          <cx:pt idx="6094">22325</cx:pt>
          <cx:pt idx="6095">29280</cx:pt>
          <cx:pt idx="6096">23650</cx:pt>
          <cx:pt idx="6097">25380</cx:pt>
          <cx:pt idx="6098">25175</cx:pt>
          <cx:pt idx="6099">26920</cx:pt>
          <cx:pt idx="6100">20895</cx:pt>
          <cx:pt idx="6101">21640</cx:pt>
          <cx:pt idx="6102">26920</cx:pt>
          <cx:pt idx="6103">28020</cx:pt>
          <cx:pt idx="6104">22740</cx:pt>
          <cx:pt idx="6105">30380</cx:pt>
          <cx:pt idx="6106">29280</cx:pt>
          <cx:pt idx="6107">24075</cx:pt>
          <cx:pt idx="6108">30380</cx:pt>
          <cx:pt idx="6109">16215</cx:pt>
          <cx:pt idx="6110">28020</cx:pt>
          <cx:pt idx="6111">17325</cx:pt>
          <cx:pt idx="6112">20095</cx:pt>
          <cx:pt idx="6113">23650</cx:pt>
          <cx:pt idx="6114">18995</cx:pt>
          <cx:pt idx="6115">26410</cx:pt>
          <cx:pt idx="6116">22325</cx:pt>
          <cx:pt idx="6117">20095</cx:pt>
          <cx:pt idx="6118">25380</cx:pt>
          <cx:pt idx="6119">31670</cx:pt>
          <cx:pt idx="6120">18425</cx:pt>
          <cx:pt idx="6121">27510</cx:pt>
          <cx:pt idx="6122">19420</cx:pt>
          <cx:pt idx="6123">18320</cx:pt>
          <cx:pt idx="6124">18995</cx:pt>
          <cx:pt idx="6125">21995</cx:pt>
          <cx:pt idx="6126">22325</cx:pt>
          <cx:pt idx="6127">23650</cx:pt>
          <cx:pt idx="6128">29280</cx:pt>
          <cx:pt idx="6129">19775</cx:pt>
          <cx:pt idx="6130">25380</cx:pt>
          <cx:pt idx="6131">28020</cx:pt>
          <cx:pt idx="6132">26920</cx:pt>
          <cx:pt idx="6133">18675</cx:pt>
          <cx:pt idx="6134">26920</cx:pt>
          <cx:pt idx="6135">23650</cx:pt>
          <cx:pt idx="6136">21995</cx:pt>
          <cx:pt idx="6137">18995</cx:pt>
          <cx:pt idx="6138">20095</cx:pt>
          <cx:pt idx="6139">20895</cx:pt>
          <cx:pt idx="6140">31120</cx:pt>
          <cx:pt idx="6141">17680</cx:pt>
          <cx:pt idx="6142">28020</cx:pt>
          <cx:pt idx="6143">18780</cx:pt>
          <cx:pt idx="6144">30380</cx:pt>
          <cx:pt idx="6145">30380</cx:pt>
          <cx:pt idx="6146">29280</cx:pt>
          <cx:pt idx="6147">25380</cx:pt>
          <cx:pt idx="6148">28995</cx:pt>
          <cx:pt idx="6149">21995</cx:pt>
          <cx:pt idx="6150">20895</cx:pt>
          <cx:pt idx="6151">18995</cx:pt>
          <cx:pt idx="6152">17895</cx:pt>
          <cx:pt idx="6153">24995</cx:pt>
          <cx:pt idx="6154">27895</cx:pt>
          <cx:pt idx="6155">2347</cx:pt>
          <cx:pt idx="6156">2554</cx:pt>
          <cx:pt idx="6157">2590</cx:pt>
          <cx:pt idx="6158">2182</cx:pt>
          <cx:pt idx="6159">2691</cx:pt>
          <cx:pt idx="6160">2317</cx:pt>
          <cx:pt idx="6161">2368</cx:pt>
          <cx:pt idx="6162">2377</cx:pt>
          <cx:pt idx="6163">2251</cx:pt>
          <cx:pt idx="6164">2038</cx:pt>
          <cx:pt idx="6165">2407</cx:pt>
          <cx:pt idx="6166">2463</cx:pt>
          <cx:pt idx="6167">2773</cx:pt>
          <cx:pt idx="6168">2756</cx:pt>
          <cx:pt idx="6169">2590</cx:pt>
          <cx:pt idx="6170">2916</cx:pt>
          <cx:pt idx="6171">2322</cx:pt>
          <cx:pt idx="6172">2623</cx:pt>
          <cx:pt idx="6173">2655</cx:pt>
          <cx:pt idx="6174">2578</cx:pt>
          <cx:pt idx="6175">26770</cx:pt>
          <cx:pt idx="6176">22270</cx:pt>
          <cx:pt idx="6177">25170</cx:pt>
          <cx:pt idx="6178">31925</cx:pt>
          <cx:pt idx="6179">19270</cx:pt>
          <cx:pt idx="6180">22170</cx:pt>
          <cx:pt idx="6181">30225</cx:pt>
          <cx:pt idx="6182">28225</cx:pt>
          <cx:pt idx="6183">33920</cx:pt>
          <cx:pt idx="6184">28770</cx:pt>
          <cx:pt idx="6185">29925</cx:pt>
          <cx:pt idx="6186">33295</cx:pt>
          <cx:pt idx="6187">33295</cx:pt>
          <cx:pt idx="6188">27395</cx:pt>
          <cx:pt idx="6189">28695</cx:pt>
          <cx:pt idx="6190">26595</cx:pt>
          <cx:pt idx="6191">23495</cx:pt>
          <cx:pt idx="6192">29995</cx:pt>
          <cx:pt idx="6193">25195</cx:pt>
          <cx:pt idx="6194">20695</cx:pt>
          <cx:pt idx="6195">31395</cx:pt>
          <cx:pt idx="6196">31395</cx:pt>
          <cx:pt idx="6197">27395</cx:pt>
          <cx:pt idx="6198">26295</cx:pt>
          <cx:pt idx="6199">26595</cx:pt>
          <cx:pt idx="6200">33695</cx:pt>
          <cx:pt idx="6201">28395</cx:pt>
          <cx:pt idx="6202">31795</cx:pt>
          <cx:pt idx="6203">30895</cx:pt>
          <cx:pt idx="6204">20995</cx:pt>
          <cx:pt idx="6205">24895</cx:pt>
          <cx:pt idx="6206">29795</cx:pt>
          <cx:pt idx="6207">20995</cx:pt>
          <cx:pt idx="6208">33695</cx:pt>
          <cx:pt idx="6209">26295</cx:pt>
          <cx:pt idx="6210">29795</cx:pt>
          <cx:pt idx="6211">31795</cx:pt>
          <cx:pt idx="6212">30995</cx:pt>
          <cx:pt idx="6213">26595</cx:pt>
          <cx:pt idx="6214">27495</cx:pt>
          <cx:pt idx="6215">28395</cx:pt>
          <cx:pt idx="6216">24895</cx:pt>
          <cx:pt idx="6217">25240</cx:pt>
          <cx:pt idx="6218">28020</cx:pt>
          <cx:pt idx="6219">30020</cx:pt>
          <cx:pt idx="6220">26940</cx:pt>
          <cx:pt idx="6221">20250</cx:pt>
          <cx:pt idx="6222">22300</cx:pt>
          <cx:pt idx="6223">24150</cx:pt>
          <cx:pt idx="6224">22100</cx:pt>
          <cx:pt idx="6225">27230</cx:pt>
          <cx:pt idx="6226">24830</cx:pt>
          <cx:pt idx="6227">24830</cx:pt>
          <cx:pt idx="6228">22100</cx:pt>
          <cx:pt idx="6229">28020</cx:pt>
          <cx:pt idx="6230">22300</cx:pt>
          <cx:pt idx="6231">24150</cx:pt>
          <cx:pt idx="6232">26940</cx:pt>
          <cx:pt idx="6233">30020</cx:pt>
          <cx:pt idx="6234">20250</cx:pt>
          <cx:pt idx="6235">27230</cx:pt>
          <cx:pt idx="6236">25240</cx:pt>
          <cx:pt idx="6237">28020</cx:pt>
          <cx:pt idx="6238">24830</cx:pt>
          <cx:pt idx="6239">30020</cx:pt>
          <cx:pt idx="6240">27230</cx:pt>
          <cx:pt idx="6241">26940</cx:pt>
          <cx:pt idx="6242">24400</cx:pt>
          <cx:pt idx="6243">22100</cx:pt>
          <cx:pt idx="6244">20250</cx:pt>
          <cx:pt idx="6245">22550</cx:pt>
          <cx:pt idx="6246">25240</cx:pt>
          <cx:pt idx="6247">2000</cx:pt>
          <cx:pt idx="6248">2000</cx:pt>
          <cx:pt idx="6249">2000</cx:pt>
          <cx:pt idx="6250">2000</cx:pt>
          <cx:pt idx="6251">2000</cx:pt>
          <cx:pt idx="6252">2000</cx:pt>
          <cx:pt idx="6253">2000</cx:pt>
          <cx:pt idx="6254">2000</cx:pt>
          <cx:pt idx="6255">2000</cx:pt>
          <cx:pt idx="6256">2000</cx:pt>
          <cx:pt idx="6257">41250</cx:pt>
          <cx:pt idx="6258">42650</cx:pt>
          <cx:pt idx="6259">59900</cx:pt>
          <cx:pt idx="6260">54500</cx:pt>
          <cx:pt idx="6261">49000</cx:pt>
          <cx:pt idx="6262">61900</cx:pt>
          <cx:pt idx="6263">54900</cx:pt>
          <cx:pt idx="6264">21049</cx:pt>
          <cx:pt idx="6265">22049</cx:pt>
          <cx:pt idx="6266">24149</cx:pt>
          <cx:pt idx="6267">27299</cx:pt>
          <cx:pt idx="6268">23399</cx:pt>
          <cx:pt idx="6269">24849</cx:pt>
          <cx:pt idx="6270">23049</cx:pt>
          <cx:pt idx="6271">25949</cx:pt>
          <cx:pt idx="6272">22099</cx:pt>
          <cx:pt idx="6273">25499</cx:pt>
          <cx:pt idx="6274">18999</cx:pt>
          <cx:pt idx="6275">23899</cx:pt>
          <cx:pt idx="6276">25249</cx:pt>
          <cx:pt idx="6277">27549</cx:pt>
          <cx:pt idx="6278">22299</cx:pt>
          <cx:pt idx="6279">23649</cx:pt>
          <cx:pt idx="6280">25749</cx:pt>
          <cx:pt idx="6281">24399</cx:pt>
          <cx:pt idx="6282">18999</cx:pt>
          <cx:pt idx="6283">26199</cx:pt>
          <cx:pt idx="6284">25099</cx:pt>
          <cx:pt idx="6285">20999</cx:pt>
          <cx:pt idx="6286">22249</cx:pt>
          <cx:pt idx="6287">27549</cx:pt>
          <cx:pt idx="6288">26199</cx:pt>
          <cx:pt idx="6289">22349</cx:pt>
          <cx:pt idx="6290">25799</cx:pt>
          <cx:pt idx="6291">21749</cx:pt>
          <cx:pt idx="6292">23249</cx:pt>
          <cx:pt idx="6293">28999</cx:pt>
          <cx:pt idx="6294">19999</cx:pt>
          <cx:pt idx="6295">27199</cx:pt>
          <cx:pt idx="6296">35725</cx:pt>
          <cx:pt idx="6297">31065</cx:pt>
          <cx:pt idx="6298">40500</cx:pt>
          <cx:pt idx="6299">39970</cx:pt>
          <cx:pt idx="6300">33635</cx:pt>
          <cx:pt idx="6301">38025</cx:pt>
          <cx:pt idx="6302">38730</cx:pt>
          <cx:pt idx="6303">34065</cx:pt>
          <cx:pt idx="6304">40145</cx:pt>
          <cx:pt idx="6305">38905</cx:pt>
          <cx:pt idx="6306">35900</cx:pt>
          <cx:pt idx="6307">33810</cx:pt>
          <cx:pt idx="6308">40675</cx:pt>
          <cx:pt idx="6309">38200</cx:pt>
          <cx:pt idx="6310">31065</cx:pt>
          <cx:pt idx="6311">36065</cx:pt>
          <cx:pt idx="6312">38665</cx:pt>
          <cx:pt idx="6313">43265</cx:pt>
          <cx:pt idx="6314">32065</cx:pt>
          <cx:pt idx="6315">41065</cx:pt>
          <cx:pt idx="6316">37895</cx:pt>
          <cx:pt idx="6317">34695</cx:pt>
          <cx:pt idx="6318">38195</cx:pt>
          <cx:pt idx="6319">34995</cx:pt>
          <cx:pt idx="6320">37995</cx:pt>
          <cx:pt idx="6321">34495</cx:pt>
          <cx:pt idx="6322">38995</cx:pt>
          <cx:pt idx="6323">21345</cx:pt>
          <cx:pt idx="6324">18395</cx:pt>
          <cx:pt idx="6325">18495</cx:pt>
          <cx:pt idx="6326">21495</cx:pt>
          <cx:pt idx="6327">21945</cx:pt>
          <cx:pt idx="6328">18595</cx:pt>
          <cx:pt idx="6329">17395</cx:pt>
          <cx:pt idx="6330">29495</cx:pt>
          <cx:pt idx="6331">20595</cx:pt>
          <cx:pt idx="6332">21595</cx:pt>
          <cx:pt idx="6333">20995</cx:pt>
          <cx:pt idx="6334">18295</cx:pt>
          <cx:pt idx="6335">18595</cx:pt>
          <cx:pt idx="6336">20995</cx:pt>
          <cx:pt idx="6337">17595</cx:pt>
          <cx:pt idx="6338">23495</cx:pt>
          <cx:pt idx="6339">22495</cx:pt>
          <cx:pt idx="6340">19995</cx:pt>
          <cx:pt idx="6341">21995</cx:pt>
          <cx:pt idx="6342">20295</cx:pt>
          <cx:pt idx="6343">21095</cx:pt>
          <cx:pt idx="6344">18795</cx:pt>
          <cx:pt idx="6345">17795</cx:pt>
          <cx:pt idx="6346">22095</cx:pt>
          <cx:pt idx="6347">80155</cx:pt>
          <cx:pt idx="6348">83825</cx:pt>
          <cx:pt idx="6349">84325</cx:pt>
          <cx:pt idx="6350">1380000</cx:pt>
          <cx:pt idx="6351">1382750</cx:pt>
          <cx:pt idx="6352">2000</cx:pt>
          <cx:pt idx="6353">2000</cx:pt>
          <cx:pt idx="6354">2000</cx:pt>
          <cx:pt idx="6355">2000</cx:pt>
          <cx:pt idx="6356">2000</cx:pt>
          <cx:pt idx="6357">2000</cx:pt>
          <cx:pt idx="6358">2000</cx:pt>
          <cx:pt idx="6359">2000</cx:pt>
          <cx:pt idx="6360">2000</cx:pt>
          <cx:pt idx="6361">2000</cx:pt>
          <cx:pt idx="6362">2000</cx:pt>
          <cx:pt idx="6363">2000</cx:pt>
          <cx:pt idx="6364">2000</cx:pt>
          <cx:pt idx="6365">2000</cx:pt>
          <cx:pt idx="6366">2000</cx:pt>
          <cx:pt idx="6367">2000</cx:pt>
          <cx:pt idx="6368">2000</cx:pt>
          <cx:pt idx="6369">2000</cx:pt>
          <cx:pt idx="6370">2000</cx:pt>
          <cx:pt idx="6371">2000</cx:pt>
          <cx:pt idx="6372">2000</cx:pt>
          <cx:pt idx="6373">2000</cx:pt>
          <cx:pt idx="6374">2000</cx:pt>
          <cx:pt idx="6375">2000</cx:pt>
          <cx:pt idx="6376">2000</cx:pt>
          <cx:pt idx="6377">2000</cx:pt>
          <cx:pt idx="6378">2000</cx:pt>
          <cx:pt idx="6379">2000</cx:pt>
          <cx:pt idx="6380">2000</cx:pt>
          <cx:pt idx="6381">2000</cx:pt>
          <cx:pt idx="6382">2000</cx:pt>
          <cx:pt idx="6383">2000</cx:pt>
          <cx:pt idx="6384">2000</cx:pt>
          <cx:pt idx="6385">35020</cx:pt>
          <cx:pt idx="6386">32000</cx:pt>
          <cx:pt idx="6387">28980</cx:pt>
          <cx:pt idx="6388">32100</cx:pt>
          <cx:pt idx="6389">35120</cx:pt>
          <cx:pt idx="6390">29010</cx:pt>
          <cx:pt idx="6391">32000</cx:pt>
          <cx:pt idx="6392">29010</cx:pt>
          <cx:pt idx="6393">34200</cx:pt>
          <cx:pt idx="6394">36790</cx:pt>
          <cx:pt idx="6395">26495</cx:pt>
          <cx:pt idx="6396">29595</cx:pt>
          <cx:pt idx="6397">26795</cx:pt>
          <cx:pt idx="6398">23495</cx:pt>
          <cx:pt idx="6399">21995</cx:pt>
          <cx:pt idx="6400">23795</cx:pt>
          <cx:pt idx="6401">21695</cx:pt>
          <cx:pt idx="6402">21745</cx:pt>
          <cx:pt idx="6403">26845</cx:pt>
          <cx:pt idx="6404">29945</cx:pt>
          <cx:pt idx="6405">23845</cx:pt>
          <cx:pt idx="6406">22045</cx:pt>
          <cx:pt idx="6407">27145</cx:pt>
          <cx:pt idx="6408">24145</cx:pt>
          <cx:pt idx="6409">31640</cx:pt>
          <cx:pt idx="6410">23995</cx:pt>
          <cx:pt idx="6411">21995</cx:pt>
          <cx:pt idx="6412">25995</cx:pt>
          <cx:pt idx="6413">28840</cx:pt>
          <cx:pt idx="6414">2000</cx:pt>
          <cx:pt idx="6415">2060</cx:pt>
          <cx:pt idx="6416">2042</cx:pt>
          <cx:pt idx="6417">2000</cx:pt>
          <cx:pt idx="6418">2000</cx:pt>
          <cx:pt idx="6419">2181</cx:pt>
          <cx:pt idx="6420">2028</cx:pt>
          <cx:pt idx="6421">2063</cx:pt>
          <cx:pt idx="6422">2066</cx:pt>
          <cx:pt idx="6423">2384</cx:pt>
          <cx:pt idx="6424">2356</cx:pt>
          <cx:pt idx="6425">2506</cx:pt>
          <cx:pt idx="6426">2265</cx:pt>
          <cx:pt idx="6427">2144</cx:pt>
          <cx:pt idx="6428">2135</cx:pt>
          <cx:pt idx="6429">2066</cx:pt>
          <cx:pt idx="6430">25645</cx:pt>
          <cx:pt idx="6431">31420</cx:pt>
          <cx:pt idx="6432">26040</cx:pt>
          <cx:pt idx="6433">32085</cx:pt>
          <cx:pt idx="6434">26725</cx:pt>
          <cx:pt idx="6435">32385</cx:pt>
          <cx:pt idx="6436">83000</cx:pt>
          <cx:pt idx="6437">72000</cx:pt>
          <cx:pt idx="6438">375000</cx:pt>
          <cx:pt idx="6439">2000</cx:pt>
          <cx:pt idx="6440">2087</cx:pt>
          <cx:pt idx="6441">28680</cx:pt>
          <cx:pt idx="6442">2000</cx:pt>
          <cx:pt idx="6443">2000</cx:pt>
          <cx:pt idx="6444">2000</cx:pt>
          <cx:pt idx="6445">2000</cx:pt>
          <cx:pt idx="6446">2000</cx:pt>
          <cx:pt idx="6447">2000</cx:pt>
          <cx:pt idx="6448">2000</cx:pt>
          <cx:pt idx="6449">2000</cx:pt>
          <cx:pt idx="6450">2000</cx:pt>
          <cx:pt idx="6451">36400</cx:pt>
          <cx:pt idx="6452">41500</cx:pt>
          <cx:pt idx="6453">38900</cx:pt>
          <cx:pt idx="6454">36600</cx:pt>
          <cx:pt idx="6455">39100</cx:pt>
          <cx:pt idx="6456">41700</cx:pt>
          <cx:pt idx="6457">36600</cx:pt>
          <cx:pt idx="6458">39100</cx:pt>
          <cx:pt idx="6459">41700</cx:pt>
          <cx:pt idx="6460">48525</cx:pt>
          <cx:pt idx="6461">54025</cx:pt>
          <cx:pt idx="6462">45975</cx:pt>
          <cx:pt idx="6463">49700</cx:pt>
          <cx:pt idx="6464">59900</cx:pt>
          <cx:pt idx="6465">54600</cx:pt>
          <cx:pt idx="6466">69279</cx:pt>
          <cx:pt idx="6467">60600</cx:pt>
          <cx:pt idx="6468">50400</cx:pt>
          <cx:pt idx="6469">55300</cx:pt>
          <cx:pt idx="6470">50400</cx:pt>
          <cx:pt idx="6471">55300</cx:pt>
          <cx:pt idx="6472">60600</cx:pt>
          <cx:pt idx="6473">4207</cx:pt>
          <cx:pt idx="6474">4556</cx:pt>
          <cx:pt idx="6475">5035</cx:pt>
          <cx:pt idx="6476">55375</cx:pt>
          <cx:pt idx="6477">56225</cx:pt>
          <cx:pt idx="6478">56525</cx:pt>
          <cx:pt idx="6479">82305</cx:pt>
          <cx:pt idx="6480">84500</cx:pt>
          <cx:pt idx="6481">78820</cx:pt>
          <cx:pt idx="6482">72520</cx:pt>
          <cx:pt idx="6483">75465</cx:pt>
          <cx:pt idx="6484">87500</cx:pt>
          <cx:pt idx="6485">75465</cx:pt>
          <cx:pt idx="6486">78820</cx:pt>
          <cx:pt idx="6487">72520</cx:pt>
          <cx:pt idx="6488">82305</cx:pt>
          <cx:pt idx="6489">82305</cx:pt>
          <cx:pt idx="6490">72520</cx:pt>
          <cx:pt idx="6491">78820</cx:pt>
          <cx:pt idx="6492">75465</cx:pt>
          <cx:pt idx="6493">120060</cx:pt>
          <cx:pt idx="6494">120440</cx:pt>
          <cx:pt idx="6495">120440</cx:pt>
          <cx:pt idx="6496">36770</cx:pt>
          <cx:pt idx="6497">43370</cx:pt>
          <cx:pt idx="6498">36140</cx:pt>
          <cx:pt idx="6499">39970</cx:pt>
          <cx:pt idx="6500">32370</cx:pt>
          <cx:pt idx="6501">43590</cx:pt>
          <cx:pt idx="6502">32640</cx:pt>
          <cx:pt idx="6503">36360</cx:pt>
          <cx:pt idx="6504">36990</cx:pt>
          <cx:pt idx="6505">40190</cx:pt>
          <cx:pt idx="6506">39285</cx:pt>
          <cx:pt idx="6507">2136</cx:pt>
          <cx:pt idx="6508">2080</cx:pt>
          <cx:pt idx="6509">2283</cx:pt>
          <cx:pt idx="6510">2444</cx:pt>
          <cx:pt idx="6511">2681</cx:pt>
          <cx:pt idx="6512">2356</cx:pt>
          <cx:pt idx="6513">2000</cx:pt>
          <cx:pt idx="6514">2000</cx:pt>
          <cx:pt idx="6515">2000</cx:pt>
          <cx:pt idx="6516">2000</cx:pt>
          <cx:pt idx="6517">2000</cx:pt>
          <cx:pt idx="6518">2000</cx:pt>
          <cx:pt idx="6519">2000</cx:pt>
          <cx:pt idx="6520">2000</cx:pt>
          <cx:pt idx="6521">2000</cx:pt>
          <cx:pt idx="6522">2000</cx:pt>
          <cx:pt idx="6523">2000</cx:pt>
          <cx:pt idx="6524">2000</cx:pt>
          <cx:pt idx="6525">2000</cx:pt>
          <cx:pt idx="6526">40205</cx:pt>
          <cx:pt idx="6527">32520</cx:pt>
          <cx:pt idx="6528">29265</cx:pt>
          <cx:pt idx="6529">35770</cx:pt>
          <cx:pt idx="6530">33120</cx:pt>
          <cx:pt idx="6531">35270</cx:pt>
          <cx:pt idx="6532">30770</cx:pt>
          <cx:pt idx="6533">34670</cx:pt>
          <cx:pt idx="6534">35730</cx:pt>
          <cx:pt idx="6535">30930</cx:pt>
          <cx:pt idx="6536">34830</cx:pt>
          <cx:pt idx="6537">33230</cx:pt>
          <cx:pt idx="6538">32730</cx:pt>
          <cx:pt idx="6539">42515</cx:pt>
          <cx:pt idx="6540">29230</cx:pt>
          <cx:pt idx="6541">35625</cx:pt>
          <cx:pt idx="6542">36230</cx:pt>
          <cx:pt idx="6543">29730</cx:pt>
          <cx:pt idx="6544">35675</cx:pt>
          <cx:pt idx="6545">33130</cx:pt>
          <cx:pt idx="6546">44460</cx:pt>
          <cx:pt idx="6547">2000</cx:pt>
          <cx:pt idx="6548">2000</cx:pt>
          <cx:pt idx="6549">2000</cx:pt>
          <cx:pt idx="6550">2000</cx:pt>
          <cx:pt idx="6551">2000</cx:pt>
          <cx:pt idx="6552">2000</cx:pt>
          <cx:pt idx="6553">2000</cx:pt>
          <cx:pt idx="6554">2000</cx:pt>
          <cx:pt idx="6555">2044</cx:pt>
          <cx:pt idx="6556">2100</cx:pt>
          <cx:pt idx="6557">18890</cx:pt>
          <cx:pt idx="6558">3667</cx:pt>
          <cx:pt idx="6559">4282</cx:pt>
          <cx:pt idx="6560">65225</cx:pt>
          <cx:pt idx="6561">67395</cx:pt>
          <cx:pt idx="6562">67395</cx:pt>
          <cx:pt idx="6563">83180</cx:pt>
          <cx:pt idx="6564">88880</cx:pt>
          <cx:pt idx="6565">89380</cx:pt>
          <cx:pt idx="6566">51270</cx:pt>
          <cx:pt idx="6567">96100</cx:pt>
          <cx:pt idx="6568">58800</cx:pt>
          <cx:pt idx="6569">49770</cx:pt>
          <cx:pt idx="6570">47270</cx:pt>
          <cx:pt idx="6571">97250</cx:pt>
          <cx:pt idx="6572">51790</cx:pt>
          <cx:pt idx="6573">50290</cx:pt>
          <cx:pt idx="6574">59450</cx:pt>
          <cx:pt idx="6575">47790</cx:pt>
          <cx:pt idx="6576">62900</cx:pt>
          <cx:pt idx="6577">48300</cx:pt>
          <cx:pt idx="6578">49800</cx:pt>
          <cx:pt idx="6579">98400</cx:pt>
          <cx:pt idx="6580">50800</cx:pt>
          <cx:pt idx="6581">51700</cx:pt>
          <cx:pt idx="6582">51700</cx:pt>
          <cx:pt idx="6583">2000</cx:pt>
          <cx:pt idx="6584">2000</cx:pt>
          <cx:pt idx="6585">2000</cx:pt>
          <cx:pt idx="6586">2000</cx:pt>
          <cx:pt idx="6587">2000</cx:pt>
          <cx:pt idx="6588">43900</cx:pt>
          <cx:pt idx="6589">45650</cx:pt>
          <cx:pt idx="6590">45800</cx:pt>
          <cx:pt idx="6591">47950</cx:pt>
          <cx:pt idx="6592">45800</cx:pt>
          <cx:pt idx="6593">47950</cx:pt>
          <cx:pt idx="6594">49200</cx:pt>
          <cx:pt idx="6595">47050</cx:pt>
          <cx:pt idx="6596">62000</cx:pt>
          <cx:pt idx="6597">63500</cx:pt>
          <cx:pt idx="6598">64000</cx:pt>
          <cx:pt idx="6599">133205</cx:pt>
          <cx:pt idx="6600">50250</cx:pt>
          <cx:pt idx="6601">52750</cx:pt>
          <cx:pt idx="6602">52150</cx:pt>
          <cx:pt idx="6603">54650</cx:pt>
          <cx:pt idx="6604">54650</cx:pt>
          <cx:pt idx="6605">52150</cx:pt>
          <cx:pt idx="6606">64200</cx:pt>
          <cx:pt idx="6607">72500</cx:pt>
          <cx:pt idx="6608">74200</cx:pt>
          <cx:pt idx="6609">65700</cx:pt>
          <cx:pt idx="6610">74700</cx:pt>
          <cx:pt idx="6611">66200</cx:pt>
          <cx:pt idx="6612">60950</cx:pt>
          <cx:pt idx="6613">58450</cx:pt>
          <cx:pt idx="6614">92900</cx:pt>
          <cx:pt idx="6615">93600</cx:pt>
          <cx:pt idx="6616">94100</cx:pt>
          <cx:pt idx="6617">115700</cx:pt>
          <cx:pt idx="6618">117200</cx:pt>
          <cx:pt idx="6619">117500</cx:pt>
          <cx:pt idx="6620">118200</cx:pt>
          <cx:pt idx="6621">111900</cx:pt>
          <cx:pt idx="6622">119700</cx:pt>
          <cx:pt idx="6623">113400</cx:pt>
          <cx:pt idx="6624">113700</cx:pt>
          <cx:pt idx="6625">120000</cx:pt>
          <cx:pt idx="6626">72300</cx:pt>
          <cx:pt idx="6627">49900</cx:pt>
          <cx:pt idx="6628">52600</cx:pt>
          <cx:pt idx="6629">73900</cx:pt>
          <cx:pt idx="6630">67200</cx:pt>
          <cx:pt idx="6631">54400</cx:pt>
          <cx:pt idx="6632">76000</cx:pt>
          <cx:pt idx="6633">47500</cx:pt>
          <cx:pt idx="6634">32855</cx:pt>
          <cx:pt idx="6635">30855</cx:pt>
          <cx:pt idx="6636">22680</cx:pt>
          <cx:pt idx="6637">29100</cx:pt>
          <cx:pt idx="6638">37320</cx:pt>
          <cx:pt idx="6639">29860</cx:pt>
          <cx:pt idx="6640">23370</cx:pt>
          <cx:pt idx="6641">31515</cx:pt>
          <cx:pt idx="6642">33615</cx:pt>
          <cx:pt idx="6643">37795</cx:pt>
          <cx:pt idx="6644">38105</cx:pt>
          <cx:pt idx="6645">33880</cx:pt>
          <cx:pt idx="6646">27225</cx:pt>
          <cx:pt idx="6647">29855</cx:pt>
          <cx:pt idx="6648">31780</cx:pt>
          <cx:pt idx="6649">23420</cx:pt>
          <cx:pt idx="6650">20320</cx:pt>
          <cx:pt idx="6651">17935</cx:pt>
          <cx:pt idx="6652">19695</cx:pt>
          <cx:pt idx="6653">23640</cx:pt>
          <cx:pt idx="6654">25555</cx:pt>
          <cx:pt idx="6655">25925</cx:pt>
          <cx:pt idx="6656">23835</cx:pt>
          <cx:pt idx="6657">22565</cx:pt>
          <cx:pt idx="6658">28420</cx:pt>
          <cx:pt idx="6659">22565</cx:pt>
          <cx:pt idx="6660">24610</cx:pt>
          <cx:pt idx="6661">21465</cx:pt>
          <cx:pt idx="6662">20965</cx:pt>
          <cx:pt idx="6663">23465</cx:pt>
          <cx:pt idx="6664">20165</cx:pt>
          <cx:pt idx="6665">23265</cx:pt>
          <cx:pt idx="6666">19565</cx:pt>
          <cx:pt idx="6667">20575</cx:pt>
          <cx:pt idx="6668">19795</cx:pt>
          <cx:pt idx="6669">23710</cx:pt>
          <cx:pt idx="6670">23915</cx:pt>
          <cx:pt idx="6671">28195</cx:pt>
          <cx:pt idx="6672">25470</cx:pt>
          <cx:pt idx="6673">30355</cx:pt>
          <cx:pt idx="6674">22340</cx:pt>
          <cx:pt idx="6675">27005</cx:pt>
          <cx:pt idx="6676">23610</cx:pt>
          <cx:pt idx="6677">22340</cx:pt>
          <cx:pt idx="6678">21625</cx:pt>
          <cx:pt idx="6679">28620</cx:pt>
          <cx:pt idx="6680">27770</cx:pt>
          <cx:pt idx="6681">30920</cx:pt>
          <cx:pt idx="6682">23120</cx:pt>
          <cx:pt idx="6683">25020</cx:pt>
          <cx:pt idx="6684">23120</cx:pt>
          <cx:pt idx="6685">25125</cx:pt>
          <cx:pt idx="6686">27875</cx:pt>
          <cx:pt idx="6687">21680</cx:pt>
          <cx:pt idx="6688">30975</cx:pt>
          <cx:pt idx="6689">23225</cx:pt>
          <cx:pt idx="6690">38680</cx:pt>
          <cx:pt idx="6691">42235</cx:pt>
          <cx:pt idx="6692">41225</cx:pt>
          <cx:pt idx="6693">41525</cx:pt>
          <cx:pt idx="6694">38425</cx:pt>
          <cx:pt idx="6695">38125</cx:pt>
          <cx:pt idx="6696">38915</cx:pt>
          <cx:pt idx="6697">42015</cx:pt>
          <cx:pt idx="6698">41715</cx:pt>
          <cx:pt idx="6699">38615</cx:pt>
          <cx:pt idx="6700">2000</cx:pt>
          <cx:pt idx="6701">2000</cx:pt>
          <cx:pt idx="6702">2263</cx:pt>
          <cx:pt idx="6703">2209</cx:pt>
          <cx:pt idx="6704">2411</cx:pt>
          <cx:pt idx="6705">2459</cx:pt>
          <cx:pt idx="6706">2000</cx:pt>
          <cx:pt idx="6707">2000</cx:pt>
          <cx:pt idx="6708">2000</cx:pt>
          <cx:pt idx="6709">2000</cx:pt>
          <cx:pt idx="6710">2000</cx:pt>
          <cx:pt idx="6711">2000</cx:pt>
          <cx:pt idx="6712">19685</cx:pt>
          <cx:pt idx="6713">20755</cx:pt>
          <cx:pt idx="6714">19565</cx:pt>
          <cx:pt idx="6715">21715</cx:pt>
          <cx:pt idx="6716">18845</cx:pt>
          <cx:pt idx="6717">21715</cx:pt>
          <cx:pt idx="6718">18845</cx:pt>
          <cx:pt idx="6719">20755</cx:pt>
          <cx:pt idx="6720">19685</cx:pt>
          <cx:pt idx="6721">19565</cx:pt>
          <cx:pt idx="6722">20115</cx:pt>
          <cx:pt idx="6723">22415</cx:pt>
          <cx:pt idx="6724">20265</cx:pt>
          <cx:pt idx="6725">21455</cx:pt>
          <cx:pt idx="6726">19275</cx:pt>
          <cx:pt idx="6727">34380</cx:pt>
          <cx:pt idx="6728">31290</cx:pt>
          <cx:pt idx="6729">36990</cx:pt>
          <cx:pt idx="6730">34490</cx:pt>
          <cx:pt idx="6731">32510</cx:pt>
          <cx:pt idx="6732">39960</cx:pt>
          <cx:pt idx="6733">37770</cx:pt>
          <cx:pt idx="6734">34590</cx:pt>
          <cx:pt idx="6735">37090</cx:pt>
          <cx:pt idx="6736">40040</cx:pt>
          <cx:pt idx="6737">32610</cx:pt>
          <cx:pt idx="6738">37870</cx:pt>
          <cx:pt idx="6739">189350</cx:pt>
          <cx:pt idx="6740">191300</cx:pt>
          <cx:pt idx="6741">23700</cx:pt>
          <cx:pt idx="6742">24000</cx:pt>
          <cx:pt idx="6743">24200</cx:pt>
          <cx:pt idx="6744">27995</cx:pt>
          <cx:pt idx="6745">29925</cx:pt>
          <cx:pt idx="6746">29925</cx:pt>
          <cx:pt idx="6747">27995</cx:pt>
          <cx:pt idx="6748">25730</cx:pt>
          <cx:pt idx="6749">25780</cx:pt>
          <cx:pt idx="6750">26580</cx:pt>
          <cx:pt idx="6751">20480</cx:pt>
          <cx:pt idx="6752">19980</cx:pt>
          <cx:pt idx="6753">44990</cx:pt>
          <cx:pt idx="6754">45990</cx:pt>
          <cx:pt idx="6755">44990</cx:pt>
          <cx:pt idx="6756">49300</cx:pt>
          <cx:pt idx="6757">51300</cx:pt>
          <cx:pt idx="6758">44565</cx:pt>
          <cx:pt idx="6759">48840</cx:pt>
          <cx:pt idx="6760">50840</cx:pt>
          <cx:pt idx="6761">42565</cx:pt>
          <cx:pt idx="6762">48840</cx:pt>
          <cx:pt idx="6763">46840</cx:pt>
          <cx:pt idx="6764">56780</cx:pt>
          <cx:pt idx="6765">54780</cx:pt>
          <cx:pt idx="6766">43015</cx:pt>
          <cx:pt idx="6767">49440</cx:pt>
          <cx:pt idx="6768">46515</cx:pt>
          <cx:pt idx="6769">44515</cx:pt>
          <cx:pt idx="6770">55230</cx:pt>
          <cx:pt idx="6771">45015</cx:pt>
          <cx:pt idx="6772">53230</cx:pt>
          <cx:pt idx="6773">52640</cx:pt>
          <cx:pt idx="6774">51440</cx:pt>
          <cx:pt idx="6775">50640</cx:pt>
          <cx:pt idx="6776">55230</cx:pt>
          <cx:pt idx="6777">49440</cx:pt>
          <cx:pt idx="6778">47440</cx:pt>
          <cx:pt idx="6779">48640</cx:pt>
          <cx:pt idx="6780">50640</cx:pt>
          <cx:pt idx="6781">57230</cx:pt>
          <cx:pt idx="6782">56400</cx:pt>
          <cx:pt idx="6783">48360</cx:pt>
          <cx:pt idx="6784">50360</cx:pt>
          <cx:pt idx="6785">52360</cx:pt>
          <cx:pt idx="6786">58400</cx:pt>
          <cx:pt idx="6787">56400</cx:pt>
          <cx:pt idx="6788">43950</cx:pt>
          <cx:pt idx="6789">50360</cx:pt>
          <cx:pt idx="6790">45950</cx:pt>
          <cx:pt idx="6791">54400</cx:pt>
          <cx:pt idx="6792">32500</cx:pt>
          <cx:pt idx="6793">28950</cx:pt>
          <cx:pt idx="6794">2000</cx:pt>
          <cx:pt idx="6795">2000</cx:pt>
          <cx:pt idx="6796">2000</cx:pt>
          <cx:pt idx="6797">2000</cx:pt>
          <cx:pt idx="6798">2000</cx:pt>
          <cx:pt idx="6799">2000</cx:pt>
          <cx:pt idx="6800">12515</cx:pt>
          <cx:pt idx="6801">2000</cx:pt>
          <cx:pt idx="6802">2000</cx:pt>
          <cx:pt idx="6803">2000</cx:pt>
          <cx:pt idx="6804">2000</cx:pt>
          <cx:pt idx="6805">2000</cx:pt>
          <cx:pt idx="6806">2381</cx:pt>
          <cx:pt idx="6807">2337</cx:pt>
          <cx:pt idx="6808">2138</cx:pt>
          <cx:pt idx="6809">31025</cx:pt>
          <cx:pt idx="6810">28025</cx:pt>
          <cx:pt idx="6811">28075</cx:pt>
          <cx:pt idx="6812">31075</cx:pt>
          <cx:pt idx="6813">31675</cx:pt>
          <cx:pt idx="6814">28875</cx:pt>
          <cx:pt idx="6815">49850</cx:pt>
          <cx:pt idx="6816">47700</cx:pt>
          <cx:pt idx="6817">53700</cx:pt>
          <cx:pt idx="6818">59200</cx:pt>
          <cx:pt idx="6819">61700</cx:pt>
          <cx:pt idx="6820">61200</cx:pt>
          <cx:pt idx="6821">54750</cx:pt>
          <cx:pt idx="6822">48700</cx:pt>
          <cx:pt idx="6823">63700</cx:pt>
          <cx:pt idx="6824">50850</cx:pt>
          <cx:pt idx="6825">13995</cx:pt>
          <cx:pt idx="6826">16995</cx:pt>
          <cx:pt idx="6827">15195</cx:pt>
          <cx:pt idx="6828">12995</cx:pt>
          <cx:pt idx="6829">15195</cx:pt>
          <cx:pt idx="6830">14195</cx:pt>
          <cx:pt idx="6831">13995</cx:pt>
          <cx:pt idx="6832">12995</cx:pt>
          <cx:pt idx="6833">14295</cx:pt>
          <cx:pt idx="6834">15395</cx:pt>
          <cx:pt idx="6835">14095</cx:pt>
          <cx:pt idx="6836">14945</cx:pt>
          <cx:pt idx="6837">14795</cx:pt>
          <cx:pt idx="6838">12995</cx:pt>
          <cx:pt idx="6839">14195</cx:pt>
          <cx:pt idx="6840">15995</cx:pt>
          <cx:pt idx="6841">16495</cx:pt>
          <cx:pt idx="6842">46030</cx:pt>
          <cx:pt idx="6843">35595</cx:pt>
          <cx:pt idx="6844">33100</cx:pt>
          <cx:pt idx="6845">48525</cx:pt>
          <cx:pt idx="6846">46455</cx:pt>
          <cx:pt idx="6847">42955</cx:pt>
          <cx:pt idx="6848">48950</cx:pt>
          <cx:pt idx="6849">40460</cx:pt>
          <cx:pt idx="6850">33260</cx:pt>
          <cx:pt idx="6851">39585</cx:pt>
          <cx:pt idx="6852">37090</cx:pt>
          <cx:pt idx="6853">35755</cx:pt>
          <cx:pt idx="6854">41895</cx:pt>
          <cx:pt idx="6855">35720</cx:pt>
          <cx:pt idx="6856">35130</cx:pt>
          <cx:pt idx="6857">32720</cx:pt>
          <cx:pt idx="6858">39485</cx:pt>
          <cx:pt idx="6859">38125</cx:pt>
          <cx:pt idx="6860">45475</cx:pt>
          <cx:pt idx="6861">47880</cx:pt>
          <cx:pt idx="6862">38850</cx:pt>
          <cx:pt idx="6863">40845</cx:pt>
          <cx:pt idx="6864">45840</cx:pt>
          <cx:pt idx="6865">45840</cx:pt>
          <cx:pt idx="6866">38850</cx:pt>
          <cx:pt idx="6867">40845</cx:pt>
          <cx:pt idx="6868">41005</cx:pt>
          <cx:pt idx="6869">39010</cx:pt>
          <cx:pt idx="6870">46000</cx:pt>
          <cx:pt idx="6871">45205</cx:pt>
          <cx:pt idx="6872">43210</cx:pt>
          <cx:pt idx="6873">43370</cx:pt>
          <cx:pt idx="6874">45365</cx:pt>
          <cx:pt idx="6875">43530</cx:pt>
          <cx:pt idx="6876">49025</cx:pt>
          <cx:pt idx="6877">40850</cx:pt>
          <cx:pt idx="6878">38900</cx:pt>
          <cx:pt idx="6879">44045</cx:pt>
          <cx:pt idx="6880">47810</cx:pt>
          <cx:pt idx="6881">53475</cx:pt>
          <cx:pt idx="6882">38260</cx:pt>
          <cx:pt idx="6883">55970</cx:pt>
          <cx:pt idx="6884">45315</cx:pt>
          <cx:pt idx="6885">40755</cx:pt>
          <cx:pt idx="6886">41550</cx:pt>
          <cx:pt idx="6887">38260</cx:pt>
          <cx:pt idx="6888">44045</cx:pt>
          <cx:pt idx="6889">48055</cx:pt>
          <cx:pt idx="6890">45560</cx:pt>
          <cx:pt idx="6891">53475</cx:pt>
          <cx:pt idx="6892">40755</cx:pt>
          <cx:pt idx="6893">41550</cx:pt>
          <cx:pt idx="6894">55970</cx:pt>
          <cx:pt idx="6895">34645</cx:pt>
          <cx:pt idx="6896">45555</cx:pt>
          <cx:pt idx="6897">35190</cx:pt>
          <cx:pt idx="6898">35190</cx:pt>
          <cx:pt idx="6899">37080</cx:pt>
          <cx:pt idx="6900">45555</cx:pt>
          <cx:pt idx="6901">47445</cx:pt>
          <cx:pt idx="6902">37080</cx:pt>
          <cx:pt idx="6903">45605</cx:pt>
          <cx:pt idx="6904">45605</cx:pt>
          <cx:pt idx="6905">47495</cx:pt>
          <cx:pt idx="6906">35190</cx:pt>
          <cx:pt idx="6907">35190</cx:pt>
          <cx:pt idx="6908">35010</cx:pt>
          <cx:pt idx="6909">36900</cx:pt>
          <cx:pt idx="6910">39510</cx:pt>
          <cx:pt idx="6911">39510</cx:pt>
          <cx:pt idx="6912">49560</cx:pt>
          <cx:pt idx="6913">35010</cx:pt>
          <cx:pt idx="6914">41400</cx:pt>
          <cx:pt idx="6915">47670</cx:pt>
          <cx:pt idx="6916">36760</cx:pt>
          <cx:pt idx="6917">36760</cx:pt>
          <cx:pt idx="6918">47670</cx:pt>
          <cx:pt idx="6919">38650</cx:pt>
          <cx:pt idx="6920">5650</cx:pt>
          <cx:pt idx="6921">79900</cx:pt>
          <cx:pt idx="6922">69900</cx:pt>
          <cx:pt idx="6923">104500</cx:pt>
          <cx:pt idx="6924">93400</cx:pt>
          <cx:pt idx="6925">69900</cx:pt>
          <cx:pt idx="6926">75000</cx:pt>
          <cx:pt idx="6927">85000</cx:pt>
          <cx:pt idx="6928">105000</cx:pt>
          <cx:pt idx="6929">80000</cx:pt>
          <cx:pt idx="6930">79500</cx:pt>
          <cx:pt idx="6931">66000</cx:pt>
          <cx:pt idx="6932">134500</cx:pt>
          <cx:pt idx="6933">74500</cx:pt>
          <cx:pt idx="6934">71000</cx:pt>
          <cx:pt idx="6935">75000</cx:pt>
          <cx:pt idx="6936">89500</cx:pt>
          <cx:pt idx="6937">112000</cx:pt>
          <cx:pt idx="6938">70000</cx:pt>
          <cx:pt idx="6939">2000</cx:pt>
          <cx:pt idx="6940">2000</cx:pt>
          <cx:pt idx="6941">2000</cx:pt>
          <cx:pt idx="6942">2000</cx:pt>
          <cx:pt idx="6943">2000</cx:pt>
          <cx:pt idx="6944">2000</cx:pt>
          <cx:pt idx="6945">24250</cx:pt>
          <cx:pt idx="6946">27750</cx:pt>
          <cx:pt idx="6947">26140</cx:pt>
          <cx:pt idx="6948">33790</cx:pt>
          <cx:pt idx="6949">25815</cx:pt>
          <cx:pt idx="6950">30540</cx:pt>
          <cx:pt idx="6951">27590</cx:pt>
          <cx:pt idx="6952">24165</cx:pt>
          <cx:pt idx="6953">29740</cx:pt>
          <cx:pt idx="6954">23335</cx:pt>
          <cx:pt idx="6955">31035</cx:pt>
          <cx:pt idx="6956">25885</cx:pt>
          <cx:pt idx="6957">30235</cx:pt>
          <cx:pt idx="6958">30210</cx:pt>
          <cx:pt idx="6959">26040</cx:pt>
          <cx:pt idx="6960">24520</cx:pt>
          <cx:pt idx="6961">27890</cx:pt>
          <cx:pt idx="6962">30420</cx:pt>
          <cx:pt idx="6963">27700</cx:pt>
          <cx:pt idx="6964">22280</cx:pt>
          <cx:pt idx="6965">24690</cx:pt>
          <cx:pt idx="6966">28355</cx:pt>
          <cx:pt idx="6967">24930</cx:pt>
          <cx:pt idx="6968">20830</cx:pt>
          <cx:pt idx="6969">26330</cx:pt>
          <cx:pt idx="6970">20330</cx:pt>
          <cx:pt idx="6971">23430</cx:pt>
          <cx:pt idx="6972">27740</cx:pt>
          <cx:pt idx="6973">22625</cx:pt>
          <cx:pt idx="6974">21015</cx:pt>
          <cx:pt idx="6975">27607</cx:pt>
          <cx:pt idx="6976">27777</cx:pt>
          <cx:pt idx="6977">29627</cx:pt>
          <cx:pt idx="6978">22777</cx:pt>
          <cx:pt idx="6979">32887</cx:pt>
          <cx:pt idx="6980">31317</cx:pt>
          <cx:pt idx="6981">25087</cx:pt>
          <cx:pt idx="6982">25637</cx:pt>
          <cx:pt idx="6983">27777</cx:pt>
          <cx:pt idx="6984">25217</cx:pt>
          <cx:pt idx="6985">27607</cx:pt>
          <cx:pt idx="6986">22907</cx:pt>
          <cx:pt idx="6987">32887</cx:pt>
          <cx:pt idx="6988">29627</cx:pt>
          <cx:pt idx="6989">25637</cx:pt>
          <cx:pt idx="6990">31317</cx:pt>
          <cx:pt idx="6991">26199</cx:pt>
          <cx:pt idx="6992">25999</cx:pt>
          <cx:pt idx="6993">28199</cx:pt>
          <cx:pt idx="6994">23999</cx:pt>
          <cx:pt idx="6995">34999</cx:pt>
          <cx:pt idx="6996">35799</cx:pt>
          <cx:pt idx="6997">36159</cx:pt>
          <cx:pt idx="6998">229000</cx:pt>
          <cx:pt idx="6999">239400</cx:pt>
          <cx:pt idx="7000">28460</cx:pt>
          <cx:pt idx="7001">23490</cx:pt>
          <cx:pt idx="7002">28515</cx:pt>
          <cx:pt idx="7003">22115</cx:pt>
          <cx:pt idx="7004">22950</cx:pt>
          <cx:pt idx="7005">28515</cx:pt>
          <cx:pt idx="7006">22950</cx:pt>
          <cx:pt idx="7007">22115</cx:pt>
          <cx:pt idx="7008">25645</cx:pt>
          <cx:pt idx="7009">24645</cx:pt>
          <cx:pt idx="7010">25895</cx:pt>
          <cx:pt idx="7011">24895</cx:pt>
          <cx:pt idx="7012">26145</cx:pt>
          <cx:pt idx="7013">25145</cx:pt>
          <cx:pt idx="7014">2000</cx:pt>
          <cx:pt idx="7015">2078</cx:pt>
          <cx:pt idx="7016">2254</cx:pt>
          <cx:pt idx="7017">2000</cx:pt>
          <cx:pt idx="7018">2038</cx:pt>
          <cx:pt idx="7019">2462</cx:pt>
          <cx:pt idx="7020">298900</cx:pt>
          <cx:pt idx="7021">303700</cx:pt>
          <cx:pt idx="7022">303700</cx:pt>
          <cx:pt idx="7023">335600</cx:pt>
          <cx:pt idx="7024">44540</cx:pt>
          <cx:pt idx="7025">44540</cx:pt>
          <cx:pt idx="7026">41995</cx:pt>
          <cx:pt idx="7027">39000</cx:pt>
          <cx:pt idx="7028">38550</cx:pt>
          <cx:pt idx="7029">40600</cx:pt>
          <cx:pt idx="7030">36950</cx:pt>
          <cx:pt idx="7031">34220</cx:pt>
          <cx:pt idx="7032">29560</cx:pt>
          <cx:pt idx="7033">32620</cx:pt>
          <cx:pt idx="7034">31160</cx:pt>
          <cx:pt idx="7035">34400</cx:pt>
          <cx:pt idx="7036">39180</cx:pt>
          <cx:pt idx="7037">41730</cx:pt>
          <cx:pt idx="7038">32800</cx:pt>
          <cx:pt idx="7039">38730</cx:pt>
          <cx:pt idx="7040">29740</cx:pt>
          <cx:pt idx="7041">40780</cx:pt>
          <cx:pt idx="7042">31340</cx:pt>
          <cx:pt idx="7043">42180</cx:pt>
          <cx:pt idx="7044">37130</cx:pt>
          <cx:pt idx="7045">40130</cx:pt>
          <cx:pt idx="7046">43780</cx:pt>
          <cx:pt idx="7047">29740</cx:pt>
          <cx:pt idx="7048">31340</cx:pt>
          <cx:pt idx="7049">37130</cx:pt>
          <cx:pt idx="7050">38730</cx:pt>
          <cx:pt idx="7051">34400</cx:pt>
          <cx:pt idx="7052">32800</cx:pt>
          <cx:pt idx="7053">40780</cx:pt>
          <cx:pt idx="7054">39180</cx:pt>
          <cx:pt idx="7055">336400</cx:pt>
          <cx:pt idx="7056">369200</cx:pt>
          <cx:pt idx="7057">345400</cx:pt>
          <cx:pt idx="7058">378200</cx:pt>
          <cx:pt idx="7059">382400</cx:pt>
          <cx:pt idx="7060">354000</cx:pt>
          <cx:pt idx="7061">364000</cx:pt>
          <cx:pt idx="7062">392400</cx:pt>
          <cx:pt idx="7063">450000</cx:pt>
          <cx:pt idx="7064">3550</cx:pt>
          <cx:pt idx="7065">3206</cx:pt>
          <cx:pt idx="7066">3654</cx:pt>
          <cx:pt idx="7067">4059</cx:pt>
          <cx:pt idx="7068">4584</cx:pt>
          <cx:pt idx="7069">5193</cx:pt>
          <cx:pt idx="7070">41800</cx:pt>
          <cx:pt idx="7071">29300</cx:pt>
          <cx:pt idx="7072">34800</cx:pt>
          <cx:pt idx="7073">25300</cx:pt>
          <cx:pt idx="7074">46170</cx:pt>
          <cx:pt idx="7075">32300</cx:pt>
          <cx:pt idx="7076">23800</cx:pt>
          <cx:pt idx="7077">29300</cx:pt>
          <cx:pt idx="7078">36300</cx:pt>
          <cx:pt idx="7079">36395</cx:pt>
          <cx:pt idx="7080">32395</cx:pt>
          <cx:pt idx="7081">24145</cx:pt>
          <cx:pt idx="7082">35145</cx:pt>
          <cx:pt idx="7083">29645</cx:pt>
          <cx:pt idx="7084">41895</cx:pt>
          <cx:pt idx="7085">29645</cx:pt>
          <cx:pt idx="7086">25645</cx:pt>
          <cx:pt idx="7087">25645</cx:pt>
          <cx:pt idx="7088">24645</cx:pt>
          <cx:pt idx="7089">29645</cx:pt>
          <cx:pt idx="7090">42145</cx:pt>
          <cx:pt idx="7091">36645</cx:pt>
          <cx:pt idx="7092">35145</cx:pt>
          <cx:pt idx="7093">32645</cx:pt>
          <cx:pt idx="7094">2000</cx:pt>
          <cx:pt idx="7095">2000</cx:pt>
          <cx:pt idx="7096">2000</cx:pt>
          <cx:pt idx="7097">2000</cx:pt>
          <cx:pt idx="7098">2000</cx:pt>
          <cx:pt idx="7099">2000</cx:pt>
          <cx:pt idx="7100">27505</cx:pt>
          <cx:pt idx="7101">30550</cx:pt>
          <cx:pt idx="7102">29265</cx:pt>
          <cx:pt idx="7103">26905</cx:pt>
          <cx:pt idx="7104">28665</cx:pt>
          <cx:pt idx="7105">25980</cx:pt>
          <cx:pt idx="7106">27550</cx:pt>
          <cx:pt idx="7107">23720</cx:pt>
          <cx:pt idx="7108">28650</cx:pt>
          <cx:pt idx="7109">29450</cx:pt>
          <cx:pt idx="7110">28650</cx:pt>
          <cx:pt idx="7111">27550</cx:pt>
          <cx:pt idx="7112">29265</cx:pt>
          <cx:pt idx="7113">23970</cx:pt>
          <cx:pt idx="7114">29450</cx:pt>
          <cx:pt idx="7115">30550</cx:pt>
          <cx:pt idx="7116">27505</cx:pt>
          <cx:pt idx="7117">26905</cx:pt>
          <cx:pt idx="7118">26230</cx:pt>
          <cx:pt idx="7119">32205</cx:pt>
          <cx:pt idx="7120">32655</cx:pt>
          <cx:pt idx="7121">28665</cx:pt>
          <cx:pt idx="7122">28600</cx:pt>
          <cx:pt idx="7123">26395</cx:pt>
          <cx:pt idx="7124">29330</cx:pt>
          <cx:pt idx="7125">31270</cx:pt>
          <cx:pt idx="7126">30065</cx:pt>
          <cx:pt idx="7127">24915</cx:pt>
          <cx:pt idx="7128">2000</cx:pt>
          <cx:pt idx="7129">2000</cx:pt>
          <cx:pt idx="7130">2000</cx:pt>
          <cx:pt idx="7131">2000</cx:pt>
          <cx:pt idx="7132">2000</cx:pt>
          <cx:pt idx="7133">2000</cx:pt>
          <cx:pt idx="7134">2000</cx:pt>
          <cx:pt idx="7135">2000</cx:pt>
          <cx:pt idx="7136">2000</cx:pt>
          <cx:pt idx="7137">2000</cx:pt>
          <cx:pt idx="7138">2000</cx:pt>
          <cx:pt idx="7139">2000</cx:pt>
          <cx:pt idx="7140">2000</cx:pt>
          <cx:pt idx="7141">2000</cx:pt>
          <cx:pt idx="7142">2000</cx:pt>
          <cx:pt idx="7143">2000</cx:pt>
          <cx:pt idx="7144">2000</cx:pt>
          <cx:pt idx="7145">2000</cx:pt>
          <cx:pt idx="7146">2000</cx:pt>
          <cx:pt idx="7147">65055</cx:pt>
          <cx:pt idx="7148">67220</cx:pt>
          <cx:pt idx="7149">61480</cx:pt>
          <cx:pt idx="7150">63645</cx:pt>
          <cx:pt idx="7151">63195</cx:pt>
          <cx:pt idx="7152">76650</cx:pt>
          <cx:pt idx="7153">69135</cx:pt>
          <cx:pt idx="7154">65560</cx:pt>
          <cx:pt idx="7155">73645</cx:pt>
          <cx:pt idx="7156">74260</cx:pt>
          <cx:pt idx="7157">66770</cx:pt>
          <cx:pt idx="7158">71260</cx:pt>
          <cx:pt idx="7159">65560</cx:pt>
          <cx:pt idx="7160">71260</cx:pt>
          <cx:pt idx="7161">66770</cx:pt>
          <cx:pt idx="7162">63195</cx:pt>
          <cx:pt idx="7163">69135</cx:pt>
          <cx:pt idx="7164">76645</cx:pt>
          <cx:pt idx="7165">73650</cx:pt>
          <cx:pt idx="7166">74260</cx:pt>
          <cx:pt idx="7167">19450</cx:pt>
          <cx:pt idx="7168">13030</cx:pt>
          <cx:pt idx="7169">17085</cx:pt>
          <cx:pt idx="7170">15340</cx:pt>
          <cx:pt idx="7171">14315</cx:pt>
          <cx:pt idx="7172">17640</cx:pt>
          <cx:pt idx="7173">15800</cx:pt>
          <cx:pt idx="7174">20450</cx:pt>
          <cx:pt idx="7175">13490</cx:pt>
          <cx:pt idx="7176">16625</cx:pt>
          <cx:pt idx="7177">16110</cx:pt>
          <cx:pt idx="7178">13800</cx:pt>
          <cx:pt idx="7179">20700</cx:pt>
          <cx:pt idx="7180">2000</cx:pt>
          <cx:pt idx="7181">2000</cx:pt>
          <cx:pt idx="7182">2000</cx:pt>
          <cx:pt idx="7183">2000</cx:pt>
          <cx:pt idx="7184">2000</cx:pt>
          <cx:pt idx="7185">2000</cx:pt>
          <cx:pt idx="7186">2000</cx:pt>
          <cx:pt idx="7187">2044</cx:pt>
          <cx:pt idx="7188">12715</cx:pt>
          <cx:pt idx="7189">20990</cx:pt>
          <cx:pt idx="7190">20525</cx:pt>
          <cx:pt idx="7191">20525</cx:pt>
          <cx:pt idx="7192">24315</cx:pt>
          <cx:pt idx="7193">17475</cx:pt>
          <cx:pt idx="7194">20990</cx:pt>
          <cx:pt idx="7195">18550</cx:pt>
          <cx:pt idx="7196">24315</cx:pt>
          <cx:pt idx="7197">18550</cx:pt>
          <cx:pt idx="7198">23240</cx:pt>
          <cx:pt idx="7199">25740</cx:pt>
          <cx:pt idx="7200">20990</cx:pt>
          <cx:pt idx="7201">25740</cx:pt>
          <cx:pt idx="7202">17475</cx:pt>
          <cx:pt idx="7203">20990</cx:pt>
          <cx:pt idx="7204">23240</cx:pt>
          <cx:pt idx="7205">25990</cx:pt>
          <cx:pt idx="7206">25990</cx:pt>
          <cx:pt idx="7207">18290</cx:pt>
          <cx:pt idx="7208">18290</cx:pt>
          <cx:pt idx="7209">26990</cx:pt>
          <cx:pt idx="7210">19390</cx:pt>
          <cx:pt idx="7211">19390</cx:pt>
          <cx:pt idx="7212">26990</cx:pt>
          <cx:pt idx="7213">18690</cx:pt>
          <cx:pt idx="7214">27390</cx:pt>
          <cx:pt idx="7215">18690</cx:pt>
          <cx:pt idx="7216">20390</cx:pt>
          <cx:pt idx="7217">19790</cx:pt>
          <cx:pt idx="7218">20390</cx:pt>
          <cx:pt idx="7219">27390</cx:pt>
          <cx:pt idx="7220">20390</cx:pt>
          <cx:pt idx="7221">26390</cx:pt>
          <cx:pt idx="7222">19790</cx:pt>
          <cx:pt idx="7223">20390</cx:pt>
          <cx:pt idx="7224">26390</cx:pt>
          <cx:pt idx="7225">2000</cx:pt>
          <cx:pt idx="7226">2000</cx:pt>
          <cx:pt idx="7227">2000</cx:pt>
          <cx:pt idx="7228">2000</cx:pt>
          <cx:pt idx="7229">2000</cx:pt>
          <cx:pt idx="7230">2000</cx:pt>
          <cx:pt idx="7231">2000</cx:pt>
          <cx:pt idx="7232">2000</cx:pt>
          <cx:pt idx="7233">2000</cx:pt>
          <cx:pt idx="7234">2000</cx:pt>
          <cx:pt idx="7235">26220</cx:pt>
          <cx:pt idx="7236">24560</cx:pt>
          <cx:pt idx="7237">22240</cx:pt>
          <cx:pt idx="7238">23900</cx:pt>
          <cx:pt idx="7239">23250</cx:pt>
          <cx:pt idx="7240">25750</cx:pt>
          <cx:pt idx="7241">23235</cx:pt>
          <cx:pt idx="7242">26750</cx:pt>
          <cx:pt idx="7243">21590</cx:pt>
          <cx:pt idx="7244">27410</cx:pt>
          <cx:pt idx="7245">28410</cx:pt>
          <cx:pt idx="7246">24895</cx:pt>
          <cx:pt idx="7247">21590</cx:pt>
          <cx:pt idx="7248">23250</cx:pt>
          <cx:pt idx="7249">28995</cx:pt>
          <cx:pt idx="7250">27245</cx:pt>
          <cx:pt idx="7251">27995</cx:pt>
          <cx:pt idx="7252">23995</cx:pt>
          <cx:pt idx="7253">21590</cx:pt>
          <cx:pt idx="7254">26245</cx:pt>
          <cx:pt idx="7255">23235</cx:pt>
          <cx:pt idx="7256">22245</cx:pt>
          <cx:pt idx="7257">24985</cx:pt>
          <cx:pt idx="7258">23340</cx:pt>
          <cx:pt idx="7259">89000</cx:pt>
          <cx:pt idx="7260">89000</cx:pt>
          <cx:pt idx="7261">89000</cx:pt>
          <cx:pt idx="7262">89000</cx:pt>
          <cx:pt idx="7263">156000</cx:pt>
          <cx:pt idx="7264">21710</cx:pt>
          <cx:pt idx="7265">20720</cx:pt>
          <cx:pt idx="7266">21760</cx:pt>
          <cx:pt idx="7267">20870</cx:pt>
          <cx:pt idx="7268">22230</cx:pt>
          <cx:pt idx="7269">21330</cx:pt>
          <cx:pt idx="7270">35880</cx:pt>
          <cx:pt idx="7271">36580</cx:pt>
          <cx:pt idx="7272">37980</cx:pt>
          <cx:pt idx="7273">34480</cx:pt>
          <cx:pt idx="7274">34965</cx:pt>
          <cx:pt idx="7275">37065</cx:pt>
          <cx:pt idx="7276">36365</cx:pt>
          <cx:pt idx="7277">38465</cx:pt>
          <cx:pt idx="7278">38585</cx:pt>
          <cx:pt idx="7279">36485</cx:pt>
          <cx:pt idx="7280">37185</cx:pt>
          <cx:pt idx="7281">35085</cx:pt>
          <cx:pt idx="7282">39720</cx:pt>
          <cx:pt idx="7283">41310</cx:pt>
          <cx:pt idx="7284">41310</cx:pt>
          <cx:pt idx="7285">39720</cx:pt>
          <cx:pt idx="7286">39720</cx:pt>
          <cx:pt idx="7287">2000</cx:pt>
          <cx:pt idx="7288">2000</cx:pt>
          <cx:pt idx="7289">2000</cx:pt>
          <cx:pt idx="7290">2000</cx:pt>
          <cx:pt idx="7291">2000</cx:pt>
          <cx:pt idx="7292">2000</cx:pt>
          <cx:pt idx="7293">37775</cx:pt>
          <cx:pt idx="7294">35775</cx:pt>
          <cx:pt idx="7295">28975</cx:pt>
          <cx:pt idx="7296">37375</cx:pt>
          <cx:pt idx="7297">42030</cx:pt>
          <cx:pt idx="7298">44600</cx:pt>
          <cx:pt idx="7299">32275</cx:pt>
          <cx:pt idx="7300">37650</cx:pt>
          <cx:pt idx="7301">32550</cx:pt>
          <cx:pt idx="7302">36050</cx:pt>
          <cx:pt idx="7303">42305</cx:pt>
          <cx:pt idx="7304">44875</cx:pt>
          <cx:pt idx="7305">29400</cx:pt>
          <cx:pt idx="7306">38050</cx:pt>
          <cx:pt idx="7307">33500</cx:pt>
          <cx:pt idx="7308">2000</cx:pt>
          <cx:pt idx="7309">32150</cx:pt>
          <cx:pt idx="7310">25990</cx:pt>
          <cx:pt idx="7311">32195</cx:pt>
          <cx:pt idx="7312">25995</cx:pt>
          <cx:pt idx="7313">25995</cx:pt>
          <cx:pt idx="7314">30990</cx:pt>
          <cx:pt idx="7315">25995</cx:pt>
          <cx:pt idx="7316">27500</cx:pt>
          <cx:pt idx="7317">25500</cx:pt>
          <cx:pt idx="7318">21500</cx:pt>
          <cx:pt idx="7319">31995</cx:pt>
          <cx:pt idx="7320">35300</cx:pt>
          <cx:pt idx="7321">23950</cx:pt>
          <cx:pt idx="7322">25790</cx:pt>
          <cx:pt idx="7323">21840</cx:pt>
          <cx:pt idx="7324">27700</cx:pt>
          <cx:pt idx="7325">35500</cx:pt>
          <cx:pt idx="7326">24340</cx:pt>
          <cx:pt idx="7327">29940</cx:pt>
          <cx:pt idx="7328">24140</cx:pt>
          <cx:pt idx="7329">25140</cx:pt>
          <cx:pt idx="7330">22140</cx:pt>
          <cx:pt idx="7331">36040</cx:pt>
          <cx:pt idx="7332">30295</cx:pt>
          <cx:pt idx="7333">24895</cx:pt>
          <cx:pt idx="7334">25195</cx:pt>
          <cx:pt idx="7335">29995</cx:pt>
          <cx:pt idx="7336">32995</cx:pt>
          <cx:pt idx="7337">26995</cx:pt>
          <cx:pt idx="7338">27295</cx:pt>
          <cx:pt idx="7339">30695</cx:pt>
          <cx:pt idx="7340">33395</cx:pt>
          <cx:pt idx="7341">25295</cx:pt>
          <cx:pt idx="7342">27695</cx:pt>
          <cx:pt idx="7343">27395</cx:pt>
          <cx:pt idx="7344">24995</cx:pt>
          <cx:pt idx="7345">30395</cx:pt>
          <cx:pt idx="7346">35995</cx:pt>
          <cx:pt idx="7347">25645</cx:pt>
          <cx:pt idx="7348">34995</cx:pt>
          <cx:pt idx="7349">27695</cx:pt>
          <cx:pt idx="7350">38195</cx:pt>
          <cx:pt idx="7351">32390</cx:pt>
          <cx:pt idx="7352">22195</cx:pt>
          <cx:pt idx="7353">21295</cx:pt>
          <cx:pt idx="7354">22695</cx:pt>
          <cx:pt idx="7355">24995</cx:pt>
          <cx:pt idx="7356">22795</cx:pt>
          <cx:pt idx="7357">24195</cx:pt>
          <cx:pt idx="7358">19595</cx:pt>
          <cx:pt idx="7359">20795</cx:pt>
          <cx:pt idx="7360">23595</cx:pt>
          <cx:pt idx="7361">23995</cx:pt>
          <cx:pt idx="7362">22195</cx:pt>
          <cx:pt idx="7363">22695</cx:pt>
          <cx:pt idx="7364">25395</cx:pt>
          <cx:pt idx="7365">23895</cx:pt>
          <cx:pt idx="7366">22495</cx:pt>
          <cx:pt idx="7367">21295</cx:pt>
          <cx:pt idx="7368">20795</cx:pt>
          <cx:pt idx="7369">19595</cx:pt>
          <cx:pt idx="7370">27395</cx:pt>
          <cx:pt idx="7371">25995</cx:pt>
          <cx:pt idx="7372">24195</cx:pt>
          <cx:pt idx="7373">22495</cx:pt>
          <cx:pt idx="7374">25695</cx:pt>
          <cx:pt idx="7375">20995</cx:pt>
          <cx:pt idx="7376">27695</cx:pt>
          <cx:pt idx="7377">24195</cx:pt>
          <cx:pt idx="7378">22695</cx:pt>
          <cx:pt idx="7379">19795</cx:pt>
          <cx:pt idx="7380">26195</cx:pt>
          <cx:pt idx="7381">24195</cx:pt>
          <cx:pt idx="7382">28195</cx:pt>
          <cx:pt idx="7383">23195</cx:pt>
          <cx:pt idx="7384">30995</cx:pt>
          <cx:pt idx="7385">24995</cx:pt>
          <cx:pt idx="7386">26995</cx:pt>
          <cx:pt idx="7387">22995</cx:pt>
          <cx:pt idx="7388">23995</cx:pt>
          <cx:pt idx="7389">25995</cx:pt>
          <cx:pt idx="7390">24995</cx:pt>
          <cx:pt idx="7391">31695</cx:pt>
          <cx:pt idx="7392">24495</cx:pt>
          <cx:pt idx="7393">24995</cx:pt>
          <cx:pt idx="7394">27495</cx:pt>
          <cx:pt idx="7395">25495</cx:pt>
          <cx:pt idx="7396">26495</cx:pt>
          <cx:pt idx="7397">23495</cx:pt>
          <cx:pt idx="7398">24460</cx:pt>
          <cx:pt idx="7399">33775</cx:pt>
          <cx:pt idx="7400">27600</cx:pt>
          <cx:pt idx="7401">27550</cx:pt>
          <cx:pt idx="7402">35825</cx:pt>
          <cx:pt idx="7403">30250</cx:pt>
          <cx:pt idx="7404">30310</cx:pt>
          <cx:pt idx="7405">27225</cx:pt>
          <cx:pt idx="7406">34150</cx:pt>
          <cx:pt idx="7407">36195</cx:pt>
          <cx:pt idx="7408">28265</cx:pt>
          <cx:pt idx="7409">24635</cx:pt>
          <cx:pt idx="7410">42495</cx:pt>
          <cx:pt idx="7411">30495</cx:pt>
          <cx:pt idx="7412">28595</cx:pt>
          <cx:pt idx="7413">37895</cx:pt>
          <cx:pt idx="7414">34495</cx:pt>
          <cx:pt idx="7415">200500</cx:pt>
          <cx:pt idx="7416">82800</cx:pt>
          <cx:pt idx="7417">125600</cx:pt>
          <cx:pt idx="7418">93200</cx:pt>
          <cx:pt idx="7419">98300</cx:pt>
          <cx:pt idx="7420">161100</cx:pt>
          <cx:pt idx="7421">141300</cx:pt>
          <cx:pt idx="7422">180300</cx:pt>
          <cx:pt idx="7423">113400</cx:pt>
          <cx:pt idx="7424">78100</cx:pt>
          <cx:pt idx="7425">161100</cx:pt>
          <cx:pt idx="7426">82800</cx:pt>
          <cx:pt idx="7427">141300</cx:pt>
          <cx:pt idx="7428">200500</cx:pt>
          <cx:pt idx="7429">78100</cx:pt>
          <cx:pt idx="7430">180300</cx:pt>
          <cx:pt idx="7431">80000</cx:pt>
          <cx:pt idx="7432">113400</cx:pt>
          <cx:pt idx="7433">84300</cx:pt>
          <cx:pt idx="7434">93200</cx:pt>
          <cx:pt idx="7435">125600</cx:pt>
          <cx:pt idx="7436">98300</cx:pt>
          <cx:pt idx="7437">39725</cx:pt>
          <cx:pt idx="7438">34600</cx:pt>
          <cx:pt idx="7439">40425</cx:pt>
          <cx:pt idx="7440">35250</cx:pt>
          <cx:pt idx="7441">40730</cx:pt>
          <cx:pt idx="7442">35555</cx:pt>
          <cx:pt idx="7443">259900</cx:pt>
          <cx:pt idx="7444">262990</cx:pt>
          <cx:pt idx="7445">2000</cx:pt>
          <cx:pt idx="7446">2000</cx:pt>
          <cx:pt idx="7447">2000</cx:pt>
          <cx:pt idx="7448">2178</cx:pt>
          <cx:pt idx="7449">26280</cx:pt>
          <cx:pt idx="7450">29125</cx:pt>
          <cx:pt idx="7451">22440</cx:pt>
          <cx:pt idx="7452">22440</cx:pt>
          <cx:pt idx="7453">23995</cx:pt>
          <cx:pt idx="7454">30850</cx:pt>
          <cx:pt idx="7455">31790</cx:pt>
          <cx:pt idx="7456">24375</cx:pt>
          <cx:pt idx="7457">21340</cx:pt>
          <cx:pt idx="7458">31790</cx:pt>
          <cx:pt idx="7459">26280</cx:pt>
          <cx:pt idx="7460">33925</cx:pt>
          <cx:pt idx="7461">28105</cx:pt>
          <cx:pt idx="7462">24375</cx:pt>
          <cx:pt idx="7463">26915</cx:pt>
          <cx:pt idx="7464">27095</cx:pt>
          <cx:pt idx="7465">28115</cx:pt>
          <cx:pt idx="7466">23995</cx:pt>
          <cx:pt idx="7467">35995</cx:pt>
          <cx:pt idx="7468">26915</cx:pt>
          <cx:pt idx="7469">28105</cx:pt>
          <cx:pt idx="7470">28115</cx:pt>
          <cx:pt idx="7471">21340</cx:pt>
          <cx:pt idx="7472">26280</cx:pt>
          <cx:pt idx="7473">34270</cx:pt>
          <cx:pt idx="7474">30495</cx:pt>
          <cx:pt idx="7475">24750</cx:pt>
          <cx:pt idx="7476">24750</cx:pt>
          <cx:pt idx="7477">28410</cx:pt>
          <cx:pt idx="7478">23975</cx:pt>
          <cx:pt idx="7479">36835</cx:pt>
          <cx:pt idx="7480">22440</cx:pt>
          <cx:pt idx="7481">23975</cx:pt>
          <cx:pt idx="7482">22440</cx:pt>
          <cx:pt idx="7483">26280</cx:pt>
          <cx:pt idx="7484">28410</cx:pt>
          <cx:pt idx="7485">34270</cx:pt>
          <cx:pt idx="7486">30495</cx:pt>
          <cx:pt idx="7487">29295</cx:pt>
          <cx:pt idx="7488">27995</cx:pt>
          <cx:pt idx="7489">22440</cx:pt>
          <cx:pt idx="7490">23975</cx:pt>
          <cx:pt idx="7491">30995</cx:pt>
          <cx:pt idx="7492">25495</cx:pt>
          <cx:pt idx="7493">33995</cx:pt>
          <cx:pt idx="7494">2452</cx:pt>
          <cx:pt idx="7495">2879</cx:pt>
          <cx:pt idx="7496">2715</cx:pt>
          <cx:pt idx="7497">2668</cx:pt>
          <cx:pt idx="7498">30500</cx:pt>
          <cx:pt idx="7499">27300</cx:pt>
          <cx:pt idx="7500">23000</cx:pt>
          <cx:pt idx="7501">24150</cx:pt>
          <cx:pt idx="7502">28050</cx:pt>
          <cx:pt idx="7503">26800</cx:pt>
          <cx:pt idx="7504">29250</cx:pt>
          <cx:pt idx="7505">26150</cx:pt>
          <cx:pt idx="7506">30900</cx:pt>
          <cx:pt idx="7507">26450</cx:pt>
          <cx:pt idx="7508">24450</cx:pt>
          <cx:pt idx="7509">28450</cx:pt>
          <cx:pt idx="7510">23300</cx:pt>
          <cx:pt idx="7511">29550</cx:pt>
          <cx:pt idx="7512">27600</cx:pt>
          <cx:pt idx="7513">27100</cx:pt>
          <cx:pt idx="7514">29510</cx:pt>
          <cx:pt idx="7515">29780</cx:pt>
          <cx:pt idx="7516">37900</cx:pt>
          <cx:pt idx="7517">41560</cx:pt>
          <cx:pt idx="7518">34830</cx:pt>
          <cx:pt idx="7519">31200</cx:pt>
          <cx:pt idx="7520">34500</cx:pt>
          <cx:pt idx="7521">32810</cx:pt>
          <cx:pt idx="7522">36210</cx:pt>
          <cx:pt idx="7523">33140</cx:pt>
          <cx:pt idx="7524">43250</cx:pt>
          <cx:pt idx="7525">31470</cx:pt>
          <cx:pt idx="7526">33150</cx:pt>
          <cx:pt idx="7527">38100</cx:pt>
          <cx:pt idx="7528">41610</cx:pt>
          <cx:pt idx="7529">43300</cx:pt>
          <cx:pt idx="7530">29830</cx:pt>
          <cx:pt idx="7531">36410</cx:pt>
          <cx:pt idx="7532">34840</cx:pt>
          <cx:pt idx="7533">31520</cx:pt>
          <cx:pt idx="7534">37790</cx:pt>
          <cx:pt idx="7535">32980</cx:pt>
          <cx:pt idx="7536">36100</cx:pt>
          <cx:pt idx="7537">30290</cx:pt>
          <cx:pt idx="7538">42070</cx:pt>
          <cx:pt idx="7539">34670</cx:pt>
          <cx:pt idx="7540">43760</cx:pt>
          <cx:pt idx="7541">31980</cx:pt>
          <cx:pt idx="7542">64600</cx:pt>
          <cx:pt idx="7543">94600</cx:pt>
          <cx:pt idx="7544">79900</cx:pt>
          <cx:pt idx="7545">66950</cx:pt>
          <cx:pt idx="7546">96100</cx:pt>
          <cx:pt idx="7547">74600</cx:pt>
          <cx:pt idx="7548">100800</cx:pt>
          <cx:pt idx="7549">101300</cx:pt>
          <cx:pt idx="7550">96600</cx:pt>
          <cx:pt idx="7551">66700</cx:pt>
          <cx:pt idx="7552">74350</cx:pt>
          <cx:pt idx="7553">433550</cx:pt>
          <cx:pt idx="7554">438325</cx:pt>
          <cx:pt idx="7555">449525</cx:pt>
          <cx:pt idx="7556">474600</cx:pt>
          <cx:pt idx="7557">479775</cx:pt>
          <cx:pt idx="7558">492000</cx:pt>
          <cx:pt idx="7559">402940</cx:pt>
          <cx:pt idx="7560">474990</cx:pt>
          <cx:pt idx="7561">407400</cx:pt>
          <cx:pt idx="7562">480175</cx:pt>
          <cx:pt idx="7563">417825</cx:pt>
          <cx:pt idx="7564">492425</cx:pt>
          <cx:pt idx="7565">2047</cx:pt>
          <cx:pt idx="7566">2550</cx:pt>
          <cx:pt idx="7567">2221</cx:pt>
          <cx:pt idx="7568">2000</cx:pt>
          <cx:pt idx="7569">2142</cx:pt>
          <cx:pt idx="7570">2013</cx:pt>
          <cx:pt idx="7571">2293</cx:pt>
          <cx:pt idx="7572">2281</cx:pt>
          <cx:pt idx="7573">2000</cx:pt>
          <cx:pt idx="7574">2000</cx:pt>
          <cx:pt idx="7575">2115</cx:pt>
          <cx:pt idx="7576">2000</cx:pt>
          <cx:pt idx="7577">2040</cx:pt>
          <cx:pt idx="7578">2423</cx:pt>
          <cx:pt idx="7579">2188</cx:pt>
          <cx:pt idx="7580">2699</cx:pt>
          <cx:pt idx="7581">2311</cx:pt>
          <cx:pt idx="7582">2691</cx:pt>
          <cx:pt idx="7583">2197</cx:pt>
          <cx:pt idx="7584">2553</cx:pt>
          <cx:pt idx="7585">2409</cx:pt>
          <cx:pt idx="7586">2912</cx:pt>
          <cx:pt idx="7587">2000</cx:pt>
          <cx:pt idx="7588">2498</cx:pt>
          <cx:pt idx="7589">2539</cx:pt>
          <cx:pt idx="7590">2000</cx:pt>
          <cx:pt idx="7591">33720</cx:pt>
          <cx:pt idx="7592">40020</cx:pt>
          <cx:pt idx="7593">36970</cx:pt>
          <cx:pt idx="7594">33120</cx:pt>
          <cx:pt idx="7595">41620</cx:pt>
          <cx:pt idx="7596">38970</cx:pt>
          <cx:pt idx="7597">31470</cx:pt>
          <cx:pt idx="7598">34720</cx:pt>
          <cx:pt idx="7599">36970</cx:pt>
          <cx:pt idx="7600">35370</cx:pt>
          <cx:pt idx="7601">29870</cx:pt>
          <cx:pt idx="7602">32120</cx:pt>
          <cx:pt idx="7603">37370</cx:pt>
          <cx:pt idx="7604">38570</cx:pt>
          <cx:pt idx="7605">39455</cx:pt>
          <cx:pt idx="7606">46570</cx:pt>
          <cx:pt idx="7607">38855</cx:pt>
          <cx:pt idx="7608">38855</cx:pt>
          <cx:pt idx="7609">37855</cx:pt>
          <cx:pt idx="7610">33580</cx:pt>
          <cx:pt idx="7611">36055</cx:pt>
          <cx:pt idx="7612">31945</cx:pt>
          <cx:pt idx="7613">37055</cx:pt>
          <cx:pt idx="7614">30145</cx:pt>
          <cx:pt idx="7615">34380</cx:pt>
          <cx:pt idx="7616">32580</cx:pt>
          <cx:pt idx="7617">35380</cx:pt>
          <cx:pt idx="7618">41170</cx:pt>
          <cx:pt idx="7619">42970</cx:pt>
          <cx:pt idx="7620">37055</cx:pt>
          <cx:pt idx="7621">37655</cx:pt>
          <cx:pt idx="7622">39255</cx:pt>
          <cx:pt idx="7623">36455</cx:pt>
          <cx:pt idx="7624">39855</cx:pt>
          <cx:pt idx="7625">38055</cx:pt>
          <cx:pt idx="7626">47070</cx:pt>
          <cx:pt idx="7627">39255</cx:pt>
          <cx:pt idx="7628">33030</cx:pt>
          <cx:pt idx="7629">37455</cx:pt>
          <cx:pt idx="7630">38255</cx:pt>
          <cx:pt idx="7631">34830</cx:pt>
          <cx:pt idx="7632">32395</cx:pt>
          <cx:pt idx="7633">41670</cx:pt>
          <cx:pt idx="7634">35830</cx:pt>
          <cx:pt idx="7635">43470</cx:pt>
          <cx:pt idx="7636">34030</cx:pt>
          <cx:pt idx="7637">30595</cx:pt>
          <cx:pt idx="7638">37455</cx:pt>
          <cx:pt idx="7639">2000</cx:pt>
          <cx:pt idx="7640">3065</cx:pt>
          <cx:pt idx="7641">3367</cx:pt>
          <cx:pt idx="7642">3843</cx:pt>
          <cx:pt idx="7643">3407</cx:pt>
          <cx:pt idx="7644">26100</cx:pt>
          <cx:pt idx="7645">23600</cx:pt>
          <cx:pt idx="7646">24600</cx:pt>
          <cx:pt idx="7647">2000</cx:pt>
          <cx:pt idx="7648">2000</cx:pt>
          <cx:pt idx="7649">2000</cx:pt>
          <cx:pt idx="7650">2194</cx:pt>
          <cx:pt idx="7651">2000</cx:pt>
          <cx:pt idx="7652">2088</cx:pt>
          <cx:pt idx="7653">2000</cx:pt>
          <cx:pt idx="7654">2000</cx:pt>
          <cx:pt idx="7655">2064</cx:pt>
          <cx:pt idx="7656">2304</cx:pt>
          <cx:pt idx="7657">2419</cx:pt>
          <cx:pt idx="7658">2196</cx:pt>
          <cx:pt idx="7659">2388</cx:pt>
          <cx:pt idx="7660">2242</cx:pt>
          <cx:pt idx="7661">2728</cx:pt>
          <cx:pt idx="7662">2580</cx:pt>
          <cx:pt idx="7663">20030</cx:pt>
          <cx:pt idx="7664">19080</cx:pt>
          <cx:pt idx="7665">21765</cx:pt>
          <cx:pt idx="7666">23360</cx:pt>
          <cx:pt idx="7667">20340</cx:pt>
          <cx:pt idx="7668">21765</cx:pt>
          <cx:pt idx="7669">19540</cx:pt>
          <cx:pt idx="7670">24475</cx:pt>
          <cx:pt idx="7671">20360</cx:pt>
          <cx:pt idx="7672">19560</cx:pt>
          <cx:pt idx="7673">24495</cx:pt>
          <cx:pt idx="7674">21785</cx:pt>
          <cx:pt idx="7675">21355</cx:pt>
          <cx:pt idx="7676">27100</cx:pt>
          <cx:pt idx="7677">33100</cx:pt>
          <cx:pt idx="7678">28800</cx:pt>
          <cx:pt idx="7679">26675</cx:pt>
          <cx:pt idx="7680">28060</cx:pt>
          <cx:pt idx="7681">30935</cx:pt>
          <cx:pt idx="7682">29695</cx:pt>
          <cx:pt idx="7683">26675</cx:pt>
          <cx:pt idx="7684">28060</cx:pt>
          <cx:pt idx="7685">30935</cx:pt>
          <cx:pt idx="7686">29695</cx:pt>
          <cx:pt idx="7687">26675</cx:pt>
          <cx:pt idx="7688">29695</cx:pt>
          <cx:pt idx="7689">28060</cx:pt>
          <cx:pt idx="7690">30935</cx:pt>
          <cx:pt idx="7691">25765</cx:pt>
          <cx:pt idx="7692">30005</cx:pt>
          <cx:pt idx="7693">24200</cx:pt>
          <cx:pt idx="7694">28435</cx:pt>
          <cx:pt idx="7695">26985</cx:pt>
          <cx:pt idx="7696">23215</cx:pt>
          <cx:pt idx="7697">24200</cx:pt>
          <cx:pt idx="7698">26250</cx:pt>
          <cx:pt idx="7699">28650</cx:pt>
          <cx:pt idx="7700">30000</cx:pt>
          <cx:pt idx="7701">24700</cx:pt>
          <cx:pt idx="7702">28100</cx:pt>
          <cx:pt idx="7703">28115</cx:pt>
          <cx:pt idx="7704">30015</cx:pt>
          <cx:pt idx="7705">29135</cx:pt>
          <cx:pt idx="7706">26735</cx:pt>
          <cx:pt idx="7707">24685</cx:pt>
          <cx:pt idx="7708">25165</cx:pt>
          <cx:pt idx="7709">2130</cx:pt>
          <cx:pt idx="7710">2003</cx:pt>
          <cx:pt idx="7711">14155</cx:pt>
          <cx:pt idx="7712">16220</cx:pt>
          <cx:pt idx="7713">14330</cx:pt>
          <cx:pt idx="7714">16395</cx:pt>
          <cx:pt idx="7715">2000</cx:pt>
          <cx:pt idx="7716">2000</cx:pt>
          <cx:pt idx="7717">2000</cx:pt>
          <cx:pt idx="7718">2000</cx:pt>
          <cx:pt idx="7719">2000</cx:pt>
          <cx:pt idx="7720">2000</cx:pt>
          <cx:pt idx="7721">2000</cx:pt>
          <cx:pt idx="7722">2000</cx:pt>
          <cx:pt idx="7723">16455</cx:pt>
          <cx:pt idx="7724">16895</cx:pt>
          <cx:pt idx="7725">13885</cx:pt>
          <cx:pt idx="7726">12765</cx:pt>
          <cx:pt idx="7727">13485</cx:pt>
          <cx:pt idx="7728">18020</cx:pt>
          <cx:pt idx="7729">15535</cx:pt>
          <cx:pt idx="7730">15700</cx:pt>
          <cx:pt idx="7731">14975</cx:pt>
          <cx:pt idx="7732">13075</cx:pt>
          <cx:pt idx="7733">16140</cx:pt>
          <cx:pt idx="7734">15415</cx:pt>
          <cx:pt idx="7735">13680</cx:pt>
          <cx:pt idx="7736">44625</cx:pt>
          <cx:pt idx="7737">44625</cx:pt>
          <cx:pt idx="7738">20105</cx:pt>
          <cx:pt idx="7739">20901</cx:pt>
          <cx:pt idx="7740">44625</cx:pt>
          <cx:pt idx="7741">19785</cx:pt>
          <cx:pt idx="7742">23515</cx:pt>
          <cx:pt idx="7743">18430</cx:pt>
          <cx:pt idx="7744">15970</cx:pt>
          <cx:pt idx="7745">18000</cx:pt>
          <cx:pt idx="7746">20780</cx:pt>
          <cx:pt idx="7747">24510</cx:pt>
          <cx:pt idx="7748">18275</cx:pt>
          <cx:pt idx="7749">2000</cx:pt>
          <cx:pt idx="7750">32500</cx:pt>
          <cx:pt idx="7751">36400</cx:pt>
          <cx:pt idx="7752">38500</cx:pt>
          <cx:pt idx="7753">34600</cx:pt>
          <cx:pt idx="7754">38600</cx:pt>
          <cx:pt idx="7755">40700</cx:pt>
          <cx:pt idx="7756">33700</cx:pt>
          <cx:pt idx="7757">35800</cx:pt>
          <cx:pt idx="7758">34500</cx:pt>
          <cx:pt idx="7759">41300</cx:pt>
          <cx:pt idx="7760">36600</cx:pt>
          <cx:pt idx="7761">33900</cx:pt>
          <cx:pt idx="7762">31800</cx:pt>
          <cx:pt idx="7763">39200</cx:pt>
          <cx:pt idx="7764">33950</cx:pt>
          <cx:pt idx="7765">35550</cx:pt>
          <cx:pt idx="7766">61600</cx:pt>
          <cx:pt idx="7767">52400</cx:pt>
          <cx:pt idx="7768">56400</cx:pt>
          <cx:pt idx="7769">58100</cx:pt>
          <cx:pt idx="7770">38950</cx:pt>
          <cx:pt idx="7771">46200</cx:pt>
          <cx:pt idx="7772">37150</cx:pt>
          <cx:pt idx="7773">45450</cx:pt>
          <cx:pt idx="7774">43650</cx:pt>
          <cx:pt idx="7775">41800</cx:pt>
          <cx:pt idx="7776">48600</cx:pt>
          <cx:pt idx="7777">44400</cx:pt>
          <cx:pt idx="7778">46800</cx:pt>
          <cx:pt idx="7779">40000</cx:pt>
          <cx:pt idx="7780">33950</cx:pt>
          <cx:pt idx="7781">49950</cx:pt>
          <cx:pt idx="7782">47950</cx:pt>
          <cx:pt idx="7783">41900</cx:pt>
          <cx:pt idx="7784">45900</cx:pt>
          <cx:pt idx="7785">49050</cx:pt>
          <cx:pt idx="7786">43900</cx:pt>
          <cx:pt idx="7787">39650</cx:pt>
          <cx:pt idx="7788">47050</cx:pt>
          <cx:pt idx="7789">39900</cx:pt>
          <cx:pt idx="7790">37650</cx:pt>
          <cx:pt idx="7791">35950</cx:pt>
          <cx:pt idx="7792">33950</cx:pt>
          <cx:pt idx="7793">44650</cx:pt>
          <cx:pt idx="7794">50700</cx:pt>
          <cx:pt idx="7795">44300</cx:pt>
          <cx:pt idx="7796">48700</cx:pt>
          <cx:pt idx="7797">49800</cx:pt>
          <cx:pt idx="7798">38400</cx:pt>
          <cx:pt idx="7799">40650</cx:pt>
          <cx:pt idx="7800">42650</cx:pt>
          <cx:pt idx="7801">40400</cx:pt>
          <cx:pt idx="7802">35950</cx:pt>
          <cx:pt idx="7803">42300</cx:pt>
          <cx:pt idx="7804">46650</cx:pt>
          <cx:pt idx="7805">47800</cx:pt>
          <cx:pt idx="7806">52900</cx:pt>
          <cx:pt idx="7807">47500</cx:pt>
          <cx:pt idx="7808">51900</cx:pt>
          <cx:pt idx="7809">42200</cx:pt>
          <cx:pt idx="7810">39300</cx:pt>
          <cx:pt idx="7811">55000</cx:pt>
          <cx:pt idx="7812">45400</cx:pt>
          <cx:pt idx="7813">53500</cx:pt>
          <cx:pt idx="7814">40900</cx:pt>
          <cx:pt idx="7815">42750</cx:pt>
          <cx:pt idx="7816">52500</cx:pt>
          <cx:pt idx="7817">46000</cx:pt>
          <cx:pt idx="7818">48100</cx:pt>
          <cx:pt idx="7819">57700</cx:pt>
          <cx:pt idx="7820">50200</cx:pt>
          <cx:pt idx="7821">55600</cx:pt>
          <cx:pt idx="7822">53200</cx:pt>
          <cx:pt idx="7823">40900</cx:pt>
          <cx:pt idx="7824">46400</cx:pt>
          <cx:pt idx="7825">43150</cx:pt>
          <cx:pt idx="7826">53400</cx:pt>
          <cx:pt idx="7827">48550</cx:pt>
          <cx:pt idx="7828">62100</cx:pt>
          <cx:pt idx="7829">62100</cx:pt>
          <cx:pt idx="7830">53400</cx:pt>
          <cx:pt idx="7831">48550</cx:pt>
          <cx:pt idx="7832">51750</cx:pt>
          <cx:pt idx="7833">40950</cx:pt>
          <cx:pt idx="7834">42600</cx:pt>
          <cx:pt idx="7835">46050</cx:pt>
          <cx:pt idx="7836">53650</cx:pt>
          <cx:pt idx="7837">40950</cx:pt>
          <cx:pt idx="7838">46050</cx:pt>
          <cx:pt idx="7839">49650</cx:pt>
          <cx:pt idx="7840">42600</cx:pt>
          <cx:pt idx="7841">47700</cx:pt>
          <cx:pt idx="7842">53300</cx:pt>
          <cx:pt idx="7843">46300</cx:pt>
          <cx:pt idx="7844">44300</cx:pt>
          <cx:pt idx="7845">38950</cx:pt>
          <cx:pt idx="7846">51300</cx:pt>
          <cx:pt idx="7847">40950</cx:pt>
          <cx:pt idx="7848">43300</cx:pt>
          <cx:pt idx="7849">41300</cx:pt>
          <cx:pt idx="7850">51750</cx:pt>
          <cx:pt idx="7851">49600</cx:pt>
          <cx:pt idx="7852">55650</cx:pt>
          <cx:pt idx="7853">64600</cx:pt>
          <cx:pt idx="7854">62100</cx:pt>
          <cx:pt idx="7855">51350</cx:pt>
          <cx:pt idx="7856">49850</cx:pt>
          <cx:pt idx="7857">52000</cx:pt>
          <cx:pt idx="7858">67050</cx:pt>
          <cx:pt idx="7859">62850</cx:pt>
          <cx:pt idx="7860">65350</cx:pt>
          <cx:pt idx="7861">55900</cx:pt>
          <cx:pt idx="7862">64550</cx:pt>
          <cx:pt idx="7863">53500</cx:pt>
          <cx:pt idx="7864">67050</cx:pt>
          <cx:pt idx="7865">52000</cx:pt>
          <cx:pt idx="7866">62850</cx:pt>
          <cx:pt idx="7867">55900</cx:pt>
          <cx:pt idx="7868">65350</cx:pt>
          <cx:pt idx="7869">64550</cx:pt>
          <cx:pt idx="7870">51350</cx:pt>
          <cx:pt idx="7871">53500</cx:pt>
          <cx:pt idx="7872">49850</cx:pt>
          <cx:pt idx="7873">64900</cx:pt>
          <cx:pt idx="7874">52900</cx:pt>
          <cx:pt idx="7875">60900</cx:pt>
          <cx:pt idx="7876">47700</cx:pt>
          <cx:pt idx="7877">53700</cx:pt>
          <cx:pt idx="7878">58900</cx:pt>
          <cx:pt idx="7879">61900</cx:pt>
          <cx:pt idx="7880">53400</cx:pt>
          <cx:pt idx="7881">59900</cx:pt>
          <cx:pt idx="7882">54800</cx:pt>
          <cx:pt idx="7883">48300</cx:pt>
          <cx:pt idx="7884">65400</cx:pt>
          <cx:pt idx="7885">58800</cx:pt>
          <cx:pt idx="7886">64300</cx:pt>
          <cx:pt idx="7887">54800</cx:pt>
          <cx:pt idx="7888">106900</cx:pt>
          <cx:pt idx="7889">140500</cx:pt>
          <cx:pt idx="7890">107900</cx:pt>
          <cx:pt idx="7891">99900</cx:pt>
          <cx:pt idx="7892">141500</cx:pt>
          <cx:pt idx="7893">116000</cx:pt>
          <cx:pt idx="7894">109500</cx:pt>
          <cx:pt idx="7895">145500</cx:pt>
          <cx:pt idx="7896">109900</cx:pt>
          <cx:pt idx="7897">109900</cx:pt>
          <cx:pt idx="7898">116000</cx:pt>
          <cx:pt idx="7899">103400</cx:pt>
          <cx:pt idx="7900">145500</cx:pt>
          <cx:pt idx="7901">33750</cx:pt>
          <cx:pt idx="7902">42870</cx:pt>
          <cx:pt idx="7903">26220</cx:pt>
          <cx:pt idx="7904">29970</cx:pt>
          <cx:pt idx="7905">30280</cx:pt>
          <cx:pt idx="7906">34060</cx:pt>
          <cx:pt idx="7907">43180</cx:pt>
          <cx:pt idx="7908">26530</cx:pt>
          <cx:pt idx="7909">26580</cx:pt>
          <cx:pt idx="7910">34110</cx:pt>
          <cx:pt idx="7911">30540</cx:pt>
          <cx:pt idx="7912">43230</cx:pt>
          <cx:pt idx="7913">34150</cx:pt>
          <cx:pt idx="7914">35550</cx:pt>
          <cx:pt idx="7915">35550</cx:pt>
          <cx:pt idx="7916">34150</cx:pt>
          <cx:pt idx="7917">34750</cx:pt>
          <cx:pt idx="7918">36150</cx:pt>
          <cx:pt idx="7919">36400</cx:pt>
          <cx:pt idx="7920">37200</cx:pt>
          <cx:pt idx="7921">35000</cx:pt>
          <cx:pt idx="7922">38600</cx:pt>
          <cx:pt idx="7923">34450</cx:pt>
          <cx:pt idx="7924">35850</cx:pt>
          <cx:pt idx="7925">36250</cx:pt>
          <cx:pt idx="7926">34450</cx:pt>
          <cx:pt idx="7927">58150</cx:pt>
          <cx:pt idx="7928">55050</cx:pt>
          <cx:pt idx="7929">56050</cx:pt>
          <cx:pt idx="7930">59150</cx:pt>
          <cx:pt idx="7931">61800</cx:pt>
          <cx:pt idx="7932">58700</cx:pt>
          <cx:pt idx="7933">45400</cx:pt>
          <cx:pt idx="7934">42400</cx:pt>
          <cx:pt idx="7935">46800</cx:pt>
          <cx:pt idx="7936">43800</cx:pt>
          <cx:pt idx="7937">42600</cx:pt>
          <cx:pt idx="7938">53450</cx:pt>
          <cx:pt idx="7939">52050</cx:pt>
          <cx:pt idx="7940">44400</cx:pt>
          <cx:pt idx="7941">44900</cx:pt>
          <cx:pt idx="7942">43100</cx:pt>
          <cx:pt idx="7943">45850</cx:pt>
          <cx:pt idx="7944">47300</cx:pt>
          <cx:pt idx="7945">45850</cx:pt>
          <cx:pt idx="7946">47300</cx:pt>
          <cx:pt idx="7947">45850</cx:pt>
          <cx:pt idx="7948">47650</cx:pt>
          <cx:pt idx="7949">62700</cx:pt>
          <cx:pt idx="7950">65800</cx:pt>
          <cx:pt idx="7951">63250</cx:pt>
          <cx:pt idx="7952">66350</cx:pt>
          <cx:pt idx="7953">66350</cx:pt>
          <cx:pt idx="7954">63250</cx:pt>
          <cx:pt idx="7955">88850</cx:pt>
          <cx:pt idx="7956">60000</cx:pt>
          <cx:pt idx="7957">63100</cx:pt>
          <cx:pt idx="7958">64450</cx:pt>
          <cx:pt idx="7959">61350</cx:pt>
          <cx:pt idx="7960">49300</cx:pt>
          <cx:pt idx="7961">50800</cx:pt>
          <cx:pt idx="7962">50240</cx:pt>
          <cx:pt idx="7963">51740</cx:pt>
          <cx:pt idx="7964">52690</cx:pt>
          <cx:pt idx="7965">53840</cx:pt>
          <cx:pt idx="7966">29100</cx:pt>
          <cx:pt idx="7967">32990</cx:pt>
          <cx:pt idx="7968">164700</cx:pt>
          <cx:pt idx="7969">128400</cx:pt>
          <cx:pt idx="7970">179645</cx:pt>
          <cx:pt idx="7971">173800</cx:pt>
          <cx:pt idx="7972">137500</cx:pt>
          <cx:pt idx="7973">151200</cx:pt>
          <cx:pt idx="7974">124000</cx:pt>
          <cx:pt idx="7975">114900</cx:pt>
          <cx:pt idx="7976">160300</cx:pt>
          <cx:pt idx="7977">170545</cx:pt>
          <cx:pt idx="7978">199600</cx:pt>
          <cx:pt idx="7979">138400</cx:pt>
          <cx:pt idx="7980">124900</cx:pt>
          <cx:pt idx="7981">166100</cx:pt>
          <cx:pt idx="7982">199900</cx:pt>
          <cx:pt idx="7983">182500</cx:pt>
          <cx:pt idx="7984">162900</cx:pt>
          <cx:pt idx="7985">115900</cx:pt>
          <cx:pt idx="7986">129400</cx:pt>
          <cx:pt idx="7987">190600</cx:pt>
          <cx:pt idx="7988">153900</cx:pt>
          <cx:pt idx="7989">175100</cx:pt>
          <cx:pt idx="7990">173500</cx:pt>
          <cx:pt idx="7991">162900</cx:pt>
          <cx:pt idx="7992">189900</cx:pt>
          <cx:pt idx="7993">17110</cx:pt>
          <cx:pt idx="7994">17110</cx:pt>
          <cx:pt idx="7995">18185</cx:pt>
          <cx:pt idx="7996">18185</cx:pt>
          <cx:pt idx="7997">14990</cx:pt>
          <cx:pt idx="7998">16065</cx:pt>
          <cx:pt idx="7999">16065</cx:pt>
          <cx:pt idx="8000">14990</cx:pt>
          <cx:pt idx="8001">17575</cx:pt>
          <cx:pt idx="8002">16675</cx:pt>
          <cx:pt idx="8003">18650</cx:pt>
          <cx:pt idx="8004">15600</cx:pt>
          <cx:pt idx="8005">15600</cx:pt>
          <cx:pt idx="8006">18650</cx:pt>
          <cx:pt idx="8007">17575</cx:pt>
          <cx:pt idx="8008">16675</cx:pt>
          <cx:pt idx="8009">19340</cx:pt>
          <cx:pt idx="8010">16300</cx:pt>
          <cx:pt idx="8011">16300</cx:pt>
          <cx:pt idx="8012">19340</cx:pt>
          <cx:pt idx="8013">17400</cx:pt>
          <cx:pt idx="8014">17400</cx:pt>
          <cx:pt idx="8015">24005</cx:pt>
          <cx:pt idx="8016">24005</cx:pt>
          <cx:pt idx="8017">23020</cx:pt>
          <cx:pt idx="8018">26750</cx:pt>
          <cx:pt idx="8019">19890</cx:pt>
          <cx:pt idx="8020">26855</cx:pt>
          <cx:pt idx="8021">28445</cx:pt>
          <cx:pt idx="8022">20490</cx:pt>
          <cx:pt idx="8023">28780</cx:pt>
          <cx:pt idx="8024">25650</cx:pt>
          <cx:pt idx="8025">23590</cx:pt>
          <cx:pt idx="8026">24235</cx:pt>
          <cx:pt idx="8027">26295</cx:pt>
          <cx:pt idx="8028">29425</cx:pt>
          <cx:pt idx="8029">21135</cx:pt>
          <cx:pt idx="8030">35610</cx:pt>
          <cx:pt idx="8031">33785</cx:pt>
          <cx:pt idx="8032">32580</cx:pt>
          <cx:pt idx="8033">30580</cx:pt>
          <cx:pt idx="8034">33570</cx:pt>
          <cx:pt idx="8035">31550</cx:pt>
          <cx:pt idx="8036">2000</cx:pt>
          <cx:pt idx="8037">2000</cx:pt>
          <cx:pt idx="8038">2000</cx:pt>
          <cx:pt idx="8039">2000</cx:pt>
          <cx:pt idx="8040">2000</cx:pt>
          <cx:pt idx="8041">2000</cx:pt>
          <cx:pt idx="8042">2000</cx:pt>
          <cx:pt idx="8043">2000</cx:pt>
          <cx:pt idx="8044">2000</cx:pt>
          <cx:pt idx="8045">2000</cx:pt>
          <cx:pt idx="8046">2000</cx:pt>
          <cx:pt idx="8047">2000</cx:pt>
          <cx:pt idx="8048">2000</cx:pt>
          <cx:pt idx="8049">2000</cx:pt>
          <cx:pt idx="8050">2000</cx:pt>
          <cx:pt idx="8051">2000</cx:pt>
          <cx:pt idx="8052">2000</cx:pt>
          <cx:pt idx="8053">2000</cx:pt>
          <cx:pt idx="8054">2000</cx:pt>
          <cx:pt idx="8055">2000</cx:pt>
          <cx:pt idx="8056">2000</cx:pt>
          <cx:pt idx="8057">2000</cx:pt>
          <cx:pt idx="8058">2000</cx:pt>
          <cx:pt idx="8059">2000</cx:pt>
          <cx:pt idx="8060">2000</cx:pt>
          <cx:pt idx="8061">2000</cx:pt>
          <cx:pt idx="8062">2000</cx:pt>
          <cx:pt idx="8063">2000</cx:pt>
          <cx:pt idx="8064">2000</cx:pt>
          <cx:pt idx="8065">2000</cx:pt>
          <cx:pt idx="8066">2000</cx:pt>
          <cx:pt idx="8067">2000</cx:pt>
          <cx:pt idx="8068">2000</cx:pt>
          <cx:pt idx="8069">2000</cx:pt>
          <cx:pt idx="8070">2000</cx:pt>
          <cx:pt idx="8071">2000</cx:pt>
          <cx:pt idx="8072">2000</cx:pt>
          <cx:pt idx="8073">2000</cx:pt>
          <cx:pt idx="8074">2000</cx:pt>
          <cx:pt idx="8075">2000</cx:pt>
          <cx:pt idx="8076">2000</cx:pt>
          <cx:pt idx="8077">2008</cx:pt>
          <cx:pt idx="8078">2083</cx:pt>
          <cx:pt idx="8079">2000</cx:pt>
          <cx:pt idx="8080">2000</cx:pt>
          <cx:pt idx="8081">2000</cx:pt>
          <cx:pt idx="8082">2000</cx:pt>
          <cx:pt idx="8083">2000</cx:pt>
          <cx:pt idx="8084">2000</cx:pt>
          <cx:pt idx="8085">2000</cx:pt>
          <cx:pt idx="8086">2000</cx:pt>
          <cx:pt idx="8087">2000</cx:pt>
          <cx:pt idx="8088">2000</cx:pt>
          <cx:pt idx="8089">2000</cx:pt>
          <cx:pt idx="8090">2000</cx:pt>
          <cx:pt idx="8091">2000</cx:pt>
          <cx:pt idx="8092">2000</cx:pt>
          <cx:pt idx="8093">2000</cx:pt>
          <cx:pt idx="8094">2000</cx:pt>
          <cx:pt idx="8095">2000</cx:pt>
          <cx:pt idx="8096">2000</cx:pt>
          <cx:pt idx="8097">2000</cx:pt>
          <cx:pt idx="8098">2000</cx:pt>
          <cx:pt idx="8099">2093</cx:pt>
          <cx:pt idx="8100">2073</cx:pt>
          <cx:pt idx="8101">2220</cx:pt>
          <cx:pt idx="8102">2000</cx:pt>
          <cx:pt idx="8103">2122</cx:pt>
          <cx:pt idx="8104">2046</cx:pt>
          <cx:pt idx="8105">2000</cx:pt>
          <cx:pt idx="8106">2000</cx:pt>
          <cx:pt idx="8107">2000</cx:pt>
          <cx:pt idx="8108">2000</cx:pt>
          <cx:pt idx="8109">2000</cx:pt>
          <cx:pt idx="8110">2000</cx:pt>
          <cx:pt idx="8111">2000</cx:pt>
          <cx:pt idx="8112">2000</cx:pt>
          <cx:pt idx="8113">2000</cx:pt>
          <cx:pt idx="8114">2000</cx:pt>
          <cx:pt idx="8115">2000</cx:pt>
          <cx:pt idx="8116">2000</cx:pt>
          <cx:pt idx="8117">2000</cx:pt>
          <cx:pt idx="8118">2000</cx:pt>
          <cx:pt idx="8119">2000</cx:pt>
          <cx:pt idx="8120">2000</cx:pt>
          <cx:pt idx="8121">2000</cx:pt>
          <cx:pt idx="8122">2000</cx:pt>
          <cx:pt idx="8123">2000</cx:pt>
          <cx:pt idx="8124">2000</cx:pt>
          <cx:pt idx="8125">2000</cx:pt>
          <cx:pt idx="8126">20240</cx:pt>
          <cx:pt idx="8127">18740</cx:pt>
          <cx:pt idx="8128">18695</cx:pt>
          <cx:pt idx="8129">22305</cx:pt>
          <cx:pt idx="8130">20850</cx:pt>
          <cx:pt idx="8131">22885</cx:pt>
          <cx:pt idx="8132">21430</cx:pt>
          <cx:pt idx="8133">19275</cx:pt>
          <cx:pt idx="8134">20820</cx:pt>
          <cx:pt idx="8135">19320</cx:pt>
          <cx:pt idx="8136">22190</cx:pt>
          <cx:pt idx="8137">20035</cx:pt>
          <cx:pt idx="8138">20080</cx:pt>
          <cx:pt idx="8139">23645</cx:pt>
          <cx:pt idx="8140">21580</cx:pt>
          <cx:pt idx="8141">22150</cx:pt>
          <cx:pt idx="8142">38100</cx:pt>
          <cx:pt idx="8143">29395</cx:pt>
          <cx:pt idx="8144">28755</cx:pt>
          <cx:pt idx="8145">36230</cx:pt>
          <cx:pt idx="8146">26705</cx:pt>
          <cx:pt idx="8147">30775</cx:pt>
          <cx:pt idx="8148">25435</cx:pt>
          <cx:pt idx="8149">34865</cx:pt>
          <cx:pt idx="8150">30655</cx:pt>
          <cx:pt idx="8151">26320</cx:pt>
          <cx:pt idx="8152">33730</cx:pt>
          <cx:pt idx="8153">27045</cx:pt>
          <cx:pt idx="8154">32155</cx:pt>
          <cx:pt idx="8155">41350</cx:pt>
          <cx:pt idx="8156">25720</cx:pt>
          <cx:pt idx="8157">36980</cx:pt>
          <cx:pt idx="8158">39780</cx:pt>
          <cx:pt idx="8159">22435</cx:pt>
          <cx:pt idx="8160">34275</cx:pt>
          <cx:pt idx="8161">29055</cx:pt>
          <cx:pt idx="8162">31445</cx:pt>
          <cx:pt idx="8163">43490</cx:pt>
          <cx:pt idx="8164">31880</cx:pt>
          <cx:pt idx="8165">38120</cx:pt>
          <cx:pt idx="8166">32750</cx:pt>
          <cx:pt idx="8167">26275</cx:pt>
          <cx:pt idx="8168">29985</cx:pt>
          <cx:pt idx="8169">25575</cx:pt>
          <cx:pt idx="8170">29285</cx:pt>
          <cx:pt idx="8171">29530</cx:pt>
          <cx:pt idx="8172">35100</cx:pt>
          <cx:pt idx="8173">26015</cx:pt>
          <cx:pt idx="8174">29585</cx:pt>
          <cx:pt idx="8175">29725</cx:pt>
          <cx:pt idx="8176">40270</cx:pt>
          <cx:pt idx="8177">21820</cx:pt>
          <cx:pt idx="8178">21520</cx:pt>
          <cx:pt idx="8179">25975</cx:pt>
          <cx:pt idx="8180">25715</cx:pt>
          <cx:pt idx="8181">32945</cx:pt>
          <cx:pt idx="8182">41340</cx:pt>
          <cx:pt idx="8183">31730</cx:pt>
          <cx:pt idx="8184">25065</cx:pt>
          <cx:pt idx="8185">28725</cx:pt>
          <cx:pt idx="8186">24665</cx:pt>
          <cx:pt idx="8187">25155</cx:pt>
          <cx:pt idx="8188">24855</cx:pt>
          <cx:pt idx="8189">28865</cx:pt>
          <cx:pt idx="8190">20610</cx:pt>
          <cx:pt idx="8191">28510</cx:pt>
          <cx:pt idx="8192">25365</cx:pt>
          <cx:pt idx="8193">36880</cx:pt>
          <cx:pt idx="8194">20910</cx:pt>
          <cx:pt idx="8195">39035</cx:pt>
          <cx:pt idx="8196">28425</cx:pt>
          <cx:pt idx="8197">40495</cx:pt>
          <cx:pt idx="8198">31020</cx:pt>
          <cx:pt idx="8199">34240</cx:pt>
          <cx:pt idx="8200">32085</cx:pt>
          <cx:pt idx="8201">42650</cx:pt>
          <cx:pt idx="8202">29075</cx:pt>
          <cx:pt idx="8203">2245</cx:pt>
          <cx:pt idx="8204">2034</cx:pt>
          <cx:pt idx="8205">2239</cx:pt>
          <cx:pt idx="8206">2000</cx:pt>
          <cx:pt idx="8207">2316</cx:pt>
          <cx:pt idx="8208">2118</cx:pt>
          <cx:pt idx="8209">2041</cx:pt>
          <cx:pt idx="8210">2237</cx:pt>
          <cx:pt idx="8211">2348</cx:pt>
          <cx:pt idx="8212">2320</cx:pt>
          <cx:pt idx="8213">2422</cx:pt>
          <cx:pt idx="8214">2087</cx:pt>
          <cx:pt idx="8215">2326</cx:pt>
          <cx:pt idx="8216">2332</cx:pt>
          <cx:pt idx="8217">23360</cx:pt>
          <cx:pt idx="8218">21345</cx:pt>
          <cx:pt idx="8219">21345</cx:pt>
          <cx:pt idx="8220">2000</cx:pt>
          <cx:pt idx="8221">2000</cx:pt>
          <cx:pt idx="8222">2000</cx:pt>
          <cx:pt idx="8223">2000</cx:pt>
          <cx:pt idx="8224">2000</cx:pt>
          <cx:pt idx="8225">2000</cx:pt>
          <cx:pt idx="8226">2000</cx:pt>
          <cx:pt idx="8227">2000</cx:pt>
          <cx:pt idx="8228">2000</cx:pt>
          <cx:pt idx="8229">2000</cx:pt>
          <cx:pt idx="8230">2000</cx:pt>
          <cx:pt idx="8231">2000</cx:pt>
          <cx:pt idx="8232">2000</cx:pt>
          <cx:pt idx="8233">2000</cx:pt>
          <cx:pt idx="8234">2000</cx:pt>
          <cx:pt idx="8235">2000</cx:pt>
          <cx:pt idx="8236">2000</cx:pt>
          <cx:pt idx="8237">2000</cx:pt>
          <cx:pt idx="8238">2000</cx:pt>
          <cx:pt idx="8239">2000</cx:pt>
          <cx:pt idx="8240">2000</cx:pt>
          <cx:pt idx="8241">2000</cx:pt>
          <cx:pt idx="8242">60000</cx:pt>
          <cx:pt idx="8243">57600</cx:pt>
          <cx:pt idx="8244">48300</cx:pt>
          <cx:pt idx="8245">48300</cx:pt>
          <cx:pt idx="8246">41100</cx:pt>
          <cx:pt idx="8247">45100</cx:pt>
          <cx:pt idx="8248">44100</cx:pt>
          <cx:pt idx="8249">49900</cx:pt>
          <cx:pt idx="8250">48300</cx:pt>
          <cx:pt idx="8251">56600</cx:pt>
          <cx:pt idx="8252">55700</cx:pt>
          <cx:pt idx="8253">48900</cx:pt>
          <cx:pt idx="8254">48300</cx:pt>
          <cx:pt idx="8255">50475</cx:pt>
          <cx:pt idx="8256">53775</cx:pt>
          <cx:pt idx="8257">46675</cx:pt>
          <cx:pt idx="8258">53775</cx:pt>
          <cx:pt idx="8259">41475</cx:pt>
          <cx:pt idx="8260">60775</cx:pt>
          <cx:pt idx="8261">45675</cx:pt>
          <cx:pt idx="8262">51000</cx:pt>
          <cx:pt idx="8263">45700</cx:pt>
          <cx:pt idx="8264">45800</cx:pt>
          <cx:pt idx="8265">57700</cx:pt>
          <cx:pt idx="8266">62500</cx:pt>
          <cx:pt idx="8267">51100</cx:pt>
          <cx:pt idx="8268">41800</cx:pt>
          <cx:pt idx="8269">54200</cx:pt>
          <cx:pt idx="8270">79100</cx:pt>
          <cx:pt idx="8271">67600</cx:pt>
          <cx:pt idx="8272">62600</cx:pt>
          <cx:pt idx="8273">92400</cx:pt>
          <cx:pt idx="8274">92400</cx:pt>
          <cx:pt idx="8275">79100</cx:pt>
          <cx:pt idx="8276">67600</cx:pt>
          <cx:pt idx="8277">62600</cx:pt>
          <cx:pt idx="8278">63350</cx:pt>
          <cx:pt idx="8279">68295</cx:pt>
          <cx:pt idx="8280">79995</cx:pt>
          <cx:pt idx="8281">110475</cx:pt>
          <cx:pt idx="8282">92495</cx:pt>
          <cx:pt idx="8283">92495</cx:pt>
          <cx:pt idx="8284">76875</cx:pt>
          <cx:pt idx="8285">93075</cx:pt>
          <cx:pt idx="8286">79950</cx:pt>
          <cx:pt idx="8287">93295</cx:pt>
          <cx:pt idx="8288">111350</cx:pt>
          <cx:pt idx="8289">64950</cx:pt>
          <cx:pt idx="8290">66450</cx:pt>
          <cx:pt idx="8291">69950</cx:pt>
          <cx:pt idx="8292">71450</cx:pt>
          <cx:pt idx="8293">82695</cx:pt>
          <cx:pt idx="8294">142100</cx:pt>
          <cx:pt idx="8295">105300</cx:pt>
          <cx:pt idx="8296">184105</cx:pt>
          <cx:pt idx="8297">83300</cx:pt>
          <cx:pt idx="8298">136750</cx:pt>
          <cx:pt idx="8299">105300</cx:pt>
          <cx:pt idx="8300">100100</cx:pt>
          <cx:pt idx="8301">83300</cx:pt>
          <cx:pt idx="8302">100100</cx:pt>
          <cx:pt idx="8303">184105</cx:pt>
          <cx:pt idx="8304">136750</cx:pt>
          <cx:pt idx="8305">88300</cx:pt>
          <cx:pt idx="8306">118605</cx:pt>
          <cx:pt idx="8307">142100</cx:pt>
          <cx:pt idx="8308">88300</cx:pt>
          <cx:pt idx="8309">83495</cx:pt>
          <cx:pt idx="8310">101995</cx:pt>
          <cx:pt idx="8311">106995</cx:pt>
          <cx:pt idx="8312">118845</cx:pt>
          <cx:pt idx="8313">186495</cx:pt>
          <cx:pt idx="8314">98995</cx:pt>
          <cx:pt idx="8315">89995</cx:pt>
          <cx:pt idx="8316">95195</cx:pt>
          <cx:pt idx="8317">137995</cx:pt>
          <cx:pt idx="8318">142995</cx:pt>
          <cx:pt idx="8319">123845</cx:pt>
          <cx:pt idx="8320">86450</cx:pt>
          <cx:pt idx="8321">139995</cx:pt>
          <cx:pt idx="8322">103195</cx:pt>
          <cx:pt idx="8323">144995</cx:pt>
          <cx:pt idx="8324">84950</cx:pt>
          <cx:pt idx="8325">199495</cx:pt>
          <cx:pt idx="8326">108195</cx:pt>
          <cx:pt idx="8327">91950</cx:pt>
          <cx:pt idx="8328">93450</cx:pt>
          <cx:pt idx="8329">17990</cx:pt>
          <cx:pt idx="8330">17680</cx:pt>
          <cx:pt idx="8331">21050</cx:pt>
          <cx:pt idx="8332">22305</cx:pt>
          <cx:pt idx="8333">24255</cx:pt>
          <cx:pt idx="8334">16395</cx:pt>
          <cx:pt idx="8335">24535</cx:pt>
          <cx:pt idx="8336">18805</cx:pt>
          <cx:pt idx="8337">23575</cx:pt>
          <cx:pt idx="8338">22985</cx:pt>
          <cx:pt idx="8339">25805</cx:pt>
          <cx:pt idx="8340">17665</cx:pt>
          <cx:pt idx="8341">21675</cx:pt>
          <cx:pt idx="8342">21810</cx:pt>
          <cx:pt idx="8343">17890</cx:pt>
          <cx:pt idx="8344">20405</cx:pt>
          <cx:pt idx="8345">19080</cx:pt>
          <cx:pt idx="8346">20580</cx:pt>
          <cx:pt idx="8347">23220</cx:pt>
          <cx:pt idx="8348">22485</cx:pt>
          <cx:pt idx="8349">22155</cx:pt>
          <cx:pt idx="8350">25800</cx:pt>
          <cx:pt idx="8351">19515</cx:pt>
          <cx:pt idx="8352">17820</cx:pt>
          <cx:pt idx="8353">24905</cx:pt>
          <cx:pt idx="8354">18960</cx:pt>
          <cx:pt idx="8355">19105</cx:pt>
          <cx:pt idx="8356">23570</cx:pt>
          <cx:pt idx="8357">18160</cx:pt>
          <cx:pt idx="8358">23495</cx:pt>
          <cx:pt idx="8359">22640</cx:pt>
          <cx:pt idx="8360">20740</cx:pt>
          <cx:pt idx="8361">26070</cx:pt>
          <cx:pt idx="8362">19855</cx:pt>
          <cx:pt idx="8363">25060</cx:pt>
          <cx:pt idx="8364">22425</cx:pt>
          <cx:pt idx="8365">19120</cx:pt>
          <cx:pt idx="8366">198250</cx:pt>
          <cx:pt idx="8367">203995</cx:pt>
          <cx:pt idx="8368">206000</cx:pt>
          <cx:pt idx="8369">197850</cx:pt>
          <cx:pt idx="8370">207895</cx:pt>
          <cx:pt idx="8371">226850</cx:pt>
          <cx:pt idx="8372">207895</cx:pt>
          <cx:pt idx="8373">49800</cx:pt>
          <cx:pt idx="8374">49800</cx:pt>
          <cx:pt idx="8375">49800</cx:pt>
          <cx:pt idx="8376">28370</cx:pt>
          <cx:pt idx="8377">33610</cx:pt>
          <cx:pt idx="8378">34030</cx:pt>
          <cx:pt idx="8379">29030</cx:pt>
          <cx:pt idx="8380">32185</cx:pt>
          <cx:pt idx="8381">25240</cx:pt>
          <cx:pt idx="8382">29850</cx:pt>
          <cx:pt idx="8383">28450</cx:pt>
          <cx:pt idx="8384">26640</cx:pt>
          <cx:pt idx="8385">23680</cx:pt>
          <cx:pt idx="8386">25080</cx:pt>
          <cx:pt idx="8387">29265</cx:pt>
          <cx:pt idx="8388">25750</cx:pt>
          <cx:pt idx="8389">26270</cx:pt>
          <cx:pt idx="8390">24350</cx:pt>
          <cx:pt idx="8391">30665</cx:pt>
          <cx:pt idx="8392">31510</cx:pt>
          <cx:pt idx="8393">32910</cx:pt>
          <cx:pt idx="8394">27670</cx:pt>
          <cx:pt idx="8395">31830</cx:pt>
          <cx:pt idx="8396">28230</cx:pt>
          <cx:pt idx="8397">26310</cx:pt>
          <cx:pt idx="8398">24910</cx:pt>
          <cx:pt idx="8399">36150</cx:pt>
          <cx:pt idx="8400">33230</cx:pt>
          <cx:pt idx="8401">34750</cx:pt>
          <cx:pt idx="8402">26830</cx:pt>
          <cx:pt idx="8403">29985</cx:pt>
          <cx:pt idx="8404">31385</cx:pt>
          <cx:pt idx="8405">39995</cx:pt>
          <cx:pt idx="8406">40155</cx:pt>
          <cx:pt idx="8407">42610</cx:pt>
          <cx:pt idx="8408">42770</cx:pt>
          <cx:pt idx="8409">42790</cx:pt>
          <cx:pt idx="8410">45025</cx:pt>
          <cx:pt idx="8411">45015</cx:pt>
          <cx:pt idx="8412">42780</cx:pt>
          <cx:pt idx="8413">45175</cx:pt>
          <cx:pt idx="8414">43010</cx:pt>
          <cx:pt idx="8415">62400</cx:pt>
          <cx:pt idx="8416">62805</cx:pt>
          <cx:pt idx="8417">64165</cx:pt>
          <cx:pt idx="8418">36495</cx:pt>
          <cx:pt idx="8419">40195</cx:pt>
          <cx:pt idx="8420">38795</cx:pt>
          <cx:pt idx="8421">35095</cx:pt>
          <cx:pt idx="8422">36670</cx:pt>
          <cx:pt idx="8423">36870</cx:pt>
          <cx:pt idx="8424">41870</cx:pt>
          <cx:pt idx="8425">39070</cx:pt>
          <cx:pt idx="8426">35370</cx:pt>
          <cx:pt idx="8427">38170</cx:pt>
          <cx:pt idx="8428">40370</cx:pt>
          <cx:pt idx="8429">42020</cx:pt>
          <cx:pt idx="8430">40570</cx:pt>
          <cx:pt idx="8431">43520</cx:pt>
          <cx:pt idx="8432">38370</cx:pt>
          <cx:pt idx="8433">39270</cx:pt>
          <cx:pt idx="8434">42220</cx:pt>
          <cx:pt idx="8435">42070</cx:pt>
          <cx:pt idx="8436">36870</cx:pt>
          <cx:pt idx="8437">37070</cx:pt>
          <cx:pt idx="8438">43720</cx:pt>
          <cx:pt idx="8439">40770</cx:pt>
          <cx:pt idx="8440">40570</cx:pt>
          <cx:pt idx="8441">35570</cx:pt>
          <cx:pt idx="8442">2000</cx:pt>
          <cx:pt idx="8443">2000</cx:pt>
          <cx:pt idx="8444">2000</cx:pt>
          <cx:pt idx="8445">2000</cx:pt>
          <cx:pt idx="8446">28565</cx:pt>
          <cx:pt idx="8447">34065</cx:pt>
          <cx:pt idx="8448">31565</cx:pt>
          <cx:pt idx="8449">28990</cx:pt>
          <cx:pt idx="8450">36490</cx:pt>
          <cx:pt idx="8451">31415</cx:pt>
          <cx:pt idx="8452">33990</cx:pt>
          <cx:pt idx="8453">27065</cx:pt>
          <cx:pt idx="8454">34325</cx:pt>
          <cx:pt idx="8455">31900</cx:pt>
          <cx:pt idx="8456">31615</cx:pt>
          <cx:pt idx="8457">36540</cx:pt>
          <cx:pt idx="8458">34115</cx:pt>
          <cx:pt idx="8459">34040</cx:pt>
          <cx:pt idx="8460">28615</cx:pt>
          <cx:pt idx="8461">27065</cx:pt>
          <cx:pt idx="8462">31465</cx:pt>
          <cx:pt idx="8463">2000</cx:pt>
          <cx:pt idx="8464">2084</cx:pt>
          <cx:pt idx="8465">29970</cx:pt>
          <cx:pt idx="8466">26780</cx:pt>
          <cx:pt idx="8467">24280</cx:pt>
          <cx:pt idx="8468">27780</cx:pt>
          <cx:pt idx="8469">28765</cx:pt>
          <cx:pt idx="8470">25190</cx:pt>
          <cx:pt idx="8471">15399</cx:pt>
          <cx:pt idx="8472">16299</cx:pt>
          <cx:pt idx="8473">14249</cx:pt>
          <cx:pt idx="8474">13299</cx:pt>
          <cx:pt idx="8475">15149</cx:pt>
          <cx:pt idx="8476">14199</cx:pt>
          <cx:pt idx="8477">14699</cx:pt>
          <cx:pt idx="8478">15049</cx:pt>
          <cx:pt idx="8479">15199</cx:pt>
          <cx:pt idx="8480">13599</cx:pt>
          <cx:pt idx="8481">14099</cx:pt>
          <cx:pt idx="8482">13839</cx:pt>
          <cx:pt idx="8483">14339</cx:pt>
          <cx:pt idx="8484">15349</cx:pt>
          <cx:pt idx="8485">14939</cx:pt>
          <cx:pt idx="8486">1500000</cx:pt>
          <cx:pt idx="8487">37380</cx:pt>
          <cx:pt idx="8488">30195</cx:pt>
          <cx:pt idx="8489">32155</cx:pt>
          <cx:pt idx="8490">35030</cx:pt>
          <cx:pt idx="8491">29450</cx:pt>
          <cx:pt idx="8492">37505</cx:pt>
          <cx:pt idx="8493">37505</cx:pt>
          <cx:pt idx="8494">30720</cx:pt>
          <cx:pt idx="8495">35155</cx:pt>
          <cx:pt idx="8496">29575</cx:pt>
          <cx:pt idx="8497">32380</cx:pt>
          <cx:pt idx="8498">37730</cx:pt>
          <cx:pt idx="8499">42870</cx:pt>
          <cx:pt idx="8500">33315</cx:pt>
          <cx:pt idx="8501">35930</cx:pt>
          <cx:pt idx="8502">33015</cx:pt>
          <cx:pt idx="8503">31515</cx:pt>
          <cx:pt idx="8504">33780</cx:pt>
          <cx:pt idx="8505">29475</cx:pt>
          <cx:pt idx="8506">35580</cx:pt>
          <cx:pt idx="8507">31275</cx:pt>
          <cx:pt idx="8508">41370</cx:pt>
          <cx:pt idx="8509">34815</cx:pt>
          <cx:pt idx="8510">15190</cx:pt>
          <cx:pt idx="8511">18290</cx:pt>
          <cx:pt idx="8512">13990</cx:pt>
          <cx:pt idx="8513">18090</cx:pt>
          <cx:pt idx="8514">17190</cx:pt>
          <cx:pt idx="8515">16990</cx:pt>
          <cx:pt idx="8516">15290</cx:pt>
          <cx:pt idx="8517">13990</cx:pt>
          <cx:pt idx="8518">20755</cx:pt>
          <cx:pt idx="8519">15395</cx:pt>
          <cx:pt idx="8520">14165</cx:pt>
          <cx:pt idx="8521">17755</cx:pt>
          <cx:pt idx="8522">17905</cx:pt>
          <cx:pt idx="8523">15495</cx:pt>
          <cx:pt idx="8524">20905</cx:pt>
          <cx:pt idx="8525">17755</cx:pt>
          <cx:pt idx="8526">15495</cx:pt>
          <cx:pt idx="8527">17905</cx:pt>
          <cx:pt idx="8528">14165</cx:pt>
          <cx:pt idx="8529">20905</cx:pt>
          <cx:pt idx="8530">15395</cx:pt>
          <cx:pt idx="8531">2000</cx:pt>
          <cx:pt idx="8532">2000</cx:pt>
          <cx:pt idx="8533">2155</cx:pt>
          <cx:pt idx="8534">2379</cx:pt>
          <cx:pt idx="8535">54250</cx:pt>
          <cx:pt idx="8536">50450</cx:pt>
          <cx:pt idx="8537">50450</cx:pt>
          <cx:pt idx="8538">46830</cx:pt>
          <cx:pt idx="8539">51350</cx:pt>
          <cx:pt idx="8540">51350</cx:pt>
          <cx:pt idx="8541">55150</cx:pt>
          <cx:pt idx="8542">47200</cx:pt>
          <cx:pt idx="8543">48200</cx:pt>
          <cx:pt idx="8544">52350</cx:pt>
          <cx:pt idx="8545">56150</cx:pt>
          <cx:pt idx="8546">52350</cx:pt>
          <cx:pt idx="8547">50950</cx:pt>
          <cx:pt idx="8548">60450</cx:pt>
          <cx:pt idx="8549">48450</cx:pt>
          <cx:pt idx="8550">54450</cx:pt>
          <cx:pt idx="8551">56950</cx:pt>
          <cx:pt idx="8552">54450</cx:pt>
          <cx:pt idx="8553">59950</cx:pt>
          <cx:pt idx="8554">60450</cx:pt>
          <cx:pt idx="8555">65950</cx:pt>
          <cx:pt idx="8556">50950</cx:pt>
          <cx:pt idx="8557">54450</cx:pt>
          <cx:pt idx="8558">60450</cx:pt>
          <cx:pt idx="8559">2000</cx:pt>
          <cx:pt idx="8560">2000</cx:pt>
          <cx:pt idx="8561">2000</cx:pt>
          <cx:pt idx="8562">2000</cx:pt>
          <cx:pt idx="8563">2000</cx:pt>
          <cx:pt idx="8564">2000</cx:pt>
          <cx:pt idx="8565">2190</cx:pt>
          <cx:pt idx="8566">2000</cx:pt>
          <cx:pt idx="8567">2212</cx:pt>
          <cx:pt idx="8568">20150</cx:pt>
          <cx:pt idx="8569">21500</cx:pt>
          <cx:pt idx="8570">21500</cx:pt>
          <cx:pt idx="8571">20150</cx:pt>
          <cx:pt idx="8572">24140</cx:pt>
          <cx:pt idx="8573">29630</cx:pt>
          <cx:pt idx="8574">24390</cx:pt>
          <cx:pt idx="8575">28280</cx:pt>
          <cx:pt idx="8576">24490</cx:pt>
          <cx:pt idx="8577">22790</cx:pt>
          <cx:pt idx="8578">25840</cx:pt>
          <cx:pt idx="8579">23040</cx:pt>
          <cx:pt idx="8580">30080</cx:pt>
          <cx:pt idx="8581">24680</cx:pt>
          <cx:pt idx="8582">26130</cx:pt>
          <cx:pt idx="8583">28730</cx:pt>
          <cx:pt idx="8584">24780</cx:pt>
          <cx:pt idx="8585">23330</cx:pt>
          <cx:pt idx="8586">23820</cx:pt>
          <cx:pt idx="8587">26590</cx:pt>
          <cx:pt idx="8588">25240</cx:pt>
          <cx:pt idx="8589">25170</cx:pt>
          <cx:pt idx="8590">31310</cx:pt>
          <cx:pt idx="8591">29960</cx:pt>
          <cx:pt idx="8592">19195</cx:pt>
          <cx:pt idx="8593">20195</cx:pt>
          <cx:pt idx="8594">16395</cx:pt>
          <cx:pt idx="8595">18895</cx:pt>
          <cx:pt idx="8596">17895</cx:pt>
          <cx:pt idx="8597">16395</cx:pt>
          <cx:pt idx="8598">18895</cx:pt>
          <cx:pt idx="8599">19195</cx:pt>
          <cx:pt idx="8600">20195</cx:pt>
          <cx:pt idx="8601">17895</cx:pt>
          <cx:pt idx="8602">19495</cx:pt>
          <cx:pt idx="8603">21295</cx:pt>
          <cx:pt idx="8604">22295</cx:pt>
          <cx:pt idx="8605">18495</cx:pt>
          <cx:pt idx="8606">17495</cx:pt>
          <cx:pt idx="8607">33600</cx:pt>
          <cx:pt idx="8608">42500</cx:pt>
          <cx:pt idx="8609">38600</cx:pt>
          <cx:pt idx="8610">25900</cx:pt>
          <cx:pt idx="8611">30600</cx:pt>
          <cx:pt idx="8612">32600</cx:pt>
          <cx:pt idx="8613">38600</cx:pt>
          <cx:pt idx="8614">36600</cx:pt>
          <cx:pt idx="8615">42500</cx:pt>
          <cx:pt idx="8616">36600</cx:pt>
          <cx:pt idx="8617">43240</cx:pt>
          <cx:pt idx="8618">34750</cx:pt>
          <cx:pt idx="8619">37390</cx:pt>
          <cx:pt idx="8620">33790</cx:pt>
          <cx:pt idx="8621">26930</cx:pt>
          <cx:pt idx="8622">39390</cx:pt>
          <cx:pt idx="8623">31770</cx:pt>
          <cx:pt idx="8624">34490</cx:pt>
          <cx:pt idx="8625">39890</cx:pt>
          <cx:pt idx="8626">32010</cx:pt>
          <cx:pt idx="8627">33490</cx:pt>
          <cx:pt idx="8628">37890</cx:pt>
          <cx:pt idx="8629">44280</cx:pt>
          <cx:pt idx="8630">27020</cx:pt>
          <cx:pt idx="8631">66000</cx:pt>
          <cx:pt idx="8632">81900</cx:pt>
          <cx:pt idx="8633">66910</cx:pt>
          <cx:pt idx="8634">77900</cx:pt>
          <cx:pt idx="8635">68900</cx:pt>
          <cx:pt idx="8636">69600</cx:pt>
          <cx:pt idx="8637">77900</cx:pt>
          <cx:pt idx="8638">79200</cx:pt>
          <cx:pt idx="8639">70900</cx:pt>
          <cx:pt idx="8640">82700</cx:pt>
          <cx:pt idx="8641">106500</cx:pt>
          <cx:pt idx="8642">108900</cx:pt>
          <cx:pt idx="8643">110700</cx:pt>
          <cx:pt idx="8644">21100</cx:pt>
          <cx:pt idx="8645">20025</cx:pt>
          <cx:pt idx="8646">22000</cx:pt>
          <cx:pt idx="8647">20925</cx:pt>
          <cx:pt idx="8648">23320</cx:pt>
          <cx:pt idx="8649">20275</cx:pt>
          <cx:pt idx="8650">22250</cx:pt>
          <cx:pt idx="8651">21175</cx:pt>
          <cx:pt idx="8652">21350</cx:pt>
          <cx:pt idx="8653">23670</cx:pt>
          <cx:pt idx="8654">20325</cx:pt>
          <cx:pt idx="8655">21475</cx:pt>
          <cx:pt idx="8656">23845</cx:pt>
          <cx:pt idx="8657">21225</cx:pt>
          <cx:pt idx="8658">22375</cx:pt>
          <cx:pt idx="8659">33955</cx:pt>
          <cx:pt idx="8660">35705</cx:pt>
          <cx:pt idx="8661">35705</cx:pt>
          <cx:pt idx="8662">33955</cx:pt>
          <cx:pt idx="8663">36925</cx:pt>
          <cx:pt idx="8664">35125</cx:pt>
          <cx:pt idx="8665">35275</cx:pt>
          <cx:pt idx="8666">36675</cx:pt>
          <cx:pt idx="8667">36025</cx:pt>
          <cx:pt idx="8668">37425</cx:pt>
          <cx:pt idx="8669">36370</cx:pt>
          <cx:pt idx="8670">37770</cx:pt>
          <cx:pt idx="8671">40970</cx:pt>
          <cx:pt idx="8672">50220</cx:pt>
          <cx:pt idx="8673">48710</cx:pt>
          <cx:pt idx="8674">42370</cx:pt>
          <cx:pt idx="8675">49125</cx:pt>
          <cx:pt idx="8676">41900</cx:pt>
          <cx:pt idx="8677">43300</cx:pt>
          <cx:pt idx="8678">50320</cx:pt>
          <cx:pt idx="8679">48920</cx:pt>
          <cx:pt idx="8680">43020</cx:pt>
          <cx:pt idx="8681">44420</cx:pt>
          <cx:pt idx="8682">46060</cx:pt>
          <cx:pt idx="8683">44660</cx:pt>
          <cx:pt idx="8684">41180</cx:pt>
          <cx:pt idx="8685">42580</cx:pt>
          <cx:pt idx="8686">42080</cx:pt>
          <cx:pt idx="8687">43480</cx:pt>
          <cx:pt idx="8688">47620</cx:pt>
          <cx:pt idx="8689">49020</cx:pt>
          <cx:pt idx="8690">57045</cx:pt>
          <cx:pt idx="8691">53635</cx:pt>
          <cx:pt idx="8692">52235</cx:pt>
          <cx:pt idx="8693">53035</cx:pt>
          <cx:pt idx="8694">56495</cx:pt>
          <cx:pt idx="8695">7523</cx:pt>
          <cx:pt idx="8696">8147</cx:pt>
          <cx:pt idx="8697">8839</cx:pt>
          <cx:pt idx="8698">31930</cx:pt>
          <cx:pt idx="8699">26435</cx:pt>
          <cx:pt idx="8700">27860</cx:pt>
          <cx:pt idx="8701">31000</cx:pt>
          <cx:pt idx="8702">26435</cx:pt>
          <cx:pt idx="8703">31700</cx:pt>
          <cx:pt idx="8704">28560</cx:pt>
          <cx:pt idx="8705">32140</cx:pt>
          <cx:pt idx="8706">26645</cx:pt>
          <cx:pt idx="8707">32810</cx:pt>
          <cx:pt idx="8708">26645</cx:pt>
          <cx:pt idx="8709">32110</cx:pt>
          <cx:pt idx="8710">32960</cx:pt>
          <cx:pt idx="8711">32260</cx:pt>
          <cx:pt idx="8712">32290</cx:pt>
          <cx:pt idx="8713">26795</cx:pt>
          <cx:pt idx="8714">26795</cx:pt>
          <cx:pt idx="8715">2000</cx:pt>
          <cx:pt idx="8716">2000</cx:pt>
          <cx:pt idx="8717">2000</cx:pt>
          <cx:pt idx="8718">2000</cx:pt>
          <cx:pt idx="8719">2000</cx:pt>
          <cx:pt idx="8720">2000</cx:pt>
          <cx:pt idx="8721">2000</cx:pt>
          <cx:pt idx="8722">2000</cx:pt>
          <cx:pt idx="8723">2000</cx:pt>
          <cx:pt idx="8724">2000</cx:pt>
          <cx:pt idx="8725">2000</cx:pt>
          <cx:pt idx="8726">2000</cx:pt>
          <cx:pt idx="8727">2000</cx:pt>
          <cx:pt idx="8728">2000</cx:pt>
          <cx:pt idx="8729">2000</cx:pt>
          <cx:pt idx="8730">2000</cx:pt>
          <cx:pt idx="8731">2000</cx:pt>
          <cx:pt idx="8732">2000</cx:pt>
          <cx:pt idx="8733">2000</cx:pt>
          <cx:pt idx="8734">2000</cx:pt>
          <cx:pt idx="8735">2000</cx:pt>
          <cx:pt idx="8736">2000</cx:pt>
          <cx:pt idx="8737">2000</cx:pt>
          <cx:pt idx="8738">2000</cx:pt>
          <cx:pt idx="8739">2000</cx:pt>
          <cx:pt idx="8740">2000</cx:pt>
          <cx:pt idx="8741">2000</cx:pt>
          <cx:pt idx="8742">2000</cx:pt>
          <cx:pt idx="8743">2000</cx:pt>
          <cx:pt idx="8744">2000</cx:pt>
          <cx:pt idx="8745">2000</cx:pt>
          <cx:pt idx="8746">20984</cx:pt>
          <cx:pt idx="8747">15406</cx:pt>
          <cx:pt idx="8748">21474</cx:pt>
          <cx:pt idx="8749">19757</cx:pt>
          <cx:pt idx="8750">23539</cx:pt>
          <cx:pt idx="8751">15943</cx:pt>
          <cx:pt idx="8752">17284</cx:pt>
          <cx:pt idx="8753">18169</cx:pt>
          <cx:pt idx="8754">19434</cx:pt>
          <cx:pt idx="8755">13961</cx:pt>
          <cx:pt idx="8756">24063</cx:pt>
          <cx:pt idx="8757">18519</cx:pt>
          <cx:pt idx="8758">24462</cx:pt>
          <cx:pt idx="8759">25990</cx:pt>
          <cx:pt idx="8760">17169</cx:pt>
          <cx:pt idx="8761">20209</cx:pt>
          <cx:pt idx="8762">19209</cx:pt>
          <cx:pt idx="8763">21499</cx:pt>
          <cx:pt idx="8764">14961</cx:pt>
          <cx:pt idx="8765">18944</cx:pt>
          <cx:pt idx="8766">20780</cx:pt>
          <cx:pt idx="8767">20270</cx:pt>
          <cx:pt idx="8768">16905</cx:pt>
          <cx:pt idx="8769">18780</cx:pt>
          <cx:pt idx="8770">24370</cx:pt>
          <cx:pt idx="8771">17570</cx:pt>
          <cx:pt idx="8772">16570</cx:pt>
          <cx:pt idx="8773">23985</cx:pt>
          <cx:pt idx="8774">16220</cx:pt>
          <cx:pt idx="8775">18905</cx:pt>
          <cx:pt idx="8776">16120</cx:pt>
          <cx:pt idx="8777">21820</cx:pt>
          <cx:pt idx="8778">14770</cx:pt>
          <cx:pt idx="8779">18120</cx:pt>
          <cx:pt idx="8780">24660</cx:pt>
          <cx:pt idx="8781">2000</cx:pt>
          <cx:pt idx="8782">2000</cx:pt>
          <cx:pt idx="8783">2000</cx:pt>
          <cx:pt idx="8784">2000</cx:pt>
          <cx:pt idx="8785">2000</cx:pt>
          <cx:pt idx="8786">2000</cx:pt>
          <cx:pt idx="8787">2000</cx:pt>
          <cx:pt idx="8788">2000</cx:pt>
          <cx:pt idx="8789">2000</cx:pt>
          <cx:pt idx="8790">2000</cx:pt>
          <cx:pt idx="8791">2000</cx:pt>
          <cx:pt idx="8792">2000</cx:pt>
          <cx:pt idx="8793">2000</cx:pt>
          <cx:pt idx="8794">2000</cx:pt>
          <cx:pt idx="8795">2000</cx:pt>
          <cx:pt idx="8796">2000</cx:pt>
          <cx:pt idx="8797">2000</cx:pt>
          <cx:pt idx="8798">2000</cx:pt>
          <cx:pt idx="8799">2000</cx:pt>
          <cx:pt idx="8800">2000</cx:pt>
          <cx:pt idx="8801">2000</cx:pt>
          <cx:pt idx="8802">2000</cx:pt>
          <cx:pt idx="8803">2000</cx:pt>
          <cx:pt idx="8804">2000</cx:pt>
          <cx:pt idx="8805">2000</cx:pt>
          <cx:pt idx="8806">2000</cx:pt>
          <cx:pt idx="8807">2000</cx:pt>
          <cx:pt idx="8808">2000</cx:pt>
          <cx:pt idx="8809">2000</cx:pt>
          <cx:pt idx="8810">2000</cx:pt>
          <cx:pt idx="8811">2000</cx:pt>
          <cx:pt idx="8812">2000</cx:pt>
          <cx:pt idx="8813">2000</cx:pt>
          <cx:pt idx="8814">2000</cx:pt>
          <cx:pt idx="8815">2000</cx:pt>
          <cx:pt idx="8816">2000</cx:pt>
          <cx:pt idx="8817">2000</cx:pt>
          <cx:pt idx="8818">94400</cx:pt>
          <cx:pt idx="8819">141450</cx:pt>
          <cx:pt idx="8820">97400</cx:pt>
          <cx:pt idx="8821">160900</cx:pt>
          <cx:pt idx="8822">222000</cx:pt>
          <cx:pt idx="8823">230900</cx:pt>
          <cx:pt idx="8824">166900</cx:pt>
          <cx:pt idx="8825">119900</cx:pt>
          <cx:pt idx="8826">234050</cx:pt>
          <cx:pt idx="8827">121550</cx:pt>
          <cx:pt idx="8828">143250</cx:pt>
          <cx:pt idx="8829">95650</cx:pt>
          <cx:pt idx="8830">169050</cx:pt>
          <cx:pt idx="8831">98650</cx:pt>
          <cx:pt idx="8832">163150</cx:pt>
          <cx:pt idx="8833">224650</cx:pt>
          <cx:pt idx="8834">144700</cx:pt>
          <cx:pt idx="8835">99600</cx:pt>
          <cx:pt idx="8836">131400</cx:pt>
          <cx:pt idx="8837">170750</cx:pt>
          <cx:pt idx="8838">176400</cx:pt>
          <cx:pt idx="8839">226900</cx:pt>
          <cx:pt idx="8840">247900</cx:pt>
          <cx:pt idx="8841">96600</cx:pt>
          <cx:pt idx="8842">34250</cx:pt>
          <cx:pt idx="8843">37300</cx:pt>
          <cx:pt idx="8844">36300</cx:pt>
          <cx:pt idx="8845">34300</cx:pt>
          <cx:pt idx="8846">36995</cx:pt>
          <cx:pt idx="8847">34995</cx:pt>
          <cx:pt idx="8848">37995</cx:pt>
          <cx:pt idx="8849">41100</cx:pt>
          <cx:pt idx="8850">47000</cx:pt>
          <cx:pt idx="8851">42500</cx:pt>
          <cx:pt idx="8852">48650</cx:pt>
          <cx:pt idx="8853">48400</cx:pt>
          <cx:pt idx="8854">42900</cx:pt>
          <cx:pt idx="8855">33800</cx:pt>
          <cx:pt idx="8856">32350</cx:pt>
          <cx:pt idx="8857">28550</cx:pt>
          <cx:pt idx="8858">31350</cx:pt>
          <cx:pt idx="8859">26200</cx:pt>
          <cx:pt idx="8860">31150</cx:pt>
          <cx:pt idx="8861">27750</cx:pt>
          <cx:pt idx="8862">31150</cx:pt>
          <cx:pt idx="8863">49500</cx:pt>
          <cx:pt idx="8864">54000</cx:pt>
          <cx:pt idx="8865">48100</cx:pt>
          <cx:pt idx="8866">55400</cx:pt>
          <cx:pt idx="8867">48400</cx:pt>
          <cx:pt idx="8868">54300</cx:pt>
          <cx:pt idx="8869">55700</cx:pt>
          <cx:pt idx="8870">49800</cx:pt>
          <cx:pt idx="8871">56100</cx:pt>
          <cx:pt idx="8872">55100</cx:pt>
          <cx:pt idx="8873">50200</cx:pt>
          <cx:pt idx="8874">49200</cx:pt>
          <cx:pt idx="8875">67350</cx:pt>
          <cx:pt idx="8876">59350</cx:pt>
          <cx:pt idx="8877">61100</cx:pt>
          <cx:pt idx="8878">54100</cx:pt>
          <cx:pt idx="8879">60350</cx:pt>
          <cx:pt idx="8880">53100</cx:pt>
          <cx:pt idx="8881">53100</cx:pt>
          <cx:pt idx="8882">61100</cx:pt>
          <cx:pt idx="8883">54100</cx:pt>
          <cx:pt idx="8884">44200</cx:pt>
          <cx:pt idx="8885">35450</cx:pt>
          <cx:pt idx="8886">39250</cx:pt>
          <cx:pt idx="8887">34800</cx:pt>
          <cx:pt idx="8888">43800</cx:pt>
          <cx:pt idx="8889">42700</cx:pt>
          <cx:pt idx="8890">33950</cx:pt>
          <cx:pt idx="8891">33300</cx:pt>
          <cx:pt idx="8892">38150</cx:pt>
          <cx:pt idx="8893">38900</cx:pt>
          <cx:pt idx="8894">39450</cx:pt>
          <cx:pt idx="8895">59700</cx:pt>
          <cx:pt idx="8896">44400</cx:pt>
          <cx:pt idx="8897">35650</cx:pt>
          <cx:pt idx="8898">40400</cx:pt>
          <cx:pt idx="8899">47900</cx:pt>
          <cx:pt idx="8900">34150</cx:pt>
          <cx:pt idx="8901">38300</cx:pt>
          <cx:pt idx="8902">36800</cx:pt>
          <cx:pt idx="8903">43700</cx:pt>
          <cx:pt idx="8904">43300</cx:pt>
          <cx:pt idx="8905">43400</cx:pt>
          <cx:pt idx="8906">41900</cx:pt>
          <cx:pt idx="8907">44200</cx:pt>
          <cx:pt idx="8908">47700</cx:pt>
          <cx:pt idx="8909">33950</cx:pt>
          <cx:pt idx="8910">40800</cx:pt>
          <cx:pt idx="8911">36800</cx:pt>
          <cx:pt idx="8912">47400</cx:pt>
          <cx:pt idx="8913">75500</cx:pt>
          <cx:pt idx="8914">70900</cx:pt>
          <cx:pt idx="8915">75300</cx:pt>
          <cx:pt idx="8916">74100</cx:pt>
          <cx:pt idx="8917">70900</cx:pt>
          <cx:pt idx="8918">2000</cx:pt>
          <cx:pt idx="8919">2000</cx:pt>
          <cx:pt idx="8920">2112</cx:pt>
          <cx:pt idx="8921">2232</cx:pt>
          <cx:pt idx="8922">2172</cx:pt>
          <cx:pt idx="8923">2286</cx:pt>
          <cx:pt idx="8924">2382</cx:pt>
          <cx:pt idx="8925">2384</cx:pt>
          <cx:pt idx="8926">2430</cx:pt>
          <cx:pt idx="8927">2637</cx:pt>
          <cx:pt idx="8928">2305</cx:pt>
          <cx:pt idx="8929">2500</cx:pt>
          <cx:pt idx="8930">2403</cx:pt>
          <cx:pt idx="8931">2608</cx:pt>
          <cx:pt idx="8932">82500</cx:pt>
          <cx:pt idx="8933">82900</cx:pt>
          <cx:pt idx="8934">82900</cx:pt>
          <cx:pt idx="8935">79900</cx:pt>
          <cx:pt idx="8936">39900</cx:pt>
          <cx:pt idx="8937">43950</cx:pt>
          <cx:pt idx="8938">45100</cx:pt>
          <cx:pt idx="8939">43950</cx:pt>
          <cx:pt idx="8940">41700</cx:pt>
          <cx:pt idx="8941">40500</cx:pt>
          <cx:pt idx="8942">48375</cx:pt>
          <cx:pt idx="8943">43450</cx:pt>
          <cx:pt idx="8944">114900</cx:pt>
          <cx:pt idx="8945">114900</cx:pt>
          <cx:pt idx="8946">114900</cx:pt>
          <cx:pt idx="8947">115900</cx:pt>
          <cx:pt idx="8948">2269</cx:pt>
          <cx:pt idx="8949">46950</cx:pt>
          <cx:pt idx="8950">52950</cx:pt>
          <cx:pt idx="8951">50450</cx:pt>
          <cx:pt idx="8952">56250</cx:pt>
          <cx:pt idx="8953">24450</cx:pt>
          <cx:pt idx="8954">22050</cx:pt>
          <cx:pt idx="8955">22695</cx:pt>
          <cx:pt idx="8956">25195</cx:pt>
          <cx:pt idx="8957">22930</cx:pt>
          <cx:pt idx="8958">25430</cx:pt>
          <cx:pt idx="8959">23690</cx:pt>
          <cx:pt idx="8960">25690</cx:pt>
          <cx:pt idx="8961">24195</cx:pt>
          <cx:pt idx="8962">26195</cx:pt>
          <cx:pt idx="8963">24430</cx:pt>
          <cx:pt idx="8964">26430</cx:pt>
          <cx:pt idx="8965">2000</cx:pt>
          <cx:pt idx="8966">2000</cx:pt>
          <cx:pt idx="8967">2000</cx:pt>
          <cx:pt idx="8968">2000</cx:pt>
          <cx:pt idx="8969">33000</cx:pt>
          <cx:pt idx="8970">31250</cx:pt>
          <cx:pt idx="8971">24950</cx:pt>
          <cx:pt idx="8972">26700</cx:pt>
          <cx:pt idx="8973">33000</cx:pt>
          <cx:pt idx="8974">31250</cx:pt>
          <cx:pt idx="8975">33000</cx:pt>
          <cx:pt idx="8976">24950</cx:pt>
          <cx:pt idx="8977">26700</cx:pt>
          <cx:pt idx="8978">31250</cx:pt>
          <cx:pt idx="8979">33450</cx:pt>
          <cx:pt idx="8980">31700</cx:pt>
          <cx:pt idx="8981">38250</cx:pt>
          <cx:pt idx="8982">25350</cx:pt>
          <cx:pt idx="8983">27100</cx:pt>
          <cx:pt idx="8984">36500</cx:pt>
          <cx:pt idx="8985">30150</cx:pt>
          <cx:pt idx="8986">36000</cx:pt>
          <cx:pt idx="8987">31900</cx:pt>
          <cx:pt idx="8988">34250</cx:pt>
          <cx:pt idx="8989">34250</cx:pt>
          <cx:pt idx="8990">36000</cx:pt>
          <cx:pt idx="8991">32150</cx:pt>
          <cx:pt idx="8992">30400</cx:pt>
          <cx:pt idx="8993">36250</cx:pt>
          <cx:pt idx="8994">34500</cx:pt>
          <cx:pt idx="8995">36700</cx:pt>
          <cx:pt idx="8996">38700</cx:pt>
          <cx:pt idx="8997">40450</cx:pt>
          <cx:pt idx="8998">34950</cx:pt>
          <cx:pt idx="8999">41150</cx:pt>
          <cx:pt idx="9000">30800</cx:pt>
          <cx:pt idx="9001">32550</cx:pt>
          <cx:pt idx="9002">39400</cx:pt>
          <cx:pt idx="9003">29215</cx:pt>
          <cx:pt idx="9004">32760</cx:pt>
          <cx:pt idx="9005">33420</cx:pt>
          <cx:pt idx="9006">27710</cx:pt>
          <cx:pt idx="9007">32535</cx:pt>
          <cx:pt idx="9008">31075</cx:pt>
          <cx:pt idx="9009">32875</cx:pt>
          <cx:pt idx="9010">31415</cx:pt>
          <cx:pt idx="9011">29555</cx:pt>
          <cx:pt idx="9012">33760</cx:pt>
          <cx:pt idx="9013">32455</cx:pt>
          <cx:pt idx="9014">33915</cx:pt>
          <cx:pt idx="9015">34800</cx:pt>
          <cx:pt idx="9016">30595</cx:pt>
          <cx:pt idx="9017">30970</cx:pt>
          <cx:pt idx="9018">36030</cx:pt>
          <cx:pt idx="9019">31865</cx:pt>
          <cx:pt idx="9020">34525</cx:pt>
          <cx:pt idx="9021">34160</cx:pt>
          <cx:pt idx="9022">36355</cx:pt>
          <cx:pt idx="9023">34015</cx:pt>
          <cx:pt idx="9024">35915</cx:pt>
          <cx:pt idx="9025">36700</cx:pt>
          <cx:pt idx="9026">32190</cx:pt>
          <cx:pt idx="9027">34485</cx:pt>
          <cx:pt idx="9028">32990</cx:pt>
          <cx:pt idx="9029">37155</cx:pt>
          <cx:pt idx="9030">37500</cx:pt>
          <cx:pt idx="9031">35285</cx:pt>
          <cx:pt idx="9032">36715</cx:pt>
          <cx:pt idx="9033">34815</cx:pt>
          <cx:pt idx="9034">3211</cx:pt>
          <cx:pt idx="9035">3665</cx:pt>
          <cx:pt idx="9036">4024</cx:pt>
          <cx:pt idx="9037">3442</cx:pt>
          <cx:pt idx="9038">4031</cx:pt>
          <cx:pt idx="9039">4404</cx:pt>
          <cx:pt idx="9040">66355</cx:pt>
          <cx:pt idx="9041">66805</cx:pt>
          <cx:pt idx="9042">68405</cx:pt>
          <cx:pt idx="9043">2000</cx:pt>
          <cx:pt idx="9044">2000</cx:pt>
          <cx:pt idx="9045">2000</cx:pt>
          <cx:pt idx="9046">2000</cx:pt>
          <cx:pt idx="9047">2000</cx:pt>
          <cx:pt idx="9048">2000</cx:pt>
          <cx:pt idx="9049">2000</cx:pt>
          <cx:pt idx="9050">2000</cx:pt>
          <cx:pt idx="9051">2000</cx:pt>
          <cx:pt idx="9052">32715</cx:pt>
          <cx:pt idx="9053">26600</cx:pt>
          <cx:pt idx="9054">24415</cx:pt>
          <cx:pt idx="9055">20865</cx:pt>
          <cx:pt idx="9056">19840</cx:pt>
          <cx:pt idx="9057">28415</cx:pt>
          <cx:pt idx="9058">29275</cx:pt>
          <cx:pt idx="9059">25920</cx:pt>
          <cx:pt idx="9060">20915</cx:pt>
          <cx:pt idx="9061">30270</cx:pt>
          <cx:pt idx="9062">35125</cx:pt>
          <cx:pt idx="9063">20515</cx:pt>
          <cx:pt idx="9064">27790</cx:pt>
          <cx:pt idx="9065">21810</cx:pt>
          <cx:pt idx="9066">23040</cx:pt>
          <cx:pt idx="9067">32710</cx:pt>
          <cx:pt idx="9068">22115</cx:pt>
          <cx:pt idx="9069">29210</cx:pt>
          <cx:pt idx="9070">27850</cx:pt>
          <cx:pt idx="9071">20120</cx:pt>
          <cx:pt idx="9072">36300</cx:pt>
          <cx:pt idx="9073">26100</cx:pt>
          <cx:pt idx="9074">32300</cx:pt>
          <cx:pt idx="9075">39700</cx:pt>
          <cx:pt idx="9076">28300</cx:pt>
          <cx:pt idx="9077">28500</cx:pt>
          <cx:pt idx="9078">26400</cx:pt>
          <cx:pt idx="9079">39900</cx:pt>
          <cx:pt idx="9080">32700</cx:pt>
          <cx:pt idx="9081">36400</cx:pt>
          <cx:pt idx="9082">41900</cx:pt>
          <cx:pt idx="9083">28850</cx:pt>
          <cx:pt idx="9084">33600</cx:pt>
          <cx:pt idx="9085">36900</cx:pt>
          <cx:pt idx="9086">26800</cx:pt>
          <cx:pt idx="9087">20720</cx:pt>
          <cx:pt idx="9088">17780</cx:pt>
          <cx:pt idx="9089">18350</cx:pt>
          <cx:pt idx="9090">16530</cx:pt>
          <cx:pt idx="9091">17380</cx:pt>
          <cx:pt idx="9092">19960</cx:pt>
          <cx:pt idx="9093">22170</cx:pt>
          <cx:pt idx="9094">20410</cx:pt>
          <cx:pt idx="9095">16780</cx:pt>
          <cx:pt idx="9096">18550</cx:pt>
          <cx:pt idx="9097">18160</cx:pt>
          <cx:pt idx="9098">17760</cx:pt>
          <cx:pt idx="9099">21500</cx:pt>
          <cx:pt idx="9100">21990</cx:pt>
          <cx:pt idx="9101">18790</cx:pt>
          <cx:pt idx="9102">16990</cx:pt>
          <cx:pt idx="9103">19990</cx:pt>
          <cx:pt idx="9104">17990</cx:pt>
          <cx:pt idx="9105">21990</cx:pt>
          <cx:pt idx="9106">2000</cx:pt>
          <cx:pt idx="9107">2000</cx:pt>
          <cx:pt idx="9108">2000</cx:pt>
          <cx:pt idx="9109">2000</cx:pt>
          <cx:pt idx="9110">10845</cx:pt>
          <cx:pt idx="9111">12445</cx:pt>
          <cx:pt idx="9112">11820</cx:pt>
          <cx:pt idx="9113">13420</cx:pt>
          <cx:pt idx="9114">64320</cx:pt>
          <cx:pt idx="9115">47620</cx:pt>
          <cx:pt idx="9116">56580</cx:pt>
          <cx:pt idx="9117">61095</cx:pt>
          <cx:pt idx="9118">47620</cx:pt>
          <cx:pt idx="9119">53355</cx:pt>
          <cx:pt idx="9120">56580</cx:pt>
          <cx:pt idx="9121">64320</cx:pt>
          <cx:pt idx="9122">44395</cx:pt>
          <cx:pt idx="9123">61855</cx:pt>
          <cx:pt idx="9124">57340</cx:pt>
          <cx:pt idx="9125">45325</cx:pt>
          <cx:pt idx="9126">65080</cx:pt>
          <cx:pt idx="9127">65080</cx:pt>
          <cx:pt idx="9128">57340</cx:pt>
          <cx:pt idx="9129">48550</cx:pt>
          <cx:pt idx="9130">54115</cx:pt>
          <cx:pt idx="9131">48550</cx:pt>
          <cx:pt idx="9132">48685</cx:pt>
          <cx:pt idx="9133">65215</cx:pt>
          <cx:pt idx="9134">45460</cx:pt>
          <cx:pt idx="9135">57475</cx:pt>
          <cx:pt idx="9136">57475</cx:pt>
          <cx:pt idx="9137">54250</cx:pt>
          <cx:pt idx="9138">48685</cx:pt>
          <cx:pt idx="9139">65215</cx:pt>
          <cx:pt idx="9140">61990</cx:pt>
          <cx:pt idx="9141">44399</cx:pt>
          <cx:pt idx="9142">49705</cx:pt>
          <cx:pt idx="9143">51650</cx:pt>
          <cx:pt idx="9144">45535</cx:pt>
          <cx:pt idx="9145">45975</cx:pt>
          <cx:pt idx="9146">2000</cx:pt>
          <cx:pt idx="9147">2000</cx:pt>
          <cx:pt idx="9148">2000</cx:pt>
          <cx:pt idx="9149">2000</cx:pt>
          <cx:pt idx="9150">2000</cx:pt>
          <cx:pt idx="9151">2000</cx:pt>
          <cx:pt idx="9152">2000</cx:pt>
          <cx:pt idx="9153">2000</cx:pt>
          <cx:pt idx="9154">2000</cx:pt>
          <cx:pt idx="9155">2000</cx:pt>
          <cx:pt idx="9156">2000</cx:pt>
          <cx:pt idx="9157">2000</cx:pt>
          <cx:pt idx="9158">2000</cx:pt>
          <cx:pt idx="9159">2000</cx:pt>
          <cx:pt idx="9160">2000</cx:pt>
          <cx:pt idx="9161">2000</cx:pt>
          <cx:pt idx="9162">2000</cx:pt>
          <cx:pt idx="9163">2000</cx:pt>
          <cx:pt idx="9164">2000</cx:pt>
          <cx:pt idx="9165">2000</cx:pt>
          <cx:pt idx="9166">2000</cx:pt>
          <cx:pt idx="9167">2000</cx:pt>
          <cx:pt idx="9168">61295</cx:pt>
          <cx:pt idx="9169">47795</cx:pt>
          <cx:pt idx="9170">61295</cx:pt>
          <cx:pt idx="9171">47795</cx:pt>
          <cx:pt idx="9172">61795</cx:pt>
          <cx:pt idx="9173">54295</cx:pt>
          <cx:pt idx="9174">48810</cx:pt>
          <cx:pt idx="9175">59200</cx:pt>
          <cx:pt idx="9176">54200</cx:pt>
          <cx:pt idx="9177">55110</cx:pt>
          <cx:pt idx="9178">60110</cx:pt>
          <cx:pt idx="9179">2000</cx:pt>
          <cx:pt idx="9180">2000</cx:pt>
          <cx:pt idx="9181">2000</cx:pt>
          <cx:pt idx="9182">2000</cx:pt>
          <cx:pt idx="9183">2000</cx:pt>
          <cx:pt idx="9184">2000</cx:pt>
          <cx:pt idx="9185">2000</cx:pt>
          <cx:pt idx="9186">2000</cx:pt>
          <cx:pt idx="9187">2000</cx:pt>
          <cx:pt idx="9188">2002</cx:pt>
          <cx:pt idx="9189">2000</cx:pt>
          <cx:pt idx="9190">2000</cx:pt>
          <cx:pt idx="9191">2000</cx:pt>
          <cx:pt idx="9192">2000</cx:pt>
          <cx:pt idx="9193">2000</cx:pt>
          <cx:pt idx="9194">2107</cx:pt>
          <cx:pt idx="9195">2125</cx:pt>
          <cx:pt idx="9196">2078</cx:pt>
          <cx:pt idx="9197">2000</cx:pt>
          <cx:pt idx="9198">2019</cx:pt>
          <cx:pt idx="9199">2000</cx:pt>
          <cx:pt idx="9200">2027</cx:pt>
          <cx:pt idx="9201">2153</cx:pt>
          <cx:pt idx="9202">42880</cx:pt>
          <cx:pt idx="9203">37400</cx:pt>
          <cx:pt idx="9204">40655</cx:pt>
          <cx:pt idx="9205">37445</cx:pt>
          <cx:pt idx="9206">35200</cx:pt>
          <cx:pt idx="9207">41035</cx:pt>
          <cx:pt idx="9208">35000</cx:pt>
          <cx:pt idx="9209">33960</cx:pt>
          <cx:pt idx="9210">46250</cx:pt>
          <cx:pt idx="9211">41750</cx:pt>
          <cx:pt idx="9212">28700</cx:pt>
          <cx:pt idx="9213">45120</cx:pt>
          <cx:pt idx="9214">31630</cx:pt>
          <cx:pt idx="9215">31430</cx:pt>
          <cx:pt idx="9216">38455</cx:pt>
          <cx:pt idx="9217">39780</cx:pt>
          <cx:pt idx="9218">26595</cx:pt>
          <cx:pt idx="9219">34180</cx:pt>
          <cx:pt idx="9220">38605</cx:pt>
          <cx:pt idx="9221">35410</cx:pt>
          <cx:pt idx="9222">31840</cx:pt>
          <cx:pt idx="9223">37620</cx:pt>
          <cx:pt idx="9224">31640</cx:pt>
          <cx:pt idx="9225">41245</cx:pt>
          <cx:pt idx="9226">40815</cx:pt>
          <cx:pt idx="9227">28850</cx:pt>
          <cx:pt idx="9228">41900</cx:pt>
          <cx:pt idx="9229">43040</cx:pt>
          <cx:pt idx="9230">39930</cx:pt>
          <cx:pt idx="9231">46410</cx:pt>
          <cx:pt idx="9232">37655</cx:pt>
          <cx:pt idx="9233">35210</cx:pt>
          <cx:pt idx="9234">45270</cx:pt>
          <cx:pt idx="9235">26745</cx:pt>
          <cx:pt idx="9236">29750</cx:pt>
          <cx:pt idx="9237">32740</cx:pt>
          <cx:pt idx="9238">35080</cx:pt>
          <cx:pt idx="9239">43940</cx:pt>
          <cx:pt idx="9240">42800</cx:pt>
          <cx:pt idx="9241">41715</cx:pt>
          <cx:pt idx="9242">38555</cx:pt>
          <cx:pt idx="9243">32540</cx:pt>
          <cx:pt idx="9244">42145</cx:pt>
          <cx:pt idx="9245">39505</cx:pt>
          <cx:pt idx="9246">36310</cx:pt>
          <cx:pt idx="9247">36110</cx:pt>
          <cx:pt idx="9248">40830</cx:pt>
          <cx:pt idx="9249">27645</cx:pt>
          <cx:pt idx="9250">38520</cx:pt>
          <cx:pt idx="9251">46170</cx:pt>
          <cx:pt idx="9252">47310</cx:pt>
          <cx:pt idx="9253">30930</cx:pt>
          <cx:pt idx="9254">24515</cx:pt>
          <cx:pt idx="9255">30550</cx:pt>
          <cx:pt idx="9256">33935</cx:pt>
          <cx:pt idx="9257">32025</cx:pt>
          <cx:pt idx="9258">31735</cx:pt>
          <cx:pt idx="9259">20310</cx:pt>
          <cx:pt idx="9260">23850</cx:pt>
          <cx:pt idx="9261">29355</cx:pt>
          <cx:pt idx="9262">20960</cx:pt>
          <cx:pt idx="9263">31965</cx:pt>
          <cx:pt idx="9264">27730</cx:pt>
          <cx:pt idx="9265">25215</cx:pt>
          <cx:pt idx="9266">15840</cx:pt>
          <cx:pt idx="9267">27060</cx:pt>
          <cx:pt idx="9268">32690</cx:pt>
          <cx:pt idx="9269">29380</cx:pt>
          <cx:pt idx="9270">26820</cx:pt>
          <cx:pt idx="9271">30825</cx:pt>
          <cx:pt idx="9272">21465</cx:pt>
          <cx:pt idx="9273">28790</cx:pt>
          <cx:pt idx="9274">26555</cx:pt>
          <cx:pt idx="9275">28915</cx:pt>
          <cx:pt idx="9276">30675</cx:pt>
          <cx:pt idx="9277">16115</cx:pt>
          <cx:pt idx="9278">27850</cx:pt>
          <cx:pt idx="9279">29065</cx:pt>
          <cx:pt idx="9280">35520</cx:pt>
          <cx:pt idx="9281">24140</cx:pt>
          <cx:pt idx="9282">25325</cx:pt>
          <cx:pt idx="9283">30255</cx:pt>
          <cx:pt idx="9284">29015</cx:pt>
          <cx:pt idx="9285">33755</cx:pt>
          <cx:pt idx="9286">20715</cx:pt>
          <cx:pt idx="9287">33495</cx:pt>
          <cx:pt idx="9288">27580</cx:pt>
          <cx:pt idx="9289">20750</cx:pt>
          <cx:pt idx="9290">25845</cx:pt>
          <cx:pt idx="9291">28845</cx:pt>
          <cx:pt idx="9292">27430</cx:pt>
          <cx:pt idx="9293">31115</cx:pt>
          <cx:pt idx="9294">33785</cx:pt>
          <cx:pt idx="9295">26245</cx:pt>
          <cx:pt idx="9296">30340</cx:pt>
          <cx:pt idx="9297">27560</cx:pt>
          <cx:pt idx="9298">26295</cx:pt>
          <cx:pt idx="9299">25850</cx:pt>
          <cx:pt idx="9300">39125</cx:pt>
          <cx:pt idx="9301">32170</cx:pt>
          <cx:pt idx="9302">45425</cx:pt>
          <cx:pt idx="9303">48575</cx:pt>
          <cx:pt idx="9304">39095</cx:pt>
          <cx:pt idx="9305">42245</cx:pt>
          <cx:pt idx="9306">46790</cx:pt>
          <cx:pt idx="9307">40010</cx:pt>
          <cx:pt idx="9308">43210</cx:pt>
          <cx:pt idx="9309">49990</cx:pt>
          <cx:pt idx="9310">51935</cx:pt>
          <cx:pt idx="9311">48335</cx:pt>
          <cx:pt idx="9312">41555</cx:pt>
          <cx:pt idx="9313">45155</cx:pt>
          <cx:pt idx="9314">43360</cx:pt>
          <cx:pt idx="9315">38540</cx:pt>
          <cx:pt idx="9316">49965</cx:pt>
          <cx:pt idx="9317">36200</cx:pt>
          <cx:pt idx="9318">38840</cx:pt>
          <cx:pt idx="9319">42635</cx:pt>
          <cx:pt idx="9320">43660</cx:pt>
          <cx:pt idx="9321">30610</cx:pt>
          <cx:pt idx="9322">35390</cx:pt>
          <cx:pt idx="9323">46510</cx:pt>
          <cx:pt idx="9324">53115</cx:pt>
          <cx:pt idx="9325">40045</cx:pt>
          <cx:pt idx="9326">27060</cx:pt>
          <cx:pt idx="9327">26670</cx:pt>
          <cx:pt idx="9328">38665</cx:pt>
          <cx:pt idx="9329">30695</cx:pt>
          <cx:pt idx="9330">38965</cx:pt>
          <cx:pt idx="9331">37800</cx:pt>
          <cx:pt idx="9332">42935</cx:pt>
          <cx:pt idx="9333">33595</cx:pt>
          <cx:pt idx="9334">34675</cx:pt>
          <cx:pt idx="9335">40900</cx:pt>
          <cx:pt idx="9336">44150</cx:pt>
          <cx:pt idx="9337">35690</cx:pt>
          <cx:pt idx="9338">46810</cx:pt>
          <cx:pt idx="9339">30910</cx:pt>
          <cx:pt idx="9340">37500</cx:pt>
          <cx:pt idx="9341">52815</cx:pt>
          <cx:pt idx="9342">49665</cx:pt>
          <cx:pt idx="9343">33720</cx:pt>
          <cx:pt idx="9344">54240</cx:pt>
          <cx:pt idx="9345">36230</cx:pt>
          <cx:pt idx="9346">47570</cx:pt>
          <cx:pt idx="9347">34590</cx:pt>
          <cx:pt idx="9348">51390</cx:pt>
          <cx:pt idx="9349">44910</cx:pt>
          <cx:pt idx="9350">34465</cx:pt>
          <cx:pt idx="9351">27715</cx:pt>
          <cx:pt idx="9352">43505</cx:pt>
          <cx:pt idx="9353">47270</cx:pt>
          <cx:pt idx="9354">41660</cx:pt>
          <cx:pt idx="9355">39380</cx:pt>
          <cx:pt idx="9356">31955</cx:pt>
          <cx:pt idx="9357">44900</cx:pt>
          <cx:pt idx="9358">39535</cx:pt>
          <cx:pt idx="9359">28105</cx:pt>
          <cx:pt idx="9360">37070</cx:pt>
          <cx:pt idx="9361">40930</cx:pt>
          <cx:pt idx="9362">54540</cx:pt>
          <cx:pt idx="9363">44420</cx:pt>
          <cx:pt idx="9364">31390</cx:pt>
          <cx:pt idx="9365">40915</cx:pt>
          <cx:pt idx="9366">40775</cx:pt>
          <cx:pt idx="9367">31655</cx:pt>
          <cx:pt idx="9368">51090</cx:pt>
          <cx:pt idx="9369">38370</cx:pt>
          <cx:pt idx="9370">38670</cx:pt>
          <cx:pt idx="9371">35370</cx:pt>
          <cx:pt idx="9372">37625</cx:pt>
          <cx:pt idx="9373">44120</cx:pt>
          <cx:pt idx="9374">44840</cx:pt>
          <cx:pt idx="9375">52155</cx:pt>
          <cx:pt idx="9376">45330</cx:pt>
          <cx:pt idx="9377">32230</cx:pt>
          <cx:pt idx="9378">28205</cx:pt>
          <cx:pt idx="9379">45390</cx:pt>
          <cx:pt idx="9380">39160</cx:pt>
          <cx:pt idx="9381">41420</cx:pt>
          <cx:pt idx="9382">41405</cx:pt>
          <cx:pt idx="9383">44540</cx:pt>
          <cx:pt idx="9384">38115</cx:pt>
          <cx:pt idx="9385">32145</cx:pt>
          <cx:pt idx="9386">43995</cx:pt>
          <cx:pt idx="9387">52455</cx:pt>
          <cx:pt idx="9388">37560</cx:pt>
          <cx:pt idx="9389">47690</cx:pt>
          <cx:pt idx="9390">28595</cx:pt>
          <cx:pt idx="9391">55605</cx:pt>
          <cx:pt idx="9392">36210</cx:pt>
          <cx:pt idx="9393">34955</cx:pt>
          <cx:pt idx="9394">36720</cx:pt>
          <cx:pt idx="9395">40025</cx:pt>
          <cx:pt idx="9396">38860</cx:pt>
          <cx:pt idx="9397">41265</cx:pt>
          <cx:pt idx="9398">55305</cx:pt>
          <cx:pt idx="9399">47990</cx:pt>
          <cx:pt idx="9400">32445</cx:pt>
          <cx:pt idx="9401">42080</cx:pt>
          <cx:pt idx="9402">39870</cx:pt>
          <cx:pt idx="9403">35080</cx:pt>
          <cx:pt idx="9404">34640</cx:pt>
          <cx:pt idx="9405">31405</cx:pt>
          <cx:pt idx="9406">33330</cx:pt>
          <cx:pt idx="9407">36525</cx:pt>
          <cx:pt idx="9408">33115</cx:pt>
          <cx:pt idx="9409">29745</cx:pt>
          <cx:pt idx="9410">38370</cx:pt>
          <cx:pt idx="9411">4439</cx:pt>
          <cx:pt idx="9412">4827</cx:pt>
          <cx:pt idx="9413">4715</cx:pt>
          <cx:pt idx="9414">4287</cx:pt>
          <cx:pt idx="9415">2000</cx:pt>
          <cx:pt idx="9416">35970</cx:pt>
          <cx:pt idx="9417">26995</cx:pt>
          <cx:pt idx="9418">33925</cx:pt>
          <cx:pt idx="9419">31355</cx:pt>
          <cx:pt idx="9420">33400</cx:pt>
          <cx:pt idx="9421">33740</cx:pt>
          <cx:pt idx="9422">28040</cx:pt>
          <cx:pt idx="9423">36340</cx:pt>
          <cx:pt idx="9424">31690</cx:pt>
          <cx:pt idx="9425">34290</cx:pt>
          <cx:pt idx="9426">36795</cx:pt>
          <cx:pt idx="9427">34740</cx:pt>
          <cx:pt idx="9428">32125</cx:pt>
          <cx:pt idx="9429">34185</cx:pt>
          <cx:pt idx="9430">28465</cx:pt>
          <cx:pt idx="9431">219900</cx:pt>
          <cx:pt idx="9432">229990</cx:pt>
          <cx:pt idx="9433">26685</cx:pt>
          <cx:pt idx="9434">23350</cx:pt>
          <cx:pt idx="9435">26930</cx:pt>
          <cx:pt idx="9436">27135</cx:pt>
          <cx:pt idx="9437">25845</cx:pt>
          <cx:pt idx="9438">31375</cx:pt>
          <cx:pt idx="9439">24020</cx:pt>
          <cx:pt idx="9440">28515</cx:pt>
          <cx:pt idx="9441">31810</cx:pt>
          <cx:pt idx="9442">29580</cx:pt>
          <cx:pt idx="9443">31465</cx:pt>
          <cx:pt idx="9444">20515</cx:pt>
          <cx:pt idx="9445">19865</cx:pt>
          <cx:pt idx="9446">29380</cx:pt>
          <cx:pt idx="9447">26975</cx:pt>
          <cx:pt idx="9448">23940</cx:pt>
          <cx:pt idx="9449">25960</cx:pt>
          <cx:pt idx="9450">30755</cx:pt>
          <cx:pt idx="9451">26460</cx:pt>
          <cx:pt idx="9452">20075</cx:pt>
          <cx:pt idx="9453">32330</cx:pt>
          <cx:pt idx="9454">24965</cx:pt>
          <cx:pt idx="9455">27060</cx:pt>
          <cx:pt idx="9456">24515</cx:pt>
          <cx:pt idx="9457">23575</cx:pt>
          <cx:pt idx="9458">33425</cx:pt>
          <cx:pt idx="9459">33395</cx:pt>
          <cx:pt idx="9460">15840</cx:pt>
          <cx:pt idx="9461">33135</cx:pt>
          <cx:pt idx="9462">28410</cx:pt>
          <cx:pt idx="9463">28705</cx:pt>
          <cx:pt idx="9464">23640</cx:pt>
          <cx:pt idx="9465">16115</cx:pt>
          <cx:pt idx="9466">28460</cx:pt>
          <cx:pt idx="9467">30570</cx:pt>
          <cx:pt idx="9468">25915</cx:pt>
          <cx:pt idx="9469">28995</cx:pt>
          <cx:pt idx="9470">30315</cx:pt>
          <cx:pt idx="9471">30465</cx:pt>
          <cx:pt idx="9472">33280</cx:pt>
          <cx:pt idx="9473">21465</cx:pt>
          <cx:pt idx="9474">31665</cx:pt>
          <cx:pt idx="9475">29980</cx:pt>
          <cx:pt idx="9476">19620</cx:pt>
          <cx:pt idx="9477">33575</cx:pt>
          <cx:pt idx="9478">27250</cx:pt>
          <cx:pt idx="9479">28485</cx:pt>
          <cx:pt idx="9480">35160</cx:pt>
          <cx:pt idx="9481">28555</cx:pt>
          <cx:pt idx="9482">48205</cx:pt>
          <cx:pt idx="9483">45055</cx:pt>
          <cx:pt idx="9484">38725</cx:pt>
          <cx:pt idx="9485">41875</cx:pt>
          <cx:pt idx="9486">42840</cx:pt>
          <cx:pt idx="9487">49620</cx:pt>
          <cx:pt idx="9488">39640</cx:pt>
          <cx:pt idx="9489">46420</cx:pt>
          <cx:pt idx="9490">51490</cx:pt>
          <cx:pt idx="9491">47915</cx:pt>
          <cx:pt idx="9492">41135</cx:pt>
          <cx:pt idx="9493">44710</cx:pt>
          <cx:pt idx="9494">46110</cx:pt>
          <cx:pt idx="9495">35920</cx:pt>
          <cx:pt idx="9496">28545</cx:pt>
          <cx:pt idx="9497">43450</cx:pt>
          <cx:pt idx="9498">37680</cx:pt>
          <cx:pt idx="9499">35435</cx:pt>
          <cx:pt idx="9500">33340</cx:pt>
          <cx:pt idx="9501">42010</cx:pt>
          <cx:pt idx="9502">42310</cx:pt>
          <cx:pt idx="9503">47875</cx:pt>
          <cx:pt idx="9504">42270</cx:pt>
          <cx:pt idx="9505">51150</cx:pt>
          <cx:pt idx="9506">34110</cx:pt>
          <cx:pt idx="9507">35135</cx:pt>
          <cx:pt idx="9508">30345</cx:pt>
          <cx:pt idx="9509">32095</cx:pt>
          <cx:pt idx="9510">30130</cx:pt>
          <cx:pt idx="9511">41970</cx:pt>
          <cx:pt idx="9512">34530</cx:pt>
          <cx:pt idx="9513">45420</cx:pt>
          <cx:pt idx="9514">42760</cx:pt>
          <cx:pt idx="9515">40620</cx:pt>
          <cx:pt idx="9516">36090</cx:pt>
          <cx:pt idx="9517">26495</cx:pt>
          <cx:pt idx="9518">40320</cx:pt>
          <cx:pt idx="9519">31625</cx:pt>
          <cx:pt idx="9520">30045</cx:pt>
          <cx:pt idx="9521">37730</cx:pt>
          <cx:pt idx="9522">34230</cx:pt>
          <cx:pt idx="9523">45810</cx:pt>
          <cx:pt idx="9524">38635</cx:pt>
          <cx:pt idx="9525">50850</cx:pt>
          <cx:pt idx="9526">39420</cx:pt>
          <cx:pt idx="9527">37380</cx:pt>
          <cx:pt idx="9528">40100</cx:pt>
          <cx:pt idx="9529">42560</cx:pt>
          <cx:pt idx="9530">42860</cx:pt>
          <cx:pt idx="9531">45120</cx:pt>
          <cx:pt idx="9532">47575</cx:pt>
          <cx:pt idx="9533">31940</cx:pt>
          <cx:pt idx="9534">38335</cx:pt>
          <cx:pt idx="9535">35870</cx:pt>
          <cx:pt idx="9536">28155</cx:pt>
          <cx:pt idx="9537">36825</cx:pt>
          <cx:pt idx="9538">26105</cx:pt>
          <cx:pt idx="9539">37125</cx:pt>
          <cx:pt idx="9540">33215</cx:pt>
          <cx:pt idx="9541">39510</cx:pt>
          <cx:pt idx="9542">36390</cx:pt>
          <cx:pt idx="9543">36745</cx:pt>
          <cx:pt idx="9544">34280</cx:pt>
          <cx:pt idx="9545">32395</cx:pt>
          <cx:pt idx="9546">31750</cx:pt>
          <cx:pt idx="9547">37045</cx:pt>
          <cx:pt idx="9548">39540</cx:pt>
          <cx:pt idx="9549">39240</cx:pt>
          <cx:pt idx="9550">35825</cx:pt>
          <cx:pt idx="9551">39685</cx:pt>
          <cx:pt idx="9552">31035</cx:pt>
          <cx:pt idx="9553">32870</cx:pt>
          <cx:pt idx="9554">43775</cx:pt>
          <cx:pt idx="9555">35545</cx:pt>
          <cx:pt idx="9556">36935</cx:pt>
          <cx:pt idx="9557">38590</cx:pt>
          <cx:pt idx="9558">41250</cx:pt>
          <cx:pt idx="9559">31120</cx:pt>
          <cx:pt idx="9560">47135</cx:pt>
          <cx:pt idx="9561">48500</cx:pt>
          <cx:pt idx="9562">44475</cx:pt>
          <cx:pt idx="9563">33170</cx:pt>
          <cx:pt idx="9564">46835</cx:pt>
          <cx:pt idx="9565">33060</cx:pt>
          <cx:pt idx="9566">53315</cx:pt>
          <cx:pt idx="9567">38290</cx:pt>
          <cx:pt idx="9568">31335</cx:pt>
          <cx:pt idx="9569">33295</cx:pt>
          <cx:pt idx="9570">38740</cx:pt>
          <cx:pt idx="9571">41185</cx:pt>
          <cx:pt idx="9572">43710</cx:pt>
          <cx:pt idx="9573">27485</cx:pt>
          <cx:pt idx="9574">36980</cx:pt>
          <cx:pt idx="9575">44010</cx:pt>
          <cx:pt idx="9576">33360</cx:pt>
          <cx:pt idx="9577">45640</cx:pt>
          <cx:pt idx="9578">45170</cx:pt>
          <cx:pt idx="9579">35100</cx:pt>
          <cx:pt idx="9580">39275</cx:pt>
          <cx:pt idx="9581">49740</cx:pt>
          <cx:pt idx="9582">50040</cx:pt>
          <cx:pt idx="9583">29510</cx:pt>
          <cx:pt idx="9584">36850</cx:pt>
          <cx:pt idx="9585">48200</cx:pt>
          <cx:pt idx="9586">38890</cx:pt>
          <cx:pt idx="9587">38695</cx:pt>
          <cx:pt idx="9588">40090</cx:pt>
          <cx:pt idx="9589">41890</cx:pt>
          <cx:pt idx="9590">43260</cx:pt>
          <cx:pt idx="9591">41865</cx:pt>
          <cx:pt idx="9592">53015</cx:pt>
          <cx:pt idx="9593">36680</cx:pt>
          <cx:pt idx="9594">36940</cx:pt>
          <cx:pt idx="9595">32955</cx:pt>
          <cx:pt idx="9596">29120</cx:pt>
          <cx:pt idx="9597">37345</cx:pt>
          <cx:pt idx="9598">27095</cx:pt>
          <cx:pt idx="9599">40495</cx:pt>
          <cx:pt idx="9600">36035</cx:pt>
          <cx:pt idx="9601">37835</cx:pt>
          <cx:pt idx="9602">39230</cx:pt>
          <cx:pt idx="9603">38980</cx:pt>
          <cx:pt idx="9604">36515</cx:pt>
          <cx:pt idx="9605">43950</cx:pt>
          <cx:pt idx="9606">31525</cx:pt>
          <cx:pt idx="9607">33850</cx:pt>
          <cx:pt idx="9608">44350</cx:pt>
          <cx:pt idx="9609">47175</cx:pt>
          <cx:pt idx="9610">44465</cx:pt>
          <cx:pt idx="9611">42075</cx:pt>
          <cx:pt idx="9612">47475</cx:pt>
          <cx:pt idx="9613">46180</cx:pt>
          <cx:pt idx="9614">33550</cx:pt>
          <cx:pt idx="9615">39965</cx:pt>
          <cx:pt idx="9616">35590</cx:pt>
          <cx:pt idx="9617">27975</cx:pt>
          <cx:pt idx="9618">41590</cx:pt>
          <cx:pt idx="9619">44050</cx:pt>
          <cx:pt idx="9620">37370</cx:pt>
          <cx:pt idx="9621">54925</cx:pt>
          <cx:pt idx="9622">27585</cx:pt>
          <cx:pt idx="9623">33860</cx:pt>
          <cx:pt idx="9624">33445</cx:pt>
          <cx:pt idx="9625">48740</cx:pt>
          <cx:pt idx="9626">45860</cx:pt>
          <cx:pt idx="9627">40375</cx:pt>
          <cx:pt idx="9628">54625</cx:pt>
          <cx:pt idx="9629">42380</cx:pt>
          <cx:pt idx="9630">29610</cx:pt>
          <cx:pt idx="9631">51350</cx:pt>
          <cx:pt idx="9632">30000</cx:pt>
          <cx:pt idx="9633">37430</cx:pt>
          <cx:pt idx="9634">40985</cx:pt>
          <cx:pt idx="9635">39185</cx:pt>
          <cx:pt idx="9636">37670</cx:pt>
          <cx:pt idx="9637">44815</cx:pt>
          <cx:pt idx="9638">31825</cx:pt>
          <cx:pt idx="9639">37425</cx:pt>
          <cx:pt idx="9640">51650</cx:pt>
          <cx:pt idx="9641">49040</cx:pt>
          <cx:pt idx="9642">37340</cx:pt>
          <cx:pt idx="9643">39280</cx:pt>
          <cx:pt idx="9644">33985</cx:pt>
          <cx:pt idx="9645">40580</cx:pt>
          <cx:pt idx="9646">31610</cx:pt>
          <cx:pt idx="9647">39580</cx:pt>
          <cx:pt idx="9648">42555</cx:pt>
          <cx:pt idx="9649">33360</cx:pt>
          <cx:pt idx="9650">2000</cx:pt>
          <cx:pt idx="9651">2000</cx:pt>
          <cx:pt idx="9652">2000</cx:pt>
          <cx:pt idx="9653">2000</cx:pt>
          <cx:pt idx="9654">2000</cx:pt>
          <cx:pt idx="9655">2000</cx:pt>
          <cx:pt idx="9656">2000</cx:pt>
          <cx:pt idx="9657">2000</cx:pt>
          <cx:pt idx="9658">2000</cx:pt>
          <cx:pt idx="9659">84000</cx:pt>
          <cx:pt idx="9660">106700</cx:pt>
          <cx:pt idx="9661">214500</cx:pt>
          <cx:pt idx="9662">147300</cx:pt>
          <cx:pt idx="9663">108050</cx:pt>
          <cx:pt idx="9664">85050</cx:pt>
          <cx:pt idx="9665">217550</cx:pt>
          <cx:pt idx="9666">149700</cx:pt>
          <cx:pt idx="9667">110800</cx:pt>
          <cx:pt idx="9668">151350</cx:pt>
          <cx:pt idx="9669">219850</cx:pt>
          <cx:pt idx="9670">86950</cx:pt>
          <cx:pt idx="9671">60300</cx:pt>
          <cx:pt idx="9672">47950</cx:pt>
          <cx:pt idx="9673">56225</cx:pt>
          <cx:pt idx="9674">68925</cx:pt>
          <cx:pt idx="9675">43525</cx:pt>
          <cx:pt idx="9676">43950</cx:pt>
          <cx:pt idx="9677">57650</cx:pt>
          <cx:pt idx="9678">70850</cx:pt>
          <cx:pt idx="9679">59200</cx:pt>
          <cx:pt idx="9680">47000</cx:pt>
          <cx:pt idx="9681">72600</cx:pt>
          <cx:pt idx="9682">480000</cx:pt>
          <cx:pt idx="9683">495000</cx:pt>
          <cx:pt idx="9684">495000</cx:pt>
          <cx:pt idx="9685">221580</cx:pt>
          <cx:pt idx="9686">228080</cx:pt>
          <cx:pt idx="9687">199500</cx:pt>
          <cx:pt idx="9688">206000</cx:pt>
          <cx:pt idx="9689">275000</cx:pt>
          <cx:pt idx="9690">201500</cx:pt>
          <cx:pt idx="9691">208000</cx:pt>
          <cx:pt idx="9692">183000</cx:pt>
          <cx:pt idx="9693">189600</cx:pt>
          <cx:pt idx="9694">196100</cx:pt>
          <cx:pt idx="9695">2397</cx:pt>
          <cx:pt idx="9696">2488</cx:pt>
          <cx:pt idx="9697">2816</cx:pt>
          <cx:pt idx="9698">2934</cx:pt>
          <cx:pt idx="9699">21515</cx:pt>
          <cx:pt idx="9700">26515</cx:pt>
          <cx:pt idx="9701">22455</cx:pt>
          <cx:pt idx="9702">28135</cx:pt>
          <cx:pt idx="9703">31750</cx:pt>
          <cx:pt idx="9704">28400</cx:pt>
          <cx:pt idx="9705">24275</cx:pt>
          <cx:pt idx="9706">30375</cx:pt>
          <cx:pt idx="9707">29410</cx:pt>
          <cx:pt idx="9708">26225</cx:pt>
          <cx:pt idx="9709">29485</cx:pt>
          <cx:pt idx="9710">26000</cx:pt>
          <cx:pt idx="9711">29500</cx:pt>
          <cx:pt idx="9712">26000</cx:pt>
          <cx:pt idx="9713">30100</cx:pt>
          <cx:pt idx="9714">30100</cx:pt>
          <cx:pt idx="9715">26000</cx:pt>
          <cx:pt idx="9716">30100</cx:pt>
          <cx:pt idx="9717">30100</cx:pt>
          <cx:pt idx="9718">23175</cx:pt>
          <cx:pt idx="9719">26525</cx:pt>
          <cx:pt idx="9720">28575</cx:pt>
          <cx:pt idx="9721">23175</cx:pt>
          <cx:pt idx="9722">26525</cx:pt>
          <cx:pt idx="9723">26525</cx:pt>
          <cx:pt idx="9724">33525</cx:pt>
          <cx:pt idx="9725">21150</cx:pt>
          <cx:pt idx="9726">33525</cx:pt>
          <cx:pt idx="9727">28575</cx:pt>
          <cx:pt idx="9728">21150</cx:pt>
          <cx:pt idx="9729">26525</cx:pt>
          <cx:pt idx="9730">23275</cx:pt>
          <cx:pt idx="9731">28925</cx:pt>
          <cx:pt idx="9732">27350</cx:pt>
          <cx:pt idx="9733">27350</cx:pt>
          <cx:pt idx="9734">21750</cx:pt>
          <cx:pt idx="9735">23400</cx:pt>
          <cx:pt idx="9736">34075</cx:pt>
          <cx:pt idx="9737">28925</cx:pt>
          <cx:pt idx="9738">23725</cx:pt>
          <cx:pt idx="9739">23400</cx:pt>
          <cx:pt idx="9740">21750</cx:pt>
          <cx:pt idx="9741">23725</cx:pt>
          <cx:pt idx="9742">21600</cx:pt>
          <cx:pt idx="9743">27150</cx:pt>
          <cx:pt idx="9744">23400</cx:pt>
          <cx:pt idx="9745">26600</cx:pt>
          <cx:pt idx="9746">23400</cx:pt>
          <cx:pt idx="9747">23125</cx:pt>
          <cx:pt idx="9748">21600</cx:pt>
          <cx:pt idx="9749">21950</cx:pt>
          <cx:pt idx="9750">34350</cx:pt>
          <cx:pt idx="9751">26600</cx:pt>
          <cx:pt idx="9752">21950</cx:pt>
          <cx:pt idx="9753">27150</cx:pt>
          <cx:pt idx="9754">15495</cx:pt>
          <cx:pt idx="9755">21945</cx:pt>
          <cx:pt idx="9756">16095</cx:pt>
          <cx:pt idx="9757">18835</cx:pt>
          <cx:pt idx="9758">21345</cx:pt>
          <cx:pt idx="9759">14845</cx:pt>
          <cx:pt idx="9760">18235</cx:pt>
          <cx:pt idx="9761">17845</cx:pt>
          <cx:pt idx="9762">17245</cx:pt>
          <cx:pt idx="9763">19680</cx:pt>
          <cx:pt idx="9764">20545</cx:pt>
          <cx:pt idx="9765">14245</cx:pt>
          <cx:pt idx="9766">20245</cx:pt>
          <cx:pt idx="9767">19945</cx:pt>
          <cx:pt idx="9768">16455</cx:pt>
          <cx:pt idx="9769">15855</cx:pt>
          <cx:pt idx="9770">16155</cx:pt>
          <cx:pt idx="9771">20095</cx:pt>
          <cx:pt idx="9772">18145</cx:pt>
          <cx:pt idx="9773">15595</cx:pt>
          <cx:pt idx="9774">20345</cx:pt>
          <cx:pt idx="9775">16755</cx:pt>
          <cx:pt idx="9776">19780</cx:pt>
          <cx:pt idx="9777">20095</cx:pt>
          <cx:pt idx="9778">21495</cx:pt>
          <cx:pt idx="9779">14345</cx:pt>
          <cx:pt idx="9780">17545</cx:pt>
          <cx:pt idx="9781">14945</cx:pt>
          <cx:pt idx="9782">16195</cx:pt>
          <cx:pt idx="9783">21495</cx:pt>
          <cx:pt idx="9784">18170</cx:pt>
          <cx:pt idx="9785">21215</cx:pt>
          <cx:pt idx="9786">17580</cx:pt>
          <cx:pt idx="9787">18970</cx:pt>
          <cx:pt idx="9788">16395</cx:pt>
          <cx:pt idx="9789">20415</cx:pt>
          <cx:pt idx="9790">19720</cx:pt>
          <cx:pt idx="9791">17530</cx:pt>
          <cx:pt idx="9792">19720</cx:pt>
          <cx:pt idx="9793">15145</cx:pt>
          <cx:pt idx="9794">16538</cx:pt>
          <cx:pt idx="9795">13975</cx:pt>
          <cx:pt idx="9796">20793</cx:pt>
          <cx:pt idx="9797">17093</cx:pt>
          <cx:pt idx="9798">15957</cx:pt>
          <cx:pt idx="9799">24492</cx:pt>
          <cx:pt idx="9800">15093</cx:pt>
          <cx:pt idx="9801">15420</cx:pt>
          <cx:pt idx="9802">19675</cx:pt>
          <cx:pt idx="9803">14770</cx:pt>
          <cx:pt idx="9804">16570</cx:pt>
          <cx:pt idx="9805">24670</cx:pt>
          <cx:pt idx="9806">21970</cx:pt>
          <cx:pt idx="9807">16270</cx:pt>
          <cx:pt idx="9808">16220</cx:pt>
          <cx:pt idx="9809">20320</cx:pt>
          <cx:pt idx="9810">17670</cx:pt>
          <cx:pt idx="9811">18270</cx:pt>
          <cx:pt idx="9812">38500</cx:pt>
          <cx:pt idx="9813">24300</cx:pt>
          <cx:pt idx="9814">26700</cx:pt>
          <cx:pt idx="9815">36700</cx:pt>
          <cx:pt idx="9816">41700</cx:pt>
          <cx:pt idx="9817">31700</cx:pt>
          <cx:pt idx="9818">33500</cx:pt>
          <cx:pt idx="9819">26100</cx:pt>
          <cx:pt idx="9820">39900</cx:pt>
          <cx:pt idx="9821">28500</cx:pt>
          <cx:pt idx="9822">38300</cx:pt>
          <cx:pt idx="9823">28200</cx:pt>
          <cx:pt idx="9824">33900</cx:pt>
          <cx:pt idx="9825">28700</cx:pt>
          <cx:pt idx="9826">40100</cx:pt>
          <cx:pt idx="9827">32900</cx:pt>
          <cx:pt idx="9828">25100</cx:pt>
          <cx:pt idx="9829">43300</cx:pt>
          <cx:pt idx="9830">32100</cx:pt>
          <cx:pt idx="9831">26400</cx:pt>
          <cx:pt idx="9832">41500</cx:pt>
          <cx:pt idx="9833">31100</cx:pt>
          <cx:pt idx="9834">30500</cx:pt>
          <cx:pt idx="9835">39900</cx:pt>
          <cx:pt idx="9836">41700</cx:pt>
          <cx:pt idx="9837">28500</cx:pt>
          <cx:pt idx="9838">28990</cx:pt>
          <cx:pt idx="9839">33100</cx:pt>
          <cx:pt idx="9840">40400</cx:pt>
          <cx:pt idx="9841">31500</cx:pt>
          <cx:pt idx="9842">38600</cx:pt>
          <cx:pt idx="9843">45700</cx:pt>
          <cx:pt idx="9844">43900</cx:pt>
          <cx:pt idx="9845">30790</cx:pt>
          <cx:pt idx="9846">25400</cx:pt>
          <cx:pt idx="9847">34900</cx:pt>
          <cx:pt idx="9848">26700</cx:pt>
          <cx:pt idx="9849">33300</cx:pt>
          <cx:pt idx="9850">35700</cx:pt>
          <cx:pt idx="9851">33700</cx:pt>
          <cx:pt idx="9852">33950</cx:pt>
          <cx:pt idx="9853">31950</cx:pt>
          <cx:pt idx="9854">35950</cx:pt>
          <cx:pt idx="9855">16900</cx:pt>
          <cx:pt idx="9856">20500</cx:pt>
          <cx:pt idx="9857">18400</cx:pt>
          <cx:pt idx="9858">14900</cx:pt>
          <cx:pt idx="9859">15190</cx:pt>
          <cx:pt idx="9860">17190</cx:pt>
          <cx:pt idx="9861">20790</cx:pt>
          <cx:pt idx="9862">18690</cx:pt>
          <cx:pt idx="9863">17400</cx:pt>
          <cx:pt idx="9864">15900</cx:pt>
          <cx:pt idx="9865">21300</cx:pt>
          <cx:pt idx="9866">19400</cx:pt>
          <cx:pt idx="9867">26685</cx:pt>
          <cx:pt idx="9868">27010</cx:pt>
          <cx:pt idx="9869">25170</cx:pt>
          <cx:pt idx="9870">25560</cx:pt>
          <cx:pt idx="9871">25510</cx:pt>
          <cx:pt idx="9872">25120</cx:pt>
          <cx:pt idx="9873">14040</cx:pt>
          <cx:pt idx="9874">15095</cx:pt>
          <cx:pt idx="9875">15440</cx:pt>
          <cx:pt idx="9876">12270</cx:pt>
          <cx:pt idx="9877">13580</cx:pt>
          <cx:pt idx="9878">16535</cx:pt>
          <cx:pt idx="9879">14685</cx:pt>
          <cx:pt idx="9880">17285</cx:pt>
          <cx:pt idx="9881">15785</cx:pt>
          <cx:pt idx="9882">13760</cx:pt>
          <cx:pt idx="9883">12660</cx:pt>
          <cx:pt idx="9884">16185</cx:pt>
          <cx:pt idx="9885">16325</cx:pt>
          <cx:pt idx="9886">13000</cx:pt>
          <cx:pt idx="9887">14100</cx:pt>
          <cx:pt idx="9888">15925</cx:pt>
          <cx:pt idx="9889">14825</cx:pt>
          <cx:pt idx="9890">17425</cx:pt>
          <cx:pt idx="9891">12895</cx:pt>
          <cx:pt idx="9892">15995</cx:pt>
          <cx:pt idx="9893">15895</cx:pt>
          <cx:pt idx="9894">15995</cx:pt>
          <cx:pt idx="9895">14895</cx:pt>
          <cx:pt idx="9896">16995</cx:pt>
          <cx:pt idx="9897">16995</cx:pt>
          <cx:pt idx="9898">15895</cx:pt>
          <cx:pt idx="9899">16995</cx:pt>
          <cx:pt idx="9900">15995</cx:pt>
          <cx:pt idx="9901">14895</cx:pt>
          <cx:pt idx="9902">15995</cx:pt>
          <cx:pt idx="9903">16995</cx:pt>
          <cx:pt idx="9904">13895</cx:pt>
          <cx:pt idx="9905">12895</cx:pt>
          <cx:pt idx="9906">13550</cx:pt>
          <cx:pt idx="9907">15550</cx:pt>
          <cx:pt idx="9908">17450</cx:pt>
          <cx:pt idx="9909">16695</cx:pt>
          <cx:pt idx="9910">16550</cx:pt>
          <cx:pt idx="9911">16450</cx:pt>
          <cx:pt idx="9912">17695</cx:pt>
          <cx:pt idx="9913">14550</cx:pt>
          <cx:pt idx="9914">2000</cx:pt>
          <cx:pt idx="9915">2000</cx:pt>
          <cx:pt idx="9916">2000</cx:pt>
          <cx:pt idx="9917">2000</cx:pt>
          <cx:pt idx="9918">21900</cx:pt>
          <cx:pt idx="9919">28100</cx:pt>
          <cx:pt idx="9920">25300</cx:pt>
          <cx:pt idx="9921">26800</cx:pt>
          <cx:pt idx="9922">29600</cx:pt>
          <cx:pt idx="9923">23400</cx:pt>
          <cx:pt idx="9924">23650</cx:pt>
          <cx:pt idx="9925">22150</cx:pt>
          <cx:pt idx="9926">31490</cx:pt>
          <cx:pt idx="9927">25350</cx:pt>
          <cx:pt idx="9928">29990</cx:pt>
          <cx:pt idx="9929">26850</cx:pt>
          <cx:pt idx="9930">27000</cx:pt>
          <cx:pt idx="9931">32500</cx:pt>
          <cx:pt idx="9932">22990</cx:pt>
          <cx:pt idx="9933">34000</cx:pt>
          <cx:pt idx="9934">25500</cx:pt>
          <cx:pt idx="9935">24490</cx:pt>
          <cx:pt idx="9936">2000</cx:pt>
          <cx:pt idx="9937">2000</cx:pt>
          <cx:pt idx="9938">2000</cx:pt>
          <cx:pt idx="9939">2000</cx:pt>
          <cx:pt idx="9940">2000</cx:pt>
          <cx:pt idx="9941">2000</cx:pt>
          <cx:pt idx="9942">2000</cx:pt>
          <cx:pt idx="9943">2000</cx:pt>
          <cx:pt idx="9944">85542</cx:pt>
          <cx:pt idx="9945">89622</cx:pt>
          <cx:pt idx="9946">89622</cx:pt>
          <cx:pt idx="9947">85542</cx:pt>
          <cx:pt idx="9948">87252</cx:pt>
          <cx:pt idx="9949">91415</cx:pt>
          <cx:pt idx="9950">52700</cx:pt>
          <cx:pt idx="9951">60200</cx:pt>
          <cx:pt idx="9952">53300</cx:pt>
          <cx:pt idx="9953">60800</cx:pt>
          <cx:pt idx="9954">60800</cx:pt>
          <cx:pt idx="9955">53300</cx:pt>
          <cx:pt idx="9956">97395</cx:pt>
          <cx:pt idx="9957">120395</cx:pt>
          <cx:pt idx="9958">107385</cx:pt>
          <cx:pt idx="9959">84885</cx:pt>
          <cx:pt idx="9960">48065</cx:pt>
          <cx:pt idx="9961">50955</cx:pt>
          <cx:pt idx="9962">42880</cx:pt>
          <cx:pt idx="9963">48145</cx:pt>
          <cx:pt idx="9964">37505</cx:pt>
          <cx:pt idx="9965">45375</cx:pt>
          <cx:pt idx="9966">45255</cx:pt>
          <cx:pt idx="9967">48920</cx:pt>
          <cx:pt idx="9968">48840</cx:pt>
          <cx:pt idx="9969">46030</cx:pt>
          <cx:pt idx="9970">51730</cx:pt>
          <cx:pt idx="9971">43640</cx:pt>
          <cx:pt idx="9972">46135</cx:pt>
          <cx:pt idx="9973">37605</cx:pt>
          <cx:pt idx="9974">37605</cx:pt>
          <cx:pt idx="9975">48840</cx:pt>
          <cx:pt idx="9976">51730</cx:pt>
          <cx:pt idx="9977">48920</cx:pt>
          <cx:pt idx="9978">46135</cx:pt>
          <cx:pt idx="9979">43640</cx:pt>
          <cx:pt idx="9980">46030</cx:pt>
          <cx:pt idx="9981">43475</cx:pt>
          <cx:pt idx="9982">45745</cx:pt>
          <cx:pt idx="9983">46575</cx:pt>
          <cx:pt idx="9984">41620</cx:pt>
          <cx:pt idx="9985">42555</cx:pt>
          <cx:pt idx="9986">39240</cx:pt>
          <cx:pt idx="9987">2000</cx:pt>
          <cx:pt idx="9988">2000</cx:pt>
          <cx:pt idx="9989">2000</cx:pt>
          <cx:pt idx="9990">2000</cx:pt>
          <cx:pt idx="9991">2000</cx:pt>
          <cx:pt idx="9992">2000</cx:pt>
          <cx:pt idx="9993">2000</cx:pt>
          <cx:pt idx="9994">2823</cx:pt>
          <cx:pt idx="9995">2350</cx:pt>
          <cx:pt idx="9996">2203</cx:pt>
          <cx:pt idx="9997">2000</cx:pt>
          <cx:pt idx="9998">2575</cx:pt>
          <cx:pt idx="9999">3219</cx:pt>
          <cx:pt idx="10000">2000</cx:pt>
          <cx:pt idx="10001">3044</cx:pt>
          <cx:pt idx="10002">2231</cx:pt>
          <cx:pt idx="10003">3732</cx:pt>
          <cx:pt idx="10004">21975</cx:pt>
          <cx:pt idx="10005">21450</cx:pt>
          <cx:pt idx="10006">22695</cx:pt>
          <cx:pt idx="10007">23520</cx:pt>
          <cx:pt idx="10008">19690</cx:pt>
          <cx:pt idx="10009">19970</cx:pt>
          <cx:pt idx="10010">20820</cx:pt>
          <cx:pt idx="10011">22370</cx:pt>
          <cx:pt idx="10012">19850</cx:pt>
          <cx:pt idx="10013">20675</cx:pt>
          <cx:pt idx="10014">21735</cx:pt>
          <cx:pt idx="10015">23335</cx:pt>
          <cx:pt idx="10016">22980</cx:pt>
          <cx:pt idx="10017">20255</cx:pt>
          <cx:pt idx="10018">20135</cx:pt>
          <cx:pt idx="10019">23755</cx:pt>
          <cx:pt idx="10020">20825</cx:pt>
          <cx:pt idx="10021">75010</cx:pt>
          <cx:pt idx="10022">78775</cx:pt>
          <cx:pt idx="10023">81795</cx:pt>
          <cx:pt idx="10024">56345</cx:pt>
          <cx:pt idx="10025">46845</cx:pt>
          <cx:pt idx="10026">55945</cx:pt>
          <cx:pt idx="10027">68785</cx:pt>
          <cx:pt idx="10028">50385</cx:pt>
          <cx:pt idx="10029">46845</cx:pt>
          <cx:pt idx="10030">56345</cx:pt>
          <cx:pt idx="10031">47280</cx:pt>
          <cx:pt idx="10032">50820</cx:pt>
          <cx:pt idx="10033">56380</cx:pt>
          <cx:pt idx="10034">54205</cx:pt>
          <cx:pt idx="10035">63785</cx:pt>
          <cx:pt idx="10036">57205</cx:pt>
          <cx:pt idx="10037">66785</cx:pt>
          <cx:pt idx="10038">52000</cx:pt>
          <cx:pt idx="10039">49000</cx:pt>
          <cx:pt idx="10040">54730</cx:pt>
          <cx:pt idx="10041">57730</cx:pt>
          <cx:pt idx="10042">64440</cx:pt>
          <cx:pt idx="10043">52700</cx:pt>
          <cx:pt idx="10044">49700</cx:pt>
          <cx:pt idx="10045">67440</cx:pt>
          <cx:pt idx="10046">58045</cx:pt>
          <cx:pt idx="10047">49915</cx:pt>
          <cx:pt idx="10048">67730</cx:pt>
          <cx:pt idx="10049">52915</cx:pt>
          <cx:pt idx="10050">55045</cx:pt>
          <cx:pt idx="10051">64730</cx:pt>
          <cx:pt idx="10052">2468</cx:pt>
          <cx:pt idx="10053">2585</cx:pt>
          <cx:pt idx="10054">2790</cx:pt>
          <cx:pt idx="10055">3420</cx:pt>
          <cx:pt idx="10056">3051</cx:pt>
          <cx:pt idx="10057">3372</cx:pt>
          <cx:pt idx="10058">2000</cx:pt>
          <cx:pt idx="10059">2000</cx:pt>
          <cx:pt idx="10060">2000</cx:pt>
          <cx:pt idx="10061">2000</cx:pt>
          <cx:pt idx="10062">2000</cx:pt>
          <cx:pt idx="10063">2000</cx:pt>
          <cx:pt idx="10064">2000</cx:pt>
          <cx:pt idx="10065">2000</cx:pt>
          <cx:pt idx="10066">2000</cx:pt>
          <cx:pt idx="10067">2000</cx:pt>
          <cx:pt idx="10068">2000</cx:pt>
          <cx:pt idx="10069">2000</cx:pt>
          <cx:pt idx="10070">2000</cx:pt>
          <cx:pt idx="10071">2000</cx:pt>
          <cx:pt idx="10072">2000</cx:pt>
          <cx:pt idx="10073">2000</cx:pt>
          <cx:pt idx="10074">2000</cx:pt>
          <cx:pt idx="10075">2000</cx:pt>
          <cx:pt idx="10076">2000</cx:pt>
          <cx:pt idx="10077">2000</cx:pt>
          <cx:pt idx="10078">2000</cx:pt>
          <cx:pt idx="10079">2000</cx:pt>
          <cx:pt idx="10080">2000</cx:pt>
          <cx:pt idx="10081">2000</cx:pt>
          <cx:pt idx="10082">2000</cx:pt>
          <cx:pt idx="10083">2000</cx:pt>
          <cx:pt idx="10084">2000</cx:pt>
          <cx:pt idx="10085">2000</cx:pt>
          <cx:pt idx="10086">2000</cx:pt>
          <cx:pt idx="10087">2000</cx:pt>
          <cx:pt idx="10088">14930</cx:pt>
          <cx:pt idx="10089">10895</cx:pt>
          <cx:pt idx="10090">14930</cx:pt>
          <cx:pt idx="10091">15205</cx:pt>
          <cx:pt idx="10092">10895</cx:pt>
          <cx:pt idx="10093">281170</cx:pt>
          <cx:pt idx="10094">294080</cx:pt>
          <cx:pt idx="10095">291900</cx:pt>
          <cx:pt idx="10096">18255</cx:pt>
          <cx:pt idx="10097">14977</cx:pt>
          <cx:pt idx="10098">22001</cx:pt>
          <cx:pt idx="10099">17320</cx:pt>
          <cx:pt idx="10100">20596</cx:pt>
          <cx:pt idx="10101">25279</cx:pt>
          <cx:pt idx="10102">2000</cx:pt>
          <cx:pt idx="10103">2000</cx:pt>
          <cx:pt idx="10104">2230</cx:pt>
          <cx:pt idx="10105">2000</cx:pt>
          <cx:pt idx="10106">2472</cx:pt>
          <cx:pt idx="10107">2283</cx:pt>
          <cx:pt idx="10108">2749</cx:pt>
          <cx:pt idx="10109">2512</cx:pt>
          <cx:pt idx="10110">2000</cx:pt>
          <cx:pt idx="10111">2000</cx:pt>
          <cx:pt idx="10112">2000</cx:pt>
          <cx:pt idx="10113">9949</cx:pt>
          <cx:pt idx="10114">10949</cx:pt>
          <cx:pt idx="10115">9299</cx:pt>
          <cx:pt idx="10116">10299</cx:pt>
          <cx:pt idx="10117">16599</cx:pt>
          <cx:pt idx="10118">19349</cx:pt>
          <cx:pt idx="10119">17099</cx:pt>
          <cx:pt idx="10120">16999</cx:pt>
          <cx:pt idx="10121">17849</cx:pt>
          <cx:pt idx="10122">16479</cx:pt>
          <cx:pt idx="10123">18999</cx:pt>
          <cx:pt idx="10124">18249</cx:pt>
          <cx:pt idx="10125">13499</cx:pt>
          <cx:pt idx="10126">17799</cx:pt>
          <cx:pt idx="10127">15195</cx:pt>
          <cx:pt idx="10128">18299</cx:pt>
          <cx:pt idx="10129">17099</cx:pt>
          <cx:pt idx="10130">18599</cx:pt>
          <cx:pt idx="10131">16799</cx:pt>
          <cx:pt idx="10132">18875</cx:pt>
          <cx:pt idx="10133">19649</cx:pt>
          <cx:pt idx="10134">17999</cx:pt>
          <cx:pt idx="10135">18199</cx:pt>
          <cx:pt idx="10136">17399</cx:pt>
          <cx:pt idx="10137">13699</cx:pt>
          <cx:pt idx="10138">18499</cx:pt>
          <cx:pt idx="10139">15495</cx:pt>
          <cx:pt idx="10140">18549</cx:pt>
          <cx:pt idx="10141">16999</cx:pt>
          <cx:pt idx="10142">19349</cx:pt>
          <cx:pt idx="10143">16999</cx:pt>
          <cx:pt idx="10144">19175</cx:pt>
          <cx:pt idx="10145">17849</cx:pt>
          <cx:pt idx="10146">18349</cx:pt>
          <cx:pt idx="10147">18799</cx:pt>
          <cx:pt idx="10148">20449</cx:pt>
          <cx:pt idx="10149">15845</cx:pt>
          <cx:pt idx="10150">5667</cx:pt>
          <cx:pt idx="10151">2563</cx:pt>
          <cx:pt idx="10152">2922</cx:pt>
          <cx:pt idx="10153">2506</cx:pt>
          <cx:pt idx="10154">2141</cx:pt>
          <cx:pt idx="10155">2802</cx:pt>
          <cx:pt idx="10156">3143</cx:pt>
          <cx:pt idx="10157">2806</cx:pt>
          <cx:pt idx="10158">2348</cx:pt>
          <cx:pt idx="10159">3042</cx:pt>
          <cx:pt idx="10160">2767</cx:pt>
          <cx:pt idx="10161">2540</cx:pt>
          <cx:pt idx="10162">3058</cx:pt>
          <cx:pt idx="10163">3586</cx:pt>
          <cx:pt idx="10164">3480</cx:pt>
          <cx:pt idx="10165">3214</cx:pt>
          <cx:pt idx="10166">27355</cx:pt>
          <cx:pt idx="10167">23075</cx:pt>
          <cx:pt idx="10168">27235</cx:pt>
          <cx:pt idx="10169">24800</cx:pt>
          <cx:pt idx="10170">21865</cx:pt>
          <cx:pt idx="10171">35725</cx:pt>
          <cx:pt idx="10172">20965</cx:pt>
          <cx:pt idx="10173">23625</cx:pt>
          <cx:pt idx="10174">37615</cx:pt>
          <cx:pt idx="10175">25060</cx:pt>
          <cx:pt idx="10176">23960</cx:pt>
          <cx:pt idx="10177">26355</cx:pt>
          <cx:pt idx="10178">36705</cx:pt>
          <cx:pt idx="10179">36635</cx:pt>
          <cx:pt idx="10180">28235</cx:pt>
          <cx:pt idx="10181">28735</cx:pt>
          <cx:pt idx="10182">22525</cx:pt>
          <cx:pt idx="10183">25560</cx:pt>
          <cx:pt idx="10184">25700</cx:pt>
          <cx:pt idx="10185">25185</cx:pt>
          <cx:pt idx="10186">29275</cx:pt>
          <cx:pt idx="10187">23660</cx:pt>
          <cx:pt idx="10188">34700</cx:pt>
          <cx:pt idx="10189">31420</cx:pt>
          <cx:pt idx="10190">34090</cx:pt>
          <cx:pt idx="10191">30025</cx:pt>
          <cx:pt idx="10192">33310</cx:pt>
          <cx:pt idx="10193">26635</cx:pt>
          <cx:pt idx="10194">31680</cx:pt>
          <cx:pt idx="10195">32460</cx:pt>
          <cx:pt idx="10196">34090</cx:pt>
          <cx:pt idx="10197">27355</cx:pt>
          <cx:pt idx="10198">33310</cx:pt>
          <cx:pt idx="10199">35105</cx:pt>
          <cx:pt idx="10200">31920</cx:pt>
          <cx:pt idx="10201">38180</cx:pt>
          <cx:pt idx="10202">28345</cx:pt>
          <cx:pt idx="10203">31125</cx:pt>
          <cx:pt idx="10204">26735</cx:pt>
          <cx:pt idx="10205">31625</cx:pt>
          <cx:pt idx="10206">28820</cx:pt>
          <cx:pt idx="10207">32460</cx:pt>
          <cx:pt idx="10208">28845</cx:pt>
          <cx:pt idx="10209">30530</cx:pt>
          <cx:pt idx="10210">31125</cx:pt>
          <cx:pt idx="10211">25745</cx:pt>
          <cx:pt idx="10212">24490</cx:pt>
          <cx:pt idx="10213">34700</cx:pt>
          <cx:pt idx="10214">35315</cx:pt>
          <cx:pt idx="10215">33075</cx:pt>
          <cx:pt idx="10216">40760</cx:pt>
          <cx:pt idx="10217">25645</cx:pt>
          <cx:pt idx="10218">35720</cx:pt>
          <cx:pt idx="10219">33770</cx:pt>
          <cx:pt idx="10220">32765</cx:pt>
          <cx:pt idx="10221">34705</cx:pt>
          <cx:pt idx="10222">27095</cx:pt>
          <cx:pt idx="10223">35315</cx:pt>
          <cx:pt idx="10224">42760</cx:pt>
          <cx:pt idx="10225">34705</cx:pt>
          <cx:pt idx="10226">24950</cx:pt>
          <cx:pt idx="10227">29690</cx:pt>
          <cx:pt idx="10228">25730</cx:pt>
          <cx:pt idx="10229">33075</cx:pt>
          <cx:pt idx="10230">26205</cx:pt>
          <cx:pt idx="10231">31740</cx:pt>
          <cx:pt idx="10232">29735</cx:pt>
          <cx:pt idx="10233">29280</cx:pt>
          <cx:pt idx="10234">33770</cx:pt>
          <cx:pt idx="10235">30485</cx:pt>
          <cx:pt idx="10236">28700</cx:pt>
          <cx:pt idx="10237">24120</cx:pt>
          <cx:pt idx="10238">32390</cx:pt>
          <cx:pt idx="10239">27195</cx:pt>
          <cx:pt idx="10240">33265</cx:pt>
          <cx:pt idx="10241">31740</cx:pt>
          <cx:pt idx="10242">38795</cx:pt>
          <cx:pt idx="10243">31875</cx:pt>
          <cx:pt idx="10244">32240</cx:pt>
          <cx:pt idx="10245">30190</cx:pt>
          <cx:pt idx="10246">51145</cx:pt>
          <cx:pt idx="10247">53950</cx:pt>
          <cx:pt idx="10248">54775</cx:pt>
          <cx:pt idx="10249">51970</cx:pt>
          <cx:pt idx="10250">56425</cx:pt>
          <cx:pt idx="10251">53620</cx:pt>
          <cx:pt idx="10252">3465</cx:pt>
          <cx:pt idx="10253">3413</cx:pt>
          <cx:pt idx="10254">54505</cx:pt>
          <cx:pt idx="10255">61085</cx:pt>
          <cx:pt idx="10256">49300</cx:pt>
          <cx:pt idx="10257">46300</cx:pt>
          <cx:pt idx="10258">51505</cx:pt>
          <cx:pt idx="10259">64085</cx:pt>
          <cx:pt idx="10260">64740</cx:pt>
          <cx:pt idx="10261">47000</cx:pt>
          <cx:pt idx="10262">55030</cx:pt>
          <cx:pt idx="10263">52030</cx:pt>
          <cx:pt idx="10264">50000</cx:pt>
          <cx:pt idx="10265">61740</cx:pt>
          <cx:pt idx="10266">50215</cx:pt>
          <cx:pt idx="10267">55345</cx:pt>
          <cx:pt idx="10268">47215</cx:pt>
          <cx:pt idx="10269">62030</cx:pt>
          <cx:pt idx="10270">52345</cx:pt>
          <cx:pt idx="10271">65030</cx:pt>
          <cx:pt idx="10272">31620</cx:pt>
          <cx:pt idx="10273">28880</cx:pt>
          <cx:pt idx="10274">29770</cx:pt>
          <cx:pt idx="10275">27030</cx:pt>
          <cx:pt idx="10276">32600</cx:pt>
          <cx:pt idx="10277">30750</cx:pt>
          <cx:pt idx="10278">32325</cx:pt>
          <cx:pt idx="10279">33180</cx:pt>
          <cx:pt idx="10280">34175</cx:pt>
          <cx:pt idx="10281">31330</cx:pt>
          <cx:pt idx="10282">30120</cx:pt>
          <cx:pt idx="10283">28270</cx:pt>
          <cx:pt idx="10284">29485</cx:pt>
          <cx:pt idx="10285">27055</cx:pt>
          <cx:pt idx="10286">40220</cx:pt>
          <cx:pt idx="10287">31335</cx:pt>
          <cx:pt idx="10288">36255</cx:pt>
          <cx:pt idx="10289">34405</cx:pt>
          <cx:pt idx="10290">29540</cx:pt>
          <cx:pt idx="10291">34460</cx:pt>
          <cx:pt idx="10292">27110</cx:pt>
          <cx:pt idx="10293">31390</cx:pt>
          <cx:pt idx="10294">40275</cx:pt>
          <cx:pt idx="10295">36310</cx:pt>
          <cx:pt idx="10296">36855</cx:pt>
          <cx:pt idx="10297">29775</cx:pt>
          <cx:pt idx="10298">42520</cx:pt>
          <cx:pt idx="10299">31625</cx:pt>
          <cx:pt idx="10300">38705</cx:pt>
          <cx:pt idx="10301">27345</cx:pt>
          <cx:pt idx="10302">2000</cx:pt>
          <cx:pt idx="10303">2000</cx:pt>
          <cx:pt idx="10304">2000</cx:pt>
          <cx:pt idx="10305">21400</cx:pt>
          <cx:pt idx="10306">21440</cx:pt>
          <cx:pt idx="10307">22440</cx:pt>
          <cx:pt idx="10308">22400</cx:pt>
          <cx:pt idx="10309">20210</cx:pt>
          <cx:pt idx="10310">19210</cx:pt>
          <cx:pt idx="10311">19210</cx:pt>
          <cx:pt idx="10312">20360</cx:pt>
          <cx:pt idx="10313">24340</cx:pt>
          <cx:pt idx="10314">23190</cx:pt>
          <cx:pt idx="10315">19385</cx:pt>
          <cx:pt idx="10316">23190</cx:pt>
          <cx:pt idx="10317">24340</cx:pt>
          <cx:pt idx="10318">20535</cx:pt>
          <cx:pt idx="10319">2000</cx:pt>
          <cx:pt idx="10320">2000</cx:pt>
          <cx:pt idx="10321">2000</cx:pt>
          <cx:pt idx="10322">2000</cx:pt>
          <cx:pt idx="10323">2000</cx:pt>
          <cx:pt idx="10324">2000</cx:pt>
          <cx:pt idx="10325">2000</cx:pt>
          <cx:pt idx="10326">2000</cx:pt>
          <cx:pt idx="10327">2000</cx:pt>
          <cx:pt idx="10328">2000</cx:pt>
          <cx:pt idx="10329">2000</cx:pt>
          <cx:pt idx="10330">2000</cx:pt>
          <cx:pt idx="10331">2000</cx:pt>
          <cx:pt idx="10332">2000</cx:pt>
          <cx:pt idx="10333">2012</cx:pt>
          <cx:pt idx="10334">2041</cx:pt>
          <cx:pt idx="10335">2000</cx:pt>
          <cx:pt idx="10336">2148</cx:pt>
          <cx:pt idx="10337">24070</cx:pt>
          <cx:pt idx="10338">37240</cx:pt>
          <cx:pt idx="10339">33065</cx:pt>
          <cx:pt idx="10340">29820</cx:pt>
          <cx:pt idx="10341">28310</cx:pt>
          <cx:pt idx="10342">26560</cx:pt>
          <cx:pt idx="10343">34815</cx:pt>
          <cx:pt idx="10344">35490</cx:pt>
          <cx:pt idx="10345">29810</cx:pt>
          <cx:pt idx="10346">28060</cx:pt>
          <cx:pt idx="10347">31570</cx:pt>
          <cx:pt idx="10348">28300</cx:pt>
          <cx:pt idx="10349">33975</cx:pt>
          <cx:pt idx="10350">23975</cx:pt>
          <cx:pt idx="10351">28550</cx:pt>
          <cx:pt idx="10352">30620</cx:pt>
          <cx:pt idx="10353">35725</cx:pt>
          <cx:pt idx="10354">26800</cx:pt>
          <cx:pt idx="10355">32370</cx:pt>
          <cx:pt idx="10356">30050</cx:pt>
          <cx:pt idx="10357">29050</cx:pt>
          <cx:pt idx="10358">28800</cx:pt>
          <cx:pt idx="10359">36025</cx:pt>
          <cx:pt idx="10360">34275</cx:pt>
          <cx:pt idx="10361">27300</cx:pt>
          <cx:pt idx="10362">30550</cx:pt>
          <cx:pt idx="10363">30920</cx:pt>
          <cx:pt idx="10364">24070</cx:pt>
          <cx:pt idx="10365">32670</cx:pt>
          <cx:pt idx="10366">30990</cx:pt>
          <cx:pt idx="10367">31170</cx:pt>
          <cx:pt idx="10368">28110</cx:pt>
          <cx:pt idx="10369">33855</cx:pt>
          <cx:pt idx="10370">33250</cx:pt>
          <cx:pt idx="10371">27250</cx:pt>
          <cx:pt idx="10372">29750</cx:pt>
          <cx:pt idx="10373">30250</cx:pt>
          <cx:pt idx="10374">30780</cx:pt>
          <cx:pt idx="10375">28000</cx:pt>
          <cx:pt idx="10376">26660</cx:pt>
          <cx:pt idx="10377">40355</cx:pt>
          <cx:pt idx="10378">36815</cx:pt>
          <cx:pt idx="10379">37855</cx:pt>
          <cx:pt idx="10380">39310</cx:pt>
          <cx:pt idx="10381">37435</cx:pt>
          <cx:pt idx="10382">38480</cx:pt>
          <cx:pt idx="10383">38355</cx:pt>
          <cx:pt idx="10384">39415</cx:pt>
          <cx:pt idx="10385">17095</cx:pt>
          <cx:pt idx="10386">18595</cx:pt>
          <cx:pt idx="10387">20595</cx:pt>
          <cx:pt idx="10388">16095</cx:pt>
          <cx:pt idx="10389">21595</cx:pt>
          <cx:pt idx="10390">19595</cx:pt>
          <cx:pt idx="10391">21195</cx:pt>
          <cx:pt idx="10392">22095</cx:pt>
          <cx:pt idx="10393">19395</cx:pt>
          <cx:pt idx="10394">17795</cx:pt>
          <cx:pt idx="10395">21695</cx:pt>
          <cx:pt idx="10396">22795</cx:pt>
          <cx:pt idx="10397">16695</cx:pt>
          <cx:pt idx="10398">20495</cx:pt>
          <cx:pt idx="10399">18370</cx:pt>
          <cx:pt idx="10400">21270</cx:pt>
          <cx:pt idx="10401">22620</cx:pt>
          <cx:pt idx="10402">20170</cx:pt>
          <cx:pt idx="10403">17270</cx:pt>
          <cx:pt idx="10404">22770</cx:pt>
          <cx:pt idx="10405">30225</cx:pt>
          <cx:pt idx="10406">28230</cx:pt>
          <cx:pt idx="10407">33235</cx:pt>
          <cx:pt idx="10408">37650</cx:pt>
          <cx:pt idx="10409">39625</cx:pt>
          <cx:pt idx="10410">26255</cx:pt>
          <cx:pt idx="10411">35565</cx:pt>
          <cx:pt idx="10412">33590</cx:pt>
          <cx:pt idx="10413">31260</cx:pt>
          <cx:pt idx="10414">28250</cx:pt>
          <cx:pt idx="10415">24890</cx:pt>
          <cx:pt idx="10416">36420</cx:pt>
          <cx:pt idx="10417">33365</cx:pt>
          <cx:pt idx="10418">28700</cx:pt>
          <cx:pt idx="10419">26865</cx:pt>
          <cx:pt idx="10420">31390</cx:pt>
          <cx:pt idx="10421">34445</cx:pt>
          <cx:pt idx="10422">30675</cx:pt>
          <cx:pt idx="10423">30095</cx:pt>
          <cx:pt idx="10424">32070</cx:pt>
          <cx:pt idx="10425">26970</cx:pt>
          <cx:pt idx="10426">34580</cx:pt>
          <cx:pt idx="10427">24995</cx:pt>
          <cx:pt idx="10428">36475</cx:pt>
          <cx:pt idx="10429">34500</cx:pt>
          <cx:pt idx="10430">32605</cx:pt>
          <cx:pt idx="10431">39780</cx:pt>
          <cx:pt idx="10432">34440</cx:pt>
          <cx:pt idx="10433">37580</cx:pt>
          <cx:pt idx="10434">31910</cx:pt>
          <cx:pt idx="10435">34760</cx:pt>
          <cx:pt idx="10436">29360</cx:pt>
          <cx:pt idx="10437">33990</cx:pt>
          <cx:pt idx="10438">37320</cx:pt>
          <cx:pt idx="10439">43280</cx:pt>
          <cx:pt idx="10440">34640</cx:pt>
          <cx:pt idx="10441">40580</cx:pt>
          <cx:pt idx="10442">32210</cx:pt>
          <cx:pt idx="10443">31790</cx:pt>
          <cx:pt idx="10444">36840</cx:pt>
          <cx:pt idx="10445">41160</cx:pt>
          <cx:pt idx="10446">32490</cx:pt>
          <cx:pt idx="10447">32060</cx:pt>
          <cx:pt idx="10448">34910</cx:pt>
          <cx:pt idx="10449">31940</cx:pt>
          <cx:pt idx="10450">38170</cx:pt>
          <cx:pt idx="10451">34140</cx:pt>
          <cx:pt idx="10452">34790</cx:pt>
          <cx:pt idx="10453">40370</cx:pt>
          <cx:pt idx="10454">43860</cx:pt>
          <cx:pt idx="10455">29640</cx:pt>
          <cx:pt idx="10456">36990</cx:pt>
          <cx:pt idx="10457">37670</cx:pt>
          <cx:pt idx="10458">40700</cx:pt>
          <cx:pt idx="10459">37810</cx:pt>
          <cx:pt idx="10460">45020</cx:pt>
          <cx:pt idx="10461">49460</cx:pt>
          <cx:pt idx="10462">55400</cx:pt>
          <cx:pt idx="10463">46380</cx:pt>
          <cx:pt idx="10464">52310</cx:pt>
          <cx:pt idx="10465">34780</cx:pt>
          <cx:pt idx="10466">42985</cx:pt>
          <cx:pt idx="10467">41635</cx:pt>
          <cx:pt idx="10468">39255</cx:pt>
          <cx:pt idx="10469">45185</cx:pt>
          <cx:pt idx="10470">35705</cx:pt>
          <cx:pt idx="10471">42985</cx:pt>
          <cx:pt idx="10472">39435</cx:pt>
          <cx:pt idx="10473">39635</cx:pt>
          <cx:pt idx="10474">45385</cx:pt>
          <cx:pt idx="10475">39455</cx:pt>
          <cx:pt idx="10476">43185</cx:pt>
          <cx:pt idx="10477">41835</cx:pt>
          <cx:pt idx="10478">43185</cx:pt>
          <cx:pt idx="10479">35905</cx:pt>
          <cx:pt idx="10480">37405</cx:pt>
          <cx:pt idx="10481">37530</cx:pt>
          <cx:pt idx="10482">36030</cx:pt>
          <cx:pt idx="10483">43310</cx:pt>
          <cx:pt idx="10484">39580</cx:pt>
          <cx:pt idx="10485">39760</cx:pt>
          <cx:pt idx="10486">45510</cx:pt>
          <cx:pt idx="10487">43310</cx:pt>
          <cx:pt idx="10488">41960</cx:pt>
          <cx:pt idx="10489">41575</cx:pt>
          <cx:pt idx="10490">35500</cx:pt>
          <cx:pt idx="10491">42600</cx:pt>
          <cx:pt idx="10492">39375</cx:pt>
          <cx:pt idx="10493">44800</cx:pt>
          <cx:pt idx="10494">31445</cx:pt>
          <cx:pt idx="10495">35320</cx:pt>
          <cx:pt idx="10496">41575</cx:pt>
          <cx:pt idx="10497">35320</cx:pt>
          <cx:pt idx="10498">42600</cx:pt>
          <cx:pt idx="10499">35750</cx:pt>
          <cx:pt idx="10500">44800</cx:pt>
          <cx:pt idx="10501">39375</cx:pt>
          <cx:pt idx="10502">31695</cx:pt>
          <cx:pt idx="10503">42600</cx:pt>
          <cx:pt idx="10504">35950</cx:pt>
          <cx:pt idx="10505">44800</cx:pt>
          <cx:pt idx="10506">31900</cx:pt>
          <cx:pt idx="10507">41600</cx:pt>
          <cx:pt idx="10508">39400</cx:pt>
          <cx:pt idx="10509">35350</cx:pt>
          <cx:pt idx="10510">2000</cx:pt>
          <cx:pt idx="10511">2000</cx:pt>
          <cx:pt idx="10512">2000</cx:pt>
          <cx:pt idx="10513">2000</cx:pt>
          <cx:pt idx="10514">2000</cx:pt>
          <cx:pt idx="10515">2000</cx:pt>
          <cx:pt idx="10516">23965</cx:pt>
          <cx:pt idx="10517">22455</cx:pt>
          <cx:pt idx="10518">29745</cx:pt>
          <cx:pt idx="10519">25145</cx:pt>
          <cx:pt idx="10520">23520</cx:pt>
          <cx:pt idx="10521">28120</cx:pt>
          <cx:pt idx="10522">24820</cx:pt>
          <cx:pt idx="10523">26815</cx:pt>
          <cx:pt idx="10524">31415</cx:pt>
          <cx:pt idx="10525">29420</cx:pt>
          <cx:pt idx="10526">48390</cx:pt>
          <cx:pt idx="10527">39300</cx:pt>
          <cx:pt idx="10528">68340</cx:pt>
          <cx:pt idx="10529">42800</cx:pt>
          <cx:pt idx="10530">39300</cx:pt>
          <cx:pt idx="10531">48900</cx:pt>
          <cx:pt idx="10532">62200</cx:pt>
          <cx:pt idx="10533">56670</cx:pt>
          <cx:pt idx="10534">53170</cx:pt>
          <cx:pt idx="10535">48745</cx:pt>
          <cx:pt idx="10536">44705</cx:pt>
          <cx:pt idx="10537">58700</cx:pt>
          <cx:pt idx="10538">66995</cx:pt>
          <cx:pt idx="10539">52245</cx:pt>
          <cx:pt idx="10540">51450</cx:pt>
          <cx:pt idx="10541">46745</cx:pt>
          <cx:pt idx="10542">54950</cx:pt>
          <cx:pt idx="10543">42705</cx:pt>
          <cx:pt idx="10544">63245</cx:pt>
          <cx:pt idx="10545">59745</cx:pt>
          <cx:pt idx="10546">50245</cx:pt>
          <cx:pt idx="10547">49495</cx:pt>
          <cx:pt idx="10548">52795</cx:pt>
          <cx:pt idx="10549">60195</cx:pt>
          <cx:pt idx="10550">32995</cx:pt>
          <cx:pt idx="10551">30765</cx:pt>
          <cx:pt idx="10552">41995</cx:pt>
          <cx:pt idx="10553">34465</cx:pt>
          <cx:pt idx="10554">29995</cx:pt>
          <cx:pt idx="10555">37945</cx:pt>
          <cx:pt idx="10556">35315</cx:pt>
          <cx:pt idx="10557">33695</cx:pt>
          <cx:pt idx="10558">40295</cx:pt>
          <cx:pt idx="10559">31465</cx:pt>
          <cx:pt idx="10560">35845</cx:pt>
          <cx:pt idx="10561">34145</cx:pt>
          <cx:pt idx="10562">40645</cx:pt>
          <cx:pt idx="10563">29995</cx:pt>
          <cx:pt idx="10564">38445</cx:pt>
          <cx:pt idx="10565">37345</cx:pt>
          <cx:pt idx="10566">31875</cx:pt>
          <cx:pt idx="10567">52055</cx:pt>
          <cx:pt idx="10568">46385</cx:pt>
          <cx:pt idx="10569">52595</cx:pt>
          <cx:pt idx="10570">46925</cx:pt>
          <cx:pt idx="10571">47225</cx:pt>
          <cx:pt idx="10572">47000</cx:pt>
          <cx:pt idx="10573">52895</cx:pt>
          <cx:pt idx="10574">52670</cx:pt>
          <cx:pt idx="10575">19060</cx:pt>
          <cx:pt idx="10576">16790</cx:pt>
          <cx:pt idx="10577">17890</cx:pt>
          <cx:pt idx="10578">21510</cx:pt>
          <cx:pt idx="10579">17200</cx:pt>
          <cx:pt idx="10580">21935</cx:pt>
          <cx:pt idx="10581">16100</cx:pt>
          <cx:pt idx="10582">20835</cx:pt>
          <cx:pt idx="10583">22530</cx:pt>
          <cx:pt idx="10584">21430</cx:pt>
          <cx:pt idx="10585">17730</cx:pt>
          <cx:pt idx="10586">16630</cx:pt>
          <cx:pt idx="10587">17330</cx:pt>
          <cx:pt idx="10588">18430</cx:pt>
          <cx:pt idx="10589">22130</cx:pt>
          <cx:pt idx="10590">19580</cx:pt>
          <cx:pt idx="10591">22315</cx:pt>
          <cx:pt idx="10592">22715</cx:pt>
          <cx:pt idx="10593">21615</cx:pt>
          <cx:pt idx="10594">19865</cx:pt>
          <cx:pt idx="10595">20965</cx:pt>
          <cx:pt idx="10596">32320</cx:pt>
          <cx:pt idx="10597">34220</cx:pt>
          <cx:pt idx="10598">30070</cx:pt>
          <cx:pt idx="10599">31970</cx:pt>
          <cx:pt idx="10600">32515</cx:pt>
          <cx:pt idx="10601">30265</cx:pt>
          <cx:pt idx="10602">30335</cx:pt>
          <cx:pt idx="10603">28085</cx:pt>
          <cx:pt idx="10604">27980</cx:pt>
          <cx:pt idx="10605">30230</cx:pt>
          <cx:pt idx="10606">28130</cx:pt>
          <cx:pt idx="10607">25880</cx:pt>
          <cx:pt idx="10608">25045</cx:pt>
          <cx:pt idx="10609">34885</cx:pt>
          <cx:pt idx="10610">33620</cx:pt>
          <cx:pt idx="10611">27340</cx:pt>
          <cx:pt idx="10612">37125</cx:pt>
          <cx:pt idx="10613">31320</cx:pt>
          <cx:pt idx="10614">27970</cx:pt>
          <cx:pt idx="10615">30210</cx:pt>
          <cx:pt idx="10616">26390</cx:pt>
          <cx:pt idx="10617">28525</cx:pt>
          <cx:pt idx="10618">29880</cx:pt>
          <cx:pt idx="10619">29535</cx:pt>
          <cx:pt idx="10620">27745</cx:pt>
          <cx:pt idx="10621">31910</cx:pt>
          <cx:pt idx="10622">32155</cx:pt>
          <cx:pt idx="10623">31810</cx:pt>
          <cx:pt idx="10624">34290</cx:pt>
          <cx:pt idx="10625">37725</cx:pt>
          <cx:pt idx="10626">27400</cx:pt>
          <cx:pt idx="10627">35590</cx:pt>
          <cx:pt idx="10628">33945</cx:pt>
          <cx:pt idx="10629">29780</cx:pt>
          <cx:pt idx="10630">35770</cx:pt>
          <cx:pt idx="10631">31330</cx:pt>
          <cx:pt idx="10632">39330</cx:pt>
          <cx:pt idx="10633">31275</cx:pt>
          <cx:pt idx="10634">33595</cx:pt>
          <cx:pt idx="10635">37195</cx:pt>
          <cx:pt idx="10636">33445</cx:pt>
          <cx:pt idx="10637">29155</cx:pt>
          <cx:pt idx="10638">2000</cx:pt>
          <cx:pt idx="10639">2000</cx:pt>
          <cx:pt idx="10640">2000</cx:pt>
          <cx:pt idx="10641">2000</cx:pt>
          <cx:pt idx="10642">2000</cx:pt>
          <cx:pt idx="10643">2038</cx:pt>
          <cx:pt idx="10644">2104</cx:pt>
          <cx:pt idx="10645">26710</cx:pt>
          <cx:pt idx="10646">23330</cx:pt>
          <cx:pt idx="10647">25185</cx:pt>
          <cx:pt idx="10648">22330</cx:pt>
          <cx:pt idx="10649">24710</cx:pt>
          <cx:pt idx="10650">22330</cx:pt>
          <cx:pt idx="10651">23855</cx:pt>
          <cx:pt idx="10652">24855</cx:pt>
          <cx:pt idx="10653">26710</cx:pt>
          <cx:pt idx="10654">29185</cx:pt>
          <cx:pt idx="10655">25185</cx:pt>
          <cx:pt idx="10656">24855</cx:pt>
          <cx:pt idx="10657">23330</cx:pt>
          <cx:pt idx="10658">24710</cx:pt>
          <cx:pt idx="10659">23855</cx:pt>
          <cx:pt idx="10660">22675</cx:pt>
          <cx:pt idx="10661">25300</cx:pt>
          <cx:pt idx="10662">24825</cx:pt>
          <cx:pt idx="10663">26825</cx:pt>
          <cx:pt idx="10664">24825</cx:pt>
          <cx:pt idx="10665">24200</cx:pt>
          <cx:pt idx="10666">26825</cx:pt>
          <cx:pt idx="10667">22675</cx:pt>
          <cx:pt idx="10668">29300</cx:pt>
          <cx:pt idx="10669">23675</cx:pt>
          <cx:pt idx="10670">25300</cx:pt>
          <cx:pt idx="10671">24200</cx:pt>
          <cx:pt idx="10672">25200</cx:pt>
          <cx:pt idx="10673">25200</cx:pt>
          <cx:pt idx="10674">23675</cx:pt>
          <cx:pt idx="10675">23900</cx:pt>
          <cx:pt idx="10676">25585</cx:pt>
          <cx:pt idx="10677">27590</cx:pt>
          <cx:pt idx="10678">24425</cx:pt>
          <cx:pt idx="10679">30215</cx:pt>
          <cx:pt idx="10680">25585</cx:pt>
          <cx:pt idx="10681">25425</cx:pt>
          <cx:pt idx="10682">28215</cx:pt>
          <cx:pt idx="10683">25590</cx:pt>
          <cx:pt idx="10684">27590</cx:pt>
          <cx:pt idx="10685">22900</cx:pt>
          <cx:pt idx="10686">25425</cx:pt>
          <cx:pt idx="10687">24425</cx:pt>
          <cx:pt idx="10688">25590</cx:pt>
          <cx:pt idx="10689">23900</cx:pt>
          <cx:pt idx="10690">22900</cx:pt>
          <cx:pt idx="10691">35430</cx:pt>
          <cx:pt idx="10692">40830</cx:pt>
          <cx:pt idx="10693">36070</cx:pt>
          <cx:pt idx="10694">33920</cx:pt>
          <cx:pt idx="10695">39080</cx:pt>
          <cx:pt idx="10696">33770</cx:pt>
          <cx:pt idx="10697">43795</cx:pt>
          <cx:pt idx="10698">42295</cx:pt>
          <cx:pt idx="10699">32270</cx:pt>
          <cx:pt idx="10700">37420</cx:pt>
          <cx:pt idx="10701">37580</cx:pt>
          <cx:pt idx="10702">37570</cx:pt>
          <cx:pt idx="10703">33930</cx:pt>
          <cx:pt idx="10704">32420</cx:pt>
          <cx:pt idx="10705">35920</cx:pt>
          <cx:pt idx="10706">39330</cx:pt>
          <cx:pt idx="10707">36825</cx:pt>
          <cx:pt idx="10708">39580</cx:pt>
          <cx:pt idx="10709">34635</cx:pt>
          <cx:pt idx="10710">39735</cx:pt>
          <cx:pt idx="10711">36975</cx:pt>
          <cx:pt idx="10712">34470</cx:pt>
          <cx:pt idx="10713">41030</cx:pt>
          <cx:pt idx="10714">34620</cx:pt>
          <cx:pt idx="10715">38270</cx:pt>
          <cx:pt idx="10716">33325</cx:pt>
          <cx:pt idx="10717">38285</cx:pt>
          <cx:pt idx="10718">33175</cx:pt>
          <cx:pt idx="10719">43995</cx:pt>
          <cx:pt idx="10720">35930</cx:pt>
          <cx:pt idx="10721">38120</cx:pt>
          <cx:pt idx="10722">42700</cx:pt>
          <cx:pt idx="10723">34515</cx:pt>
          <cx:pt idx="10724">38015</cx:pt>
          <cx:pt idx="10725">34365</cx:pt>
          <cx:pt idx="10726">35810</cx:pt>
          <cx:pt idx="10727">39310</cx:pt>
          <cx:pt idx="10728">40770</cx:pt>
          <cx:pt idx="10729">42075</cx:pt>
          <cx:pt idx="10730">43370</cx:pt>
          <cx:pt idx="10731">37120</cx:pt>
          <cx:pt idx="10732">39475</cx:pt>
          <cx:pt idx="10733">35660</cx:pt>
          <cx:pt idx="10734">35825</cx:pt>
          <cx:pt idx="10735">42220</cx:pt>
          <cx:pt idx="10736">39460</cx:pt>
          <cx:pt idx="10737">38165</cx:pt>
          <cx:pt idx="10738">40925</cx:pt>
          <cx:pt idx="10739">43935</cx:pt>
          <cx:pt idx="10740">30995</cx:pt>
          <cx:pt idx="10741">38295</cx:pt>
          <cx:pt idx="10742">32995</cx:pt>
          <cx:pt idx="10743">33795</cx:pt>
          <cx:pt idx="10744">35795</cx:pt>
          <cx:pt idx="10745">36295</cx:pt>
          <cx:pt idx="10746">41935</cx:pt>
          <cx:pt idx="10747">44145</cx:pt>
          <cx:pt idx="10748">34005</cx:pt>
          <cx:pt idx="10749">42145</cx:pt>
          <cx:pt idx="10750">28700</cx:pt>
          <cx:pt idx="10751">36505</cx:pt>
          <cx:pt idx="10752">38505</cx:pt>
          <cx:pt idx="10753">31205</cx:pt>
          <cx:pt idx="10754">36005</cx:pt>
          <cx:pt idx="10755">33205</cx:pt>
          <cx:pt idx="10756">38650</cx:pt>
          <cx:pt idx="10757">28700</cx:pt>
          <cx:pt idx="10758">34100</cx:pt>
          <cx:pt idx="10759">31300</cx:pt>
          <cx:pt idx="10760">44045</cx:pt>
          <cx:pt idx="10761">33300</cx:pt>
          <cx:pt idx="10762">36100</cx:pt>
          <cx:pt idx="10763">36650</cx:pt>
          <cx:pt idx="10764">42045</cx:pt>
          <cx:pt idx="10765">25030</cx:pt>
          <cx:pt idx="10766">26530</cx:pt>
          <cx:pt idx="10767">23945</cx:pt>
          <cx:pt idx="10768">20120</cx:pt>
          <cx:pt idx="10769">21620</cx:pt>
          <cx:pt idx="10770">22445</cx:pt>
          <cx:pt idx="10771">20040</cx:pt>
          <cx:pt idx="10772">21540</cx:pt>
          <cx:pt idx="10773">24145</cx:pt>
          <cx:pt idx="10774">21800</cx:pt>
          <cx:pt idx="10775">25230</cx:pt>
          <cx:pt idx="10776">26730</cx:pt>
          <cx:pt idx="10777">20300</cx:pt>
          <cx:pt idx="10778">22645</cx:pt>
          <cx:pt idx="10779">21800</cx:pt>
          <cx:pt idx="10780">20300</cx:pt>
          <cx:pt idx="10781">24400</cx:pt>
          <cx:pt idx="10782">26100</cx:pt>
          <cx:pt idx="10783">27600</cx:pt>
          <cx:pt idx="10784">22900</cx:pt>
          <cx:pt idx="10785">22500</cx:pt>
          <cx:pt idx="10786">21000</cx:pt>
          <cx:pt idx="10787">35895</cx:pt>
          <cx:pt idx="10788">30595</cx:pt>
          <cx:pt idx="10789">32595</cx:pt>
          <cx:pt idx="10790">32595</cx:pt>
          <cx:pt idx="10791">34095</cx:pt>
          <cx:pt idx="10792">27995</cx:pt>
          <cx:pt idx="10793">27235</cx:pt>
          <cx:pt idx="10794">29745</cx:pt>
          <cx:pt idx="10795">25485</cx:pt>
          <cx:pt idx="10796">29175</cx:pt>
          <cx:pt idx="10797">31695</cx:pt>
          <cx:pt idx="10798">30925</cx:pt>
          <cx:pt idx="10799">33445</cx:pt>
          <cx:pt idx="10800">23545</cx:pt>
          <cx:pt idx="10801">19730</cx:pt>
          <cx:pt idx="10802">25885</cx:pt>
          <cx:pt idx="10803">24620</cx:pt>
          <cx:pt idx="10804">24805</cx:pt>
          <cx:pt idx="10805">24690</cx:pt>
          <cx:pt idx="10806">26375</cx:pt>
          <cx:pt idx="10807">25950</cx:pt>
          <cx:pt idx="10808">22935</cx:pt>
          <cx:pt idx="10809">21790</cx:pt>
          <cx:pt idx="10810">24200</cx:pt>
          <cx:pt idx="10811">23055</cx:pt>
          <cx:pt idx="10812">27635</cx:pt>
          <cx:pt idx="10813">24200</cx:pt>
          <cx:pt idx="10814">27305</cx:pt>
          <cx:pt idx="10815">23590</cx:pt>
          <cx:pt idx="10816">25550</cx:pt>
          <cx:pt idx="10817">20405</cx:pt>
          <cx:pt idx="10818">22445</cx:pt>
          <cx:pt idx="10819">27165</cx:pt>
          <cx:pt idx="10820">28915</cx:pt>
          <cx:pt idx="10821">25345</cx:pt>
          <cx:pt idx="10822">25700</cx:pt>
          <cx:pt idx="10823">25495</cx:pt>
          <cx:pt idx="10824">23740</cx:pt>
          <cx:pt idx="10825">29065</cx:pt>
          <cx:pt idx="10826">22595</cx:pt>
          <cx:pt idx="10827">24350</cx:pt>
          <cx:pt idx="10828">20555</cx:pt>
          <cx:pt idx="10829">27455</cx:pt>
          <cx:pt idx="10830">27315</cx:pt>
          <cx:pt idx="10831">12840</cx:pt>
          <cx:pt idx="10832">19885</cx:pt>
          <cx:pt idx="10833">18090</cx:pt>
          <cx:pt idx="10834">22630</cx:pt>
          <cx:pt idx="10835">15670</cx:pt>
          <cx:pt idx="10836">20575</cx:pt>
          <cx:pt idx="10837">21410</cx:pt>
          <cx:pt idx="10838">23150</cx:pt>
          <cx:pt idx="10839">16975</cx:pt>
          <cx:pt idx="10840">19215</cx:pt>
          <cx:pt idx="10841">13930</cx:pt>
          <cx:pt idx="10842">20880</cx:pt>
          <cx:pt idx="10843">18885</cx:pt>
          <cx:pt idx="10844">18050</cx:pt>
          <cx:pt idx="10845">19975</cx:pt>
          <cx:pt idx="10846">2000</cx:pt>
          <cx:pt idx="10847">2121</cx:pt>
          <cx:pt idx="10848">2000</cx:pt>
          <cx:pt idx="10849">2000</cx:pt>
          <cx:pt idx="10850">2000</cx:pt>
          <cx:pt idx="10851">2281</cx:pt>
          <cx:pt idx="10852">2436</cx:pt>
          <cx:pt idx="10853">2494</cx:pt>
          <cx:pt idx="10854">2130</cx:pt>
          <cx:pt idx="10855">2000</cx:pt>
          <cx:pt idx="10856">2122</cx:pt>
          <cx:pt idx="10857">2762</cx:pt>
          <cx:pt idx="10858">2354</cx:pt>
          <cx:pt idx="10859">2647</cx:pt>
          <cx:pt idx="10860">2547</cx:pt>
          <cx:pt idx="10861">2326</cx:pt>
          <cx:pt idx="10862">2918</cx:pt>
          <cx:pt idx="10863">2391</cx:pt>
          <cx:pt idx="10864">3140</cx:pt>
          <cx:pt idx="10865">2550</cx:pt>
          <cx:pt idx="10866">2676</cx:pt>
          <cx:pt idx="10867">2241</cx:pt>
          <cx:pt idx="10868">2837</cx:pt>
          <cx:pt idx="10869">35010</cx:pt>
          <cx:pt idx="10870">31360</cx:pt>
          <cx:pt idx="10871">35510</cx:pt>
          <cx:pt idx="10872">31860</cx:pt>
          <cx:pt idx="10873">35635</cx:pt>
          <cx:pt idx="10874">31985</cx:pt>
          <cx:pt idx="10875">30010</cx:pt>
          <cx:pt idx="10876">35550</cx:pt>
          <cx:pt idx="10877">38650</cx:pt>
          <cx:pt idx="10878">33110</cx:pt>
          <cx:pt idx="10879">31010</cx:pt>
          <cx:pt idx="10880">31010</cx:pt>
          <cx:pt idx="10881">30510</cx:pt>
          <cx:pt idx="10882">31510</cx:pt>
          <cx:pt idx="10883">31510</cx:pt>
          <cx:pt idx="10884">33610</cx:pt>
          <cx:pt idx="10885">39150</cx:pt>
          <cx:pt idx="10886">31635</cx:pt>
          <cx:pt idx="10887">30635</cx:pt>
          <cx:pt idx="10888">39275</cx:pt>
          <cx:pt idx="10889">33735</cx:pt>
          <cx:pt idx="10890">31635</cx:pt>
          <cx:pt idx="10891">56850</cx:pt>
          <cx:pt idx="10892">57200</cx:pt>
          <cx:pt idx="10893">43350</cx:pt>
          <cx:pt idx="10894">40350</cx:pt>
          <cx:pt idx="10895">42900</cx:pt>
          <cx:pt idx="10896">46400</cx:pt>
          <cx:pt idx="10897">47000</cx:pt>
          <cx:pt idx="10898">43500</cx:pt>
          <cx:pt idx="10899">51700</cx:pt>
          <cx:pt idx="10900">48700</cx:pt>
          <cx:pt idx="10901">51900</cx:pt>
          <cx:pt idx="10902">52500</cx:pt>
          <cx:pt idx="10903">26450</cx:pt>
          <cx:pt idx="10904">21650</cx:pt>
          <cx:pt idx="10905">27950</cx:pt>
          <cx:pt idx="10906">23700</cx:pt>
          <cx:pt idx="10907">25200</cx:pt>
          <cx:pt idx="10908">23150</cx:pt>
          <cx:pt idx="10909">25200</cx:pt>
          <cx:pt idx="10910">27950</cx:pt>
          <cx:pt idx="10911">24150</cx:pt>
          <cx:pt idx="10912">25550</cx:pt>
          <cx:pt idx="10913">29900</cx:pt>
          <cx:pt idx="10914">24100</cx:pt>
          <cx:pt idx="10915">31300</cx:pt>
          <cx:pt idx="10916">27550</cx:pt>
          <cx:pt idx="10917">26150</cx:pt>
          <cx:pt idx="10918">22700</cx:pt>
          <cx:pt idx="10919">22700</cx:pt>
          <cx:pt idx="10920">24100</cx:pt>
          <cx:pt idx="10921">29775</cx:pt>
          <cx:pt idx="10922">25900</cx:pt>
          <cx:pt idx="10923">31175</cx:pt>
          <cx:pt idx="10924">27300</cx:pt>
          <cx:pt idx="10925">24150</cx:pt>
          <cx:pt idx="10926">25550</cx:pt>
          <cx:pt idx="10927">33210</cx:pt>
          <cx:pt idx="10928">29120</cx:pt>
          <cx:pt idx="10929">44925</cx:pt>
          <cx:pt idx="10930">40685</cx:pt>
          <cx:pt idx="10931">44925</cx:pt>
          <cx:pt idx="10932">44000</cx:pt>
          <cx:pt idx="10933">33390</cx:pt>
          <cx:pt idx="10934">33060</cx:pt>
          <cx:pt idx="10935">47975</cx:pt>
          <cx:pt idx="10936">34710</cx:pt>
          <cx:pt idx="10937">30160</cx:pt>
          <cx:pt idx="10938">34710</cx:pt>
          <cx:pt idx="10939">40685</cx:pt>
          <cx:pt idx="10940">31560</cx:pt>
          <cx:pt idx="10941">44000</cx:pt>
          <cx:pt idx="10942">35040</cx:pt>
          <cx:pt idx="10943">37030</cx:pt>
          <cx:pt idx="10944">42550</cx:pt>
          <cx:pt idx="10945">42550</cx:pt>
          <cx:pt idx="10946">35530</cx:pt>
          <cx:pt idx="10947">33060</cx:pt>
          <cx:pt idx="10948">37030</cx:pt>
          <cx:pt idx="10949">32170</cx:pt>
          <cx:pt idx="10950">41385</cx:pt>
          <cx:pt idx="10951">39500</cx:pt>
          <cx:pt idx="10952">35040</cx:pt>
          <cx:pt idx="10953">33390</cx:pt>
          <cx:pt idx="10954">41385</cx:pt>
          <cx:pt idx="10955">47975</cx:pt>
          <cx:pt idx="10956">32480</cx:pt>
          <cx:pt idx="10957">37635</cx:pt>
          <cx:pt idx="10958">28510</cx:pt>
          <cx:pt idx="10959">47975</cx:pt>
          <cx:pt idx="10960">33980</cx:pt>
          <cx:pt idx="10961">30010</cx:pt>
          <cx:pt idx="10962">31660</cx:pt>
          <cx:pt idx="10963">47975</cx:pt>
          <cx:pt idx="10964">31990</cx:pt>
          <cx:pt idx="10965">32170</cx:pt>
          <cx:pt idx="10966">30340</cx:pt>
          <cx:pt idx="10967">34220</cx:pt>
          <cx:pt idx="10968">30840</cx:pt>
          <cx:pt idx="10969">34000</cx:pt>
          <cx:pt idx="10970">45560</cx:pt>
          <cx:pt idx="10971">32980</cx:pt>
          <cx:pt idx="10972">38670</cx:pt>
          <cx:pt idx="10973">36320</cx:pt>
          <cx:pt idx="10974">34970</cx:pt>
          <cx:pt idx="10975">46530</cx:pt>
          <cx:pt idx="10976">43585</cx:pt>
          <cx:pt idx="10977">42945</cx:pt>
          <cx:pt idx="10978">42945</cx:pt>
          <cx:pt idx="10979">46530</cx:pt>
          <cx:pt idx="10980">30840</cx:pt>
          <cx:pt idx="10981">41720</cx:pt>
          <cx:pt idx="10982">49580</cx:pt>
          <cx:pt idx="10983">46530</cx:pt>
          <cx:pt idx="10984">40535</cx:pt>
          <cx:pt idx="10985">38020</cx:pt>
          <cx:pt idx="10986">49580</cx:pt>
          <cx:pt idx="10987">29140</cx:pt>
          <cx:pt idx="10988">29950</cx:pt>
          <cx:pt idx="10989">33270</cx:pt>
          <cx:pt idx="10990">32650</cx:pt>
          <cx:pt idx="10991">49580</cx:pt>
          <cx:pt idx="10992">49580</cx:pt>
          <cx:pt idx="10993">32190</cx:pt>
          <cx:pt idx="10994">36030</cx:pt>
          <cx:pt idx="10995">33000</cx:pt>
          <cx:pt idx="10996">31170</cx:pt>
          <cx:pt idx="10997">34220</cx:pt>
          <cx:pt idx="10998">35700</cx:pt>
          <cx:pt idx="10999">32980</cx:pt>
          <cx:pt idx="11000">29950</cx:pt>
          <cx:pt idx="11001">38670</cx:pt>
          <cx:pt idx="11002">41720</cx:pt>
          <cx:pt idx="11003">34970</cx:pt>
          <cx:pt idx="11004">46530</cx:pt>
          <cx:pt idx="11005">30950</cx:pt>
          <cx:pt idx="11006">45560</cx:pt>
          <cx:pt idx="11007">43585</cx:pt>
          <cx:pt idx="11008">32650</cx:pt>
          <cx:pt idx="11009">33890</cx:pt>
          <cx:pt idx="11010">40535</cx:pt>
          <cx:pt idx="11011">36030</cx:pt>
          <cx:pt idx="11012">35700</cx:pt>
          <cx:pt idx="11013">33000</cx:pt>
          <cx:pt idx="11014">33890</cx:pt>
          <cx:pt idx="11015">31170</cx:pt>
          <cx:pt idx="11016">38020</cx:pt>
          <cx:pt idx="11017">33450</cx:pt>
          <cx:pt idx="11018">50030</cx:pt>
          <cx:pt idx="11019">35420</cx:pt>
          <cx:pt idx="11020">42330</cx:pt>
          <cx:pt idx="11021">31830</cx:pt>
          <cx:pt idx="11022">46980</cx:pt>
          <cx:pt idx="11023">42330</cx:pt>
          <cx:pt idx="11024">46980</cx:pt>
          <cx:pt idx="11025">44195</cx:pt>
          <cx:pt idx="11026">39280</cx:pt>
          <cx:pt idx="11027">34880</cx:pt>
          <cx:pt idx="11028">46010</cx:pt>
          <cx:pt idx="11029">30400</cx:pt>
          <cx:pt idx="11030">38470</cx:pt>
          <cx:pt idx="11031">33430</cx:pt>
          <cx:pt idx="11032">41145</cx:pt>
          <cx:pt idx="11033">43395</cx:pt>
          <cx:pt idx="11034">50030</cx:pt>
          <cx:pt idx="11035">34150</cx:pt>
          <cx:pt idx="11036">30400</cx:pt>
          <cx:pt idx="11037">31620</cx:pt>
          <cx:pt idx="11038">50030</cx:pt>
          <cx:pt idx="11039">33100</cx:pt>
          <cx:pt idx="11040">43395</cx:pt>
          <cx:pt idx="11041">31620</cx:pt>
          <cx:pt idx="11042">36480</cx:pt>
          <cx:pt idx="11043">31290</cx:pt>
          <cx:pt idx="11044">33430</cx:pt>
          <cx:pt idx="11045">34340</cx:pt>
          <cx:pt idx="11046">37200</cx:pt>
          <cx:pt idx="11047">46980</cx:pt>
          <cx:pt idx="11048">44195</cx:pt>
          <cx:pt idx="11049">31290</cx:pt>
          <cx:pt idx="11050">34340</cx:pt>
          <cx:pt idx="11051">46980</cx:pt>
          <cx:pt idx="11052">36150</cx:pt>
          <cx:pt idx="11053">34670</cx:pt>
          <cx:pt idx="11054">33100</cx:pt>
          <cx:pt idx="11055">30020</cx:pt>
          <cx:pt idx="11056">33070</cx:pt>
          <cx:pt idx="11057">35420</cx:pt>
          <cx:pt idx="11058">36480</cx:pt>
          <cx:pt idx="11059">39280</cx:pt>
          <cx:pt idx="11060">36150</cx:pt>
          <cx:pt idx="11061">46010</cx:pt>
          <cx:pt idx="11062">41145</cx:pt>
          <cx:pt idx="11063">33450</cx:pt>
          <cx:pt idx="11064">38470</cx:pt>
          <cx:pt idx="11065">34670</cx:pt>
          <cx:pt idx="11066">50030</cx:pt>
          <cx:pt idx="11067">5895</cx:pt>
          <cx:pt idx="11068">6890</cx:pt>
          <cx:pt idx="11069">22750</cx:pt>
          <cx:pt idx="11070">22750</cx:pt>
          <cx:pt idx="11071">28250</cx:pt>
          <cx:pt idx="11072">26250</cx:pt>
          <cx:pt idx="11073">19250</cx:pt>
          <cx:pt idx="11074">19250</cx:pt>
          <cx:pt idx="11075">21150</cx:pt>
          <cx:pt idx="11076">30250</cx:pt>
          <cx:pt idx="11077">33250</cx:pt>
          <cx:pt idx="11078">20205</cx:pt>
          <cx:pt idx="11079">22105</cx:pt>
          <cx:pt idx="11080">23280</cx:pt>
          <cx:pt idx="11081">23280</cx:pt>
          <cx:pt idx="11082">27405</cx:pt>
          <cx:pt idx="11083">33050</cx:pt>
          <cx:pt idx="11084">29350</cx:pt>
          <cx:pt idx="11085">20205</cx:pt>
          <cx:pt idx="11086">21540</cx:pt>
          <cx:pt idx="11087">21540</cx:pt>
          <cx:pt idx="11088">24250</cx:pt>
          <cx:pt idx="11089">23080</cx:pt>
          <cx:pt idx="11090">29330</cx:pt>
          <cx:pt idx="11091">24250</cx:pt>
          <cx:pt idx="11092">234260</cx:pt>
          <cx:pt idx="11093">234260</cx:pt>
          <cx:pt idx="11094">255000</cx:pt>
          <cx:pt idx="11095">260000</cx:pt>
          <cx:pt idx="11096">182395</cx:pt>
          <cx:pt idx="11097">198195</cx:pt>
          <cx:pt idx="11098">183695</cx:pt>
          <cx:pt idx="11099">191995</cx:pt>
          <cx:pt idx="11100">180535</cx:pt>
          <cx:pt idx="11101">180535</cx:pt>
          <cx:pt idx="11102">195895</cx:pt>
          <cx:pt idx="11103">180535</cx:pt>
          <cx:pt idx="11104">195895</cx:pt>
          <cx:pt idx="11105">24900</cx:pt>
          <cx:pt idx="11106">24900</cx:pt>
          <cx:pt idx="11107">25700</cx:pt>
          <cx:pt idx="11108">29845</cx:pt>
          <cx:pt idx="11109">29800</cx:pt>
          <cx:pt idx="11110">35500</cx:pt>
          <cx:pt idx="11111">33050</cx:pt>
          <cx:pt idx="11112">28700</cx:pt>
          <cx:pt idx="11113">32850</cx:pt>
          <cx:pt idx="11114">29000</cx:pt>
          <cx:pt idx="11115">41000</cx:pt>
          <cx:pt idx="11116">44650</cx:pt>
          <cx:pt idx="11117">41200</cx:pt>
          <cx:pt idx="11118">44850</cx:pt>
          <cx:pt idx="11119">41700</cx:pt>
          <cx:pt idx="11120">45350</cx:pt>
          <cx:pt idx="11121">45400</cx:pt>
          <cx:pt idx="11122">37450</cx:pt>
          <cx:pt idx="11123">35750</cx:pt>
          <cx:pt idx="11124">45150</cx:pt>
          <cx:pt idx="11125">37250</cx:pt>
          <cx:pt idx="11126">35950</cx:pt>
          <cx:pt idx="11127">46050</cx:pt>
          <cx:pt idx="11128">43520</cx:pt>
          <cx:pt idx="11129">61300</cx:pt>
          <cx:pt idx="11130">39600</cx:pt>
          <cx:pt idx="11131">49450</cx:pt>
          <cx:pt idx="11132">36150</cx:pt>
          <cx:pt idx="11133">41750</cx:pt>
          <cx:pt idx="11134">49200</cx:pt>
          <cx:pt idx="11135">45800</cx:pt>
          <cx:pt idx="11136">38100</cx:pt>
          <cx:pt idx="11137">37650</cx:pt>
          <cx:pt idx="11138">48950</cx:pt>
          <cx:pt idx="11139">36150</cx:pt>
          <cx:pt idx="11140">41750</cx:pt>
          <cx:pt idx="11141">38100</cx:pt>
          <cx:pt idx="11142">32465</cx:pt>
          <cx:pt idx="11143">32900</cx:pt>
          <cx:pt idx="11144">33550</cx:pt>
          <cx:pt idx="11145">38000</cx:pt>
          <cx:pt idx="11146">145200</cx:pt>
          <cx:pt idx="11147">131200</cx:pt>
          <cx:pt idx="11148">130700</cx:pt>
          <cx:pt idx="11149">122400</cx:pt>
          <cx:pt idx="11150">116700</cx:pt>
          <cx:pt idx="11151">136900</cx:pt>
          <cx:pt idx="11152">136400</cx:pt>
          <cx:pt idx="11153">150900</cx:pt>
          <cx:pt idx="11154">147495</cx:pt>
          <cx:pt idx="11155">132995</cx:pt>
          <cx:pt idx="11156">98200</cx:pt>
          <cx:pt idx="11157">117995</cx:pt>
          <cx:pt idx="11158">103900</cx:pt>
          <cx:pt idx="11159">153195</cx:pt>
          <cx:pt idx="11160">138695</cx:pt>
          <cx:pt idx="11161">112700</cx:pt>
          <cx:pt idx="11162">123695</cx:pt>
          <cx:pt idx="11163">138195</cx:pt>
          <cx:pt idx="11164">118400</cx:pt>
          <cx:pt idx="11165">132495</cx:pt>
          <cx:pt idx="11166">148795</cx:pt>
          <cx:pt idx="11167">134295</cx:pt>
          <cx:pt idx="11168">103300</cx:pt>
          <cx:pt idx="11169">126995</cx:pt>
          <cx:pt idx="11170">117800</cx:pt>
          <cx:pt idx="11171">141495</cx:pt>
          <cx:pt idx="11172">135795</cx:pt>
          <cx:pt idx="11173">154495</cx:pt>
          <cx:pt idx="11174">139995</cx:pt>
          <cx:pt idx="11175">109000</cx:pt>
          <cx:pt idx="11176">121295</cx:pt>
          <cx:pt idx="11177">123500</cx:pt>
          <cx:pt idx="11178">2000</cx:pt>
          <cx:pt idx="11179">2149</cx:pt>
          <cx:pt idx="11180">2239</cx:pt>
          <cx:pt idx="11181">2200</cx:pt>
          <cx:pt idx="11182">2000</cx:pt>
          <cx:pt idx="11183">2000</cx:pt>
          <cx:pt idx="11184">2000</cx:pt>
          <cx:pt idx="11185">2000</cx:pt>
          <cx:pt idx="11186">2000</cx:pt>
          <cx:pt idx="11187">2000</cx:pt>
          <cx:pt idx="11188">2000</cx:pt>
          <cx:pt idx="11189">2000</cx:pt>
          <cx:pt idx="11190">2000</cx:pt>
          <cx:pt idx="11191">2000</cx:pt>
          <cx:pt idx="11192">2000</cx:pt>
          <cx:pt idx="11193">2000</cx:pt>
          <cx:pt idx="11194">2000</cx:pt>
          <cx:pt idx="11195">2000</cx:pt>
          <cx:pt idx="11196">2000</cx:pt>
          <cx:pt idx="11197">2000</cx:pt>
          <cx:pt idx="11198">2000</cx:pt>
          <cx:pt idx="11199">2000</cx:pt>
          <cx:pt idx="11200">2000</cx:pt>
          <cx:pt idx="11201">2000</cx:pt>
          <cx:pt idx="11202">2000</cx:pt>
          <cx:pt idx="11203">2000</cx:pt>
          <cx:pt idx="11204">2000</cx:pt>
          <cx:pt idx="11205">2000</cx:pt>
          <cx:pt idx="11206">296295</cx:pt>
          <cx:pt idx="11207">278295</cx:pt>
          <cx:pt idx="11208">301695</cx:pt>
          <cx:pt idx="11209">283695</cx:pt>
          <cx:pt idx="11210">287650</cx:pt>
          <cx:pt idx="11211">305650</cx:pt>
          <cx:pt idx="11212">302695</cx:pt>
          <cx:pt idx="11213">320695</cx:pt>
          <cx:pt idx="11214">2000</cx:pt>
          <cx:pt idx="11215">2000</cx:pt>
          <cx:pt idx="11216">23300</cx:pt>
          <cx:pt idx="11217">19050</cx:pt>
          <cx:pt idx="11218">21650</cx:pt>
          <cx:pt idx="11219">21650</cx:pt>
          <cx:pt idx="11220">22300</cx:pt>
          <cx:pt idx="11221">22300</cx:pt>
          <cx:pt idx="11222">17800</cx:pt>
          <cx:pt idx="11223">17800</cx:pt>
          <cx:pt idx="11224">19050</cx:pt>
          <cx:pt idx="11225">17800</cx:pt>
          <cx:pt idx="11226">21300</cx:pt>
          <cx:pt idx="11227">23300</cx:pt>
          <cx:pt idx="11228">19050</cx:pt>
          <cx:pt idx="11229">19250</cx:pt>
          <cx:pt idx="11230">23600</cx:pt>
          <cx:pt idx="11231">21950</cx:pt>
          <cx:pt idx="11232">21950</cx:pt>
          <cx:pt idx="11233">18000</cx:pt>
          <cx:pt idx="11234">22600</cx:pt>
          <cx:pt idx="11235">21600</cx:pt>
          <cx:pt idx="11236">19100</cx:pt>
          <cx:pt idx="11237">18000</cx:pt>
          <cx:pt idx="11238">23950</cx:pt>
          <cx:pt idx="11239">21600</cx:pt>
          <cx:pt idx="11240">19100</cx:pt>
          <cx:pt idx="11241">18000</cx:pt>
          <cx:pt idx="11242">23800</cx:pt>
          <cx:pt idx="11243">22600</cx:pt>
          <cx:pt idx="11244">23800</cx:pt>
          <cx:pt idx="11245">22600</cx:pt>
          <cx:pt idx="11246">31790</cx:pt>
          <cx:pt idx="11247">33790</cx:pt>
          <cx:pt idx="11248">24040</cx:pt>
          <cx:pt idx="11249">26340</cx:pt>
          <cx:pt idx="11250">22440</cx:pt>
          <cx:pt idx="11251">29740</cx:pt>
          <cx:pt idx="11252">21365</cx:pt>
          <cx:pt idx="11253">22465</cx:pt>
          <cx:pt idx="11254">31490</cx:pt>
          <cx:pt idx="11255">25165</cx:pt>
          <cx:pt idx="11256">29240</cx:pt>
          <cx:pt idx="11257">30240</cx:pt>
          <cx:pt idx="11258">30575</cx:pt>
          <cx:pt idx="11259">33625</cx:pt>
          <cx:pt idx="11260">26675</cx:pt>
          <cx:pt idx="11261">22600</cx:pt>
          <cx:pt idx="11262">21475</cx:pt>
          <cx:pt idx="11263">23225</cx:pt>
          <cx:pt idx="11264">30760</cx:pt>
          <cx:pt idx="11265">23165</cx:pt>
          <cx:pt idx="11266">26835</cx:pt>
          <cx:pt idx="11267">23365</cx:pt>
          <cx:pt idx="11268">31510</cx:pt>
          <cx:pt idx="11269">39020</cx:pt>
          <cx:pt idx="11270">31120</cx:pt>
          <cx:pt idx="11271">37570</cx:pt>
          <cx:pt idx="11272">29670</cx:pt>
          <cx:pt idx="11273">33330</cx:pt>
          <cx:pt idx="11274">27850</cx:pt>
          <cx:pt idx="11275">32960</cx:pt>
          <cx:pt idx="11276">34780</cx:pt>
          <cx:pt idx="11277">29300</cx:pt>
          <cx:pt idx="11278">29770</cx:pt>
          <cx:pt idx="11279">39570</cx:pt>
          <cx:pt idx="11280">29400</cx:pt>
          <cx:pt idx="11281">33630</cx:pt>
          <cx:pt idx="11282">35080</cx:pt>
          <cx:pt idx="11283">31220</cx:pt>
          <cx:pt idx="11284">27950</cx:pt>
          <cx:pt idx="11285">38120</cx:pt>
          <cx:pt idx="11286">31810</cx:pt>
          <cx:pt idx="11287">33260</cx:pt>
          <cx:pt idx="11288">35600</cx:pt>
          <cx:pt idx="11289">33560</cx:pt>
          <cx:pt idx="11290">39940</cx:pt>
          <cx:pt idx="11291">29065</cx:pt>
          <cx:pt idx="11292">32110</cx:pt>
          <cx:pt idx="11293">34150</cx:pt>
          <cx:pt idx="11294">30515</cx:pt>
          <cx:pt idx="11295">35895</cx:pt>
          <cx:pt idx="11296">28145</cx:pt>
          <cx:pt idx="11297">34195</cx:pt>
          <cx:pt idx="11298">30045</cx:pt>
          <cx:pt idx="11299">28345</cx:pt>
          <cx:pt idx="11300">34395</cx:pt>
          <cx:pt idx="11301">36095</cx:pt>
          <cx:pt idx="11302">30245</cx:pt>
          <cx:pt idx="11303">30245</cx:pt>
          <cx:pt idx="11304">36195</cx:pt>
          <cx:pt idx="11305">34495</cx:pt>
          <cx:pt idx="11306">28345</cx:pt>
          <cx:pt idx="11307">21065</cx:pt>
          <cx:pt idx="11308">29215</cx:pt>
          <cx:pt idx="11309">27050</cx:pt>
          <cx:pt idx="11310">25020</cx:pt>
          <cx:pt idx="11311">23380</cx:pt>
          <cx:pt idx="11312">23480</cx:pt>
          <cx:pt idx="11313">24475</cx:pt>
          <cx:pt idx="11314">24065</cx:pt>
          <cx:pt idx="11315">21065</cx:pt>
          <cx:pt idx="11316">26505</cx:pt>
          <cx:pt idx="11317">28670</cx:pt>
          <cx:pt idx="11318">21065</cx:pt>
          <cx:pt idx="11319">26555</cx:pt>
          <cx:pt idx="11320">24115</cx:pt>
          <cx:pt idx="11321">17199</cx:pt>
          <cx:pt idx="11322">20199</cx:pt>
          <cx:pt idx="11323">18499</cx:pt>
          <cx:pt idx="11324">19349</cx:pt>
          <cx:pt idx="11325">21049</cx:pt>
          <cx:pt idx="11326">17549</cx:pt>
          <cx:pt idx="11327">20549</cx:pt>
          <cx:pt idx="11328">20299</cx:pt>
          <cx:pt idx="11329">18299</cx:pt>
          <cx:pt idx="11330">17930</cx:pt>
          <cx:pt idx="11331">18660</cx:pt>
          <cx:pt idx="11332">17960</cx:pt>
          <cx:pt idx="11333">16330</cx:pt>
          <cx:pt idx="11334">15430</cx:pt>
          <cx:pt idx="11335">14180</cx:pt>
          <cx:pt idx="11336">17530</cx:pt>
          <cx:pt idx="11337">16380</cx:pt>
          <cx:pt idx="11338">14230</cx:pt>
          <cx:pt idx="11339">17980</cx:pt>
          <cx:pt idx="11340">18710</cx:pt>
          <cx:pt idx="11341">15480</cx:pt>
          <cx:pt idx="11342">15480</cx:pt>
          <cx:pt idx="11343">17980</cx:pt>
          <cx:pt idx="11344">16380</cx:pt>
          <cx:pt idx="11345">18710</cx:pt>
          <cx:pt idx="11346">13990</cx:pt>
          <cx:pt idx="11347">15530</cx:pt>
          <cx:pt idx="11348">16890</cx:pt>
          <cx:pt idx="11349">11990</cx:pt>
          <cx:pt idx="11350">17590</cx:pt>
          <cx:pt idx="11351">13490</cx:pt>
          <cx:pt idx="11352">14040</cx:pt>
          <cx:pt idx="11353">13540</cx:pt>
          <cx:pt idx="11354">15580</cx:pt>
          <cx:pt idx="11355">17140</cx:pt>
          <cx:pt idx="11356">11990</cx:pt>
          <cx:pt idx="11357">17280</cx:pt>
          <cx:pt idx="11358">13680</cx:pt>
          <cx:pt idx="11359">11990</cx:pt>
          <cx:pt idx="11360">14130</cx:pt>
          <cx:pt idx="11361">15720</cx:pt>
          <cx:pt idx="11362">2065902</cx:pt>
          <cx:pt idx="11363">1500000</cx:pt>
          <cx:pt idx="11364">1705769</cx:pt>
          <cx:pt idx="11365">16855</cx:pt>
          <cx:pt idx="11366">16100</cx:pt>
          <cx:pt idx="11367">16495</cx:pt>
          <cx:pt idx="11368">20875</cx:pt>
          <cx:pt idx="11369">20475</cx:pt>
          <cx:pt idx="11370">20275</cx:pt>
          <cx:pt idx="11371">16100</cx:pt>
          <cx:pt idx="11372">20875</cx:pt>
          <cx:pt idx="11373">17445</cx:pt>
          <cx:pt idx="11374">2000</cx:pt>
          <cx:pt idx="11375">2000</cx:pt>
          <cx:pt idx="11376">2000</cx:pt>
          <cx:pt idx="11377">2000</cx:pt>
          <cx:pt idx="11378">2000</cx:pt>
          <cx:pt idx="11379">2000</cx:pt>
          <cx:pt idx="11380">107995</cx:pt>
          <cx:pt idx="11381">94995</cx:pt>
          <cx:pt idx="11382">84995</cx:pt>
          <cx:pt idx="11383">94995</cx:pt>
          <cx:pt idx="11384">95895</cx:pt>
          <cx:pt idx="11385">87895</cx:pt>
          <cx:pt idx="11386">118795</cx:pt>
          <cx:pt idx="11387">107995</cx:pt>
          <cx:pt idx="11388">95895</cx:pt>
          <cx:pt idx="11389">95895</cx:pt>
          <cx:pt idx="11390">87895</cx:pt>
          <cx:pt idx="11391">118795</cx:pt>
          <cx:pt idx="11392">95895</cx:pt>
          <cx:pt idx="11393">107995</cx:pt>
          <cx:pt idx="11394">208295</cx:pt>
          <cx:pt idx="11395">223295</cx:pt>
          <cx:pt idx="11396">16599</cx:pt>
          <cx:pt idx="11397">17999</cx:pt>
          <cx:pt idx="11398">17799</cx:pt>
          <cx:pt idx="11399">16999</cx:pt>
          <cx:pt idx="11400">15999</cx:pt>
          <cx:pt idx="11401">18199</cx:pt>
          <cx:pt idx="11402">19199</cx:pt>
          <cx:pt idx="11403">16799</cx:pt>
          <cx:pt idx="11404">18199</cx:pt>
          <cx:pt idx="11405">16999</cx:pt>
          <cx:pt idx="11406">15599</cx:pt>
          <cx:pt idx="11407">16799</cx:pt>
          <cx:pt idx="11408">19199</cx:pt>
          <cx:pt idx="11409">17999</cx:pt>
          <cx:pt idx="11410">18199</cx:pt>
          <cx:pt idx="11411">16999</cx:pt>
          <cx:pt idx="11412">23525</cx:pt>
          <cx:pt idx="11413">19160</cx:pt>
          <cx:pt idx="11414">23640</cx:pt>
          <cx:pt idx="11415">16430</cx:pt>
          <cx:pt idx="11416">19155</cx:pt>
          <cx:pt idx="11417">20960</cx:pt>
          <cx:pt idx="11418">23790</cx:pt>
          <cx:pt idx="11419">2000</cx:pt>
          <cx:pt idx="11420">2000</cx:pt>
          <cx:pt idx="11421">2000</cx:pt>
          <cx:pt idx="11422">2166</cx:pt>
          <cx:pt idx="11423">2110</cx:pt>
          <cx:pt idx="11424">2000</cx:pt>
          <cx:pt idx="11425">2317</cx:pt>
          <cx:pt idx="11426">2008</cx:pt>
          <cx:pt idx="11427">20220</cx:pt>
          <cx:pt idx="11428">20585</cx:pt>
          <cx:pt idx="11429">21075</cx:pt>
          <cx:pt idx="11430">31115</cx:pt>
          <cx:pt idx="11431">25000</cx:pt>
          <cx:pt idx="11432">27435</cx:pt>
          <cx:pt idx="11433">22185</cx:pt>
          <cx:pt idx="11434">28595</cx:pt>
          <cx:pt idx="11435">33765</cx:pt>
          <cx:pt idx="11436">28900</cx:pt>
          <cx:pt idx="11437">27460</cx:pt>
          <cx:pt idx="11438">26375</cx:pt>
          <cx:pt idx="11439">31630</cx:pt>
          <cx:pt idx="11440">34040</cx:pt>
          <cx:pt idx="11441">22340</cx:pt>
          <cx:pt idx="11442">27870</cx:pt>
          <cx:pt idx="11443">23070</cx:pt>
          <cx:pt idx="11444">26315</cx:pt>
          <cx:pt idx="11445">29230</cx:pt>
          <cx:pt idx="11446">34825</cx:pt>
          <cx:pt idx="11447">31835</cx:pt>
          <cx:pt idx="11448">284900</cx:pt>
          <cx:pt idx="11449">294025</cx:pt>
          <cx:pt idx="11450">304350</cx:pt>
          <cx:pt idx="11451">37395</cx:pt>
          <cx:pt idx="11452">31195</cx:pt>
          <cx:pt idx="11453">38495</cx:pt>
          <cx:pt idx="11454">34495</cx:pt>
          <cx:pt idx="11455">29995</cx:pt>
          <cx:pt idx="11456">29695</cx:pt>
          <cx:pt idx="11457">26295</cx:pt>
          <cx:pt idx="11458">28495</cx:pt>
          <cx:pt idx="11459">34695</cx:pt>
          <cx:pt idx="11460">39995</cx:pt>
          <cx:pt idx="11461">28895</cx:pt>
          <cx:pt idx="11462">38995</cx:pt>
          <cx:pt idx="11463">30395</cx:pt>
          <cx:pt idx="11464">39995</cx:pt>
          <cx:pt idx="11465">31595</cx:pt>
          <cx:pt idx="11466">30095</cx:pt>
          <cx:pt idx="11467">26595</cx:pt>
          <cx:pt idx="11468">39995</cx:pt>
          <cx:pt idx="11469">26695</cx:pt>
          <cx:pt idx="11470">30195</cx:pt>
          <cx:pt idx="11471">39995</cx:pt>
          <cx:pt idx="11472">30995</cx:pt>
          <cx:pt idx="11473">32195</cx:pt>
          <cx:pt idx="11474">28995</cx:pt>
          <cx:pt idx="11475">35195</cx:pt>
          <cx:pt idx="11476">2000</cx:pt>
          <cx:pt idx="11477">2000</cx:pt>
          <cx:pt idx="11478">2000</cx:pt>
          <cx:pt idx="11479">2000</cx:pt>
          <cx:pt idx="11480">2000</cx:pt>
          <cx:pt idx="11481">2000</cx:pt>
          <cx:pt idx="11482">2000</cx:pt>
          <cx:pt idx="11483">31200</cx:pt>
          <cx:pt idx="11484">33000</cx:pt>
          <cx:pt idx="11485">39100</cx:pt>
          <cx:pt idx="11486">34800</cx:pt>
          <cx:pt idx="11487">33100</cx:pt>
          <cx:pt idx="11488">35100</cx:pt>
          <cx:pt idx="11489">45500</cx:pt>
          <cx:pt idx="11490">40500</cx:pt>
          <cx:pt idx="11491">42000</cx:pt>
          <cx:pt idx="11492">38500</cx:pt>
          <cx:pt idx="11493">38950</cx:pt>
          <cx:pt idx="11494">46800</cx:pt>
          <cx:pt idx="11495">40950</cx:pt>
          <cx:pt idx="11496">42450</cx:pt>
          <cx:pt idx="11497">42750</cx:pt>
          <cx:pt idx="11498">47950</cx:pt>
          <cx:pt idx="11499">41250</cx:pt>
          <cx:pt idx="11500">39250</cx:pt>
          <cx:pt idx="11501">44700</cx:pt>
          <cx:pt idx="11502">48000</cx:pt>
          <cx:pt idx="11503">57800</cx:pt>
          <cx:pt idx="11504">45250</cx:pt>
          <cx:pt idx="11505">49700</cx:pt>
          <cx:pt idx="11506">58100</cx:pt>
          <cx:pt idx="11507">45550</cx:pt>
          <cx:pt idx="11508">98700</cx:pt>
          <cx:pt idx="11509">98800</cx:pt>
          <cx:pt idx="11510">98800</cx:pt>
          <cx:pt idx="11511">57700</cx:pt>
          <cx:pt idx="11512">53900</cx:pt>
          <cx:pt idx="11513">56200</cx:pt>
          <cx:pt idx="11514">70100</cx:pt>
          <cx:pt idx="11515">57000</cx:pt>
          <cx:pt idx="11516">71500</cx:pt>
          <cx:pt idx="11517">57700</cx:pt>
          <cx:pt idx="11518">54700</cx:pt>
          <cx:pt idx="11519">57800</cx:pt>
          <cx:pt idx="11520">55500</cx:pt>
          <cx:pt idx="11521">59300</cx:pt>
          <cx:pt idx="11522">72300</cx:pt>
          <cx:pt idx="11523">102100</cx:pt>
          <cx:pt idx="11524">102200</cx:pt>
          <cx:pt idx="11525">102200</cx:pt>
          <cx:pt idx="11526">61900</cx:pt>
          <cx:pt idx="11527">72900</cx:pt>
          <cx:pt idx="11528">59600</cx:pt>
          <cx:pt idx="11529">62900</cx:pt>
          <cx:pt idx="11530">60600</cx:pt>
          <cx:pt idx="11531">75300</cx:pt>
          <cx:pt idx="11532">61400</cx:pt>
          <cx:pt idx="11533">76100</cx:pt>
          <cx:pt idx="11534">63700</cx:pt>
          <cx:pt idx="11535">12480</cx:pt>
          <cx:pt idx="11536">13280</cx:pt>
          <cx:pt idx="11537">13330</cx:pt>
          <cx:pt idx="11538">12530</cx:pt>
          <cx:pt idx="11539">13580</cx:pt>
          <cx:pt idx="11540">12780</cx:pt>
          <cx:pt idx="11541">16970</cx:pt>
          <cx:pt idx="11542">19210</cx:pt>
          <cx:pt idx="11543">17920</cx:pt>
          <cx:pt idx="11544">20160</cx:pt>
          <cx:pt idx="11545">16970</cx:pt>
          <cx:pt idx="11546">20420</cx:pt>
          <cx:pt idx="11547">17920</cx:pt>
          <cx:pt idx="11548">18070</cx:pt>
          <cx:pt idx="11549">19685</cx:pt>
          <cx:pt idx="11550">17120</cx:pt>
          <cx:pt idx="11551">51050</cx:pt>
          <cx:pt idx="11552">45550</cx:pt>
          <cx:pt idx="11553">46750</cx:pt>
          <cx:pt idx="11554">48250</cx:pt>
          <cx:pt idx="11555">41550</cx:pt>
          <cx:pt idx="11556">42650</cx:pt>
          <cx:pt idx="11557">38850</cx:pt>
          <cx:pt idx="11558">39650</cx:pt>
          <cx:pt idx="11559">42950</cx:pt>
          <cx:pt idx="11560">43850</cx:pt>
          <cx:pt idx="11561">43900</cx:pt>
          <cx:pt idx="11562">37250</cx:pt>
          <cx:pt idx="11563">45550</cx:pt>
          <cx:pt idx="11564">41450</cx:pt>
          <cx:pt idx="11565">35750</cx:pt>
          <cx:pt idx="11566">45800</cx:pt>
          <cx:pt idx="11567">42850</cx:pt>
          <cx:pt idx="11568">40250</cx:pt>
          <cx:pt idx="11569">47200</cx:pt>
          <cx:pt idx="11570">41750</cx:pt>
          <cx:pt idx="11571">40350</cx:pt>
          <cx:pt idx="11572">44050</cx:pt>
          <cx:pt idx="11573">36400</cx:pt>
          <cx:pt idx="11574">49800</cx:pt>
          <cx:pt idx="11575">47050</cx:pt>
          <cx:pt idx="11576">45400</cx:pt>
          <cx:pt idx="11577">42350</cx:pt>
          <cx:pt idx="11578">41150</cx:pt>
          <cx:pt idx="11579">40050</cx:pt>
          <cx:pt idx="11580">37900</cx:pt>
          <cx:pt idx="11581">46950</cx:pt>
          <cx:pt idx="11582">41150</cx:pt>
          <cx:pt idx="11583">44350</cx:pt>
          <cx:pt idx="11584">41350</cx:pt>
          <cx:pt idx="11585">38100</cx:pt>
          <cx:pt idx="11586">41350</cx:pt>
          <cx:pt idx="11587">46950</cx:pt>
          <cx:pt idx="11588">42650</cx:pt>
          <cx:pt idx="11589">47200</cx:pt>
          <cx:pt idx="11590">47050</cx:pt>
          <cx:pt idx="11591">36600</cx:pt>
          <cx:pt idx="11592">44150</cx:pt>
          <cx:pt idx="11593">47750</cx:pt>
          <cx:pt idx="11594">51050</cx:pt>
          <cx:pt idx="11595">45650</cx:pt>
          <cx:pt idx="11596">43350</cx:pt>
          <cx:pt idx="11597">51300</cx:pt>
          <cx:pt idx="11598">45750</cx:pt>
          <cx:pt idx="11599">39850</cx:pt>
          <cx:pt idx="11600">40950</cx:pt>
          <cx:pt idx="11601">46350</cx:pt>
          <cx:pt idx="11602">51000</cx:pt>
          <cx:pt idx="11603">46350</cx:pt>
          <cx:pt idx="11604">40950</cx:pt>
          <cx:pt idx="11605">34500</cx:pt>
          <cx:pt idx="11606">40950</cx:pt>
          <cx:pt idx="11607">42050</cx:pt>
          <cx:pt idx="11608">36900</cx:pt>
          <cx:pt idx="11609">36050</cx:pt>
          <cx:pt idx="11610">41800</cx:pt>
          <cx:pt idx="11611">37550</cx:pt>
          <cx:pt idx="11612">35400</cx:pt>
          <cx:pt idx="11613">46675</cx:pt>
          <cx:pt idx="11614">43050</cx:pt>
          <cx:pt idx="11615">48175</cx:pt>
          <cx:pt idx="11616">41550</cx:pt>
          <cx:pt idx="11617">47175</cx:pt>
          <cx:pt idx="11618">38600</cx:pt>
          <cx:pt idx="11619">37100</cx:pt>
          <cx:pt idx="11620">45675</cx:pt>
          <cx:pt idx="11621">42050</cx:pt>
          <cx:pt idx="11622">40550</cx:pt>
          <cx:pt idx="11623">39700</cx:pt>
          <cx:pt idx="11624">42700</cx:pt>
          <cx:pt idx="11625">53250</cx:pt>
          <cx:pt idx="11626">49800</cx:pt>
          <cx:pt idx="11627">43950</cx:pt>
          <cx:pt idx="11628">55400</cx:pt>
          <cx:pt idx="11629">53800</cx:pt>
          <cx:pt idx="11630">51250</cx:pt>
          <cx:pt idx="11631">65700</cx:pt>
          <cx:pt idx="11632">51350</cx:pt>
          <cx:pt idx="11633">45950</cx:pt>
          <cx:pt idx="11634">49350</cx:pt>
          <cx:pt idx="11635">51150</cx:pt>
          <cx:pt idx="11636">57200</cx:pt>
          <cx:pt idx="11637">51600</cx:pt>
          <cx:pt idx="11638">45750</cx:pt>
          <cx:pt idx="11639">55600</cx:pt>
          <cx:pt idx="11640">36500</cx:pt>
          <cx:pt idx="11641">15345</cx:pt>
          <cx:pt idx="11642">16145</cx:pt>
          <cx:pt idx="11643">16250</cx:pt>
          <cx:pt idx="11644">17050</cx:pt>
          <cx:pt idx="11645">18955</cx:pt>
          <cx:pt idx="11646">16545</cx:pt>
          <cx:pt idx="11647">18155</cx:pt>
          <cx:pt idx="11648">15745</cx:pt>
          <cx:pt idx="11649">15920</cx:pt>
          <cx:pt idx="11650">16720</cx:pt>
          <cx:pt idx="11651">24999</cx:pt>
          <cx:pt idx="11652">23499</cx:pt>
          <cx:pt idx="11653">23999</cx:pt>
          <cx:pt idx="11654">25599</cx:pt>
          <cx:pt idx="11655">25599</cx:pt>
          <cx:pt idx="11656">23999</cx:pt>
          <cx:pt idx="11657">24899</cx:pt>
          <cx:pt idx="11658">26499</cx:pt>
          <cx:pt idx="11659">25799</cx:pt>
          <cx:pt idx="11660">27499</cx:pt>
          <cx:pt idx="11661">21999</cx:pt>
          <cx:pt idx="11662">23799</cx:pt>
          <cx:pt idx="11663">22599</cx:pt>
          <cx:pt idx="11664">22999</cx:pt>
          <cx:pt idx="11665">25499</cx:pt>
          <cx:pt idx="11666">24499</cx:pt>
          <cx:pt idx="11667">20099</cx:pt>
          <cx:pt idx="11668">21099</cx:pt>
          <cx:pt idx="11669">22299</cx:pt>
          <cx:pt idx="11670">24799</cx:pt>
          <cx:pt idx="11671">20899</cx:pt>
          <cx:pt idx="11672">21899</cx:pt>
          <cx:pt idx="11673">27799</cx:pt>
          <cx:pt idx="11674">23299</cx:pt>
          <cx:pt idx="11675">21399</cx:pt>
          <cx:pt idx="11676">25799</cx:pt>
          <cx:pt idx="11677">22899</cx:pt>
          <cx:pt idx="11678">23399</cx:pt>
          <cx:pt idx="11679">24099</cx:pt>
          <cx:pt idx="11680">20399</cx:pt>
          <cx:pt idx="11681">26099</cx:pt>
          <cx:pt idx="11682">24899</cx:pt>
          <cx:pt idx="11683">26699</cx:pt>
          <cx:pt idx="11684">23199</cx:pt>
          <cx:pt idx="11685">23699</cx:pt>
          <cx:pt idx="11686">25499</cx:pt>
          <cx:pt idx="11687">21999</cx:pt>
          <cx:pt idx="11688">24599</cx:pt>
          <cx:pt idx="11689">29549</cx:pt>
          <cx:pt idx="11690">27949</cx:pt>
          <cx:pt idx="11691">28349</cx:pt>
          <cx:pt idx="11692">25949</cx:pt>
          <cx:pt idx="11693">24599</cx:pt>
          <cx:pt idx="11694">31749</cx:pt>
          <cx:pt idx="11695">26999</cx:pt>
          <cx:pt idx="11696">27549</cx:pt>
          <cx:pt idx="11697">24349</cx:pt>
          <cx:pt idx="11698">25949</cx:pt>
          <cx:pt idx="11699">26199</cx:pt>
          <cx:pt idx="11700">25399</cx:pt>
          <cx:pt idx="11701">28649</cx:pt>
          <cx:pt idx="11702">27049</cx:pt>
          <cx:pt idx="11703">22999</cx:pt>
          <cx:pt idx="11704">30149</cx:pt>
          <cx:pt idx="11705">26749</cx:pt>
          <cx:pt idx="11706">25199</cx:pt>
          <cx:pt idx="11707">29149</cx:pt>
          <cx:pt idx="11708">29149</cx:pt>
          <cx:pt idx="11709">27499</cx:pt>
          <cx:pt idx="11710">26599</cx:pt>
          <cx:pt idx="11711">23549</cx:pt>
          <cx:pt idx="11712">25099</cx:pt>
          <cx:pt idx="11713">21599</cx:pt>
          <cx:pt idx="11714">25049</cx:pt>
          <cx:pt idx="11715">26699</cx:pt>
          <cx:pt idx="11716">26749</cx:pt>
          <cx:pt idx="11717">27499</cx:pt>
          <cx:pt idx="11718">28249</cx:pt>
          <cx:pt idx="11719">28280</cx:pt>
          <cx:pt idx="11720">29930</cx:pt>
          <cx:pt idx="11721">28580</cx:pt>
          <cx:pt idx="11722">29079</cx:pt>
          <cx:pt idx="11723">27429</cx:pt>
          <cx:pt idx="11724">25745</cx:pt>
          <cx:pt idx="11725">27395</cx:pt>
          <cx:pt idx="11726">30230</cx:pt>
          <cx:pt idx="11727">97460</cx:pt>
          <cx:pt idx="11728">99160</cx:pt>
          <cx:pt idx="11729">100660</cx:pt>
          <cx:pt idx="11730">104215</cx:pt>
          <cx:pt idx="11731">80655</cx:pt>
          <cx:pt idx="11732">84160</cx:pt>
          <cx:pt idx="11733">78335</cx:pt>
          <cx:pt idx="11734">80650</cx:pt>
          <cx:pt idx="11735">81855</cx:pt>
          <cx:pt idx="11736">85650</cx:pt>
          <cx:pt idx="11737">86215</cx:pt>
          <cx:pt idx="11738">62500</cx:pt>
          <cx:pt idx="11739">51895</cx:pt>
          <cx:pt idx="11740">38995</cx:pt>
          <cx:pt idx="11741">47390</cx:pt>
          <cx:pt idx="11742">44895</cx:pt>
          <cx:pt idx="11743">54390</cx:pt>
          <cx:pt idx="11744">26900</cx:pt>
          <cx:pt idx="11745">29440</cx:pt>
          <cx:pt idx="11746">25850</cx:pt>
          <cx:pt idx="11747">30490</cx:pt>
          <cx:pt idx="11748">24850</cx:pt>
          <cx:pt idx="11749">24990</cx:pt>
          <cx:pt idx="11750">22940</cx:pt>
          <cx:pt idx="11751">31370</cx:pt>
          <cx:pt idx="11752">25300</cx:pt>
          <cx:pt idx="11753">27350</cx:pt>
          <cx:pt idx="11754">25440</cx:pt>
          <cx:pt idx="11755">26300</cx:pt>
          <cx:pt idx="11756">23390</cx:pt>
          <cx:pt idx="11757">30320</cx:pt>
          <cx:pt idx="11758">26670</cx:pt>
          <cx:pt idx="11759">27720</cx:pt>
          <cx:pt idx="11760">25710</cx:pt>
          <cx:pt idx="11761">30590</cx:pt>
          <cx:pt idx="11762">23660</cx:pt>
          <cx:pt idx="11763">31640</cx:pt>
          <cx:pt idx="11764">25670</cx:pt>
          <cx:pt idx="11765">64245</cx:pt>
          <cx:pt idx="11766">44660</cx:pt>
          <cx:pt idx="11767">54670</cx:pt>
          <cx:pt idx="11768">62735</cx:pt>
          <cx:pt idx="11769">56900</cx:pt>
          <cx:pt idx="11770">51000</cx:pt>
          <cx:pt idx="11771">49000</cx:pt>
          <cx:pt idx="11772">69785</cx:pt>
          <cx:pt idx="11773">62015</cx:pt>
          <cx:pt idx="11774">45295</cx:pt>
          <cx:pt idx="11775">49250</cx:pt>
          <cx:pt idx="11776">55705</cx:pt>
          <cx:pt idx="11777">66780</cx:pt>
          <cx:pt idx="11778">72320</cx:pt>
          <cx:pt idx="11779">51250</cx:pt>
          <cx:pt idx="11780">63770</cx:pt>
          <cx:pt idx="11781">64550</cx:pt>
          <cx:pt idx="11782">57935</cx:pt>
          <cx:pt idx="11783">45295</cx:pt>
          <cx:pt idx="11784">66795</cx:pt>
          <cx:pt idx="11785">49295</cx:pt>
          <cx:pt idx="11786">57995</cx:pt>
          <cx:pt idx="11787">51295</cx:pt>
          <cx:pt idx="11788">63795</cx:pt>
          <cx:pt idx="11789">72395</cx:pt>
          <cx:pt idx="11790">64595</cx:pt>
          <cx:pt idx="11791">55795</cx:pt>
          <cx:pt idx="11792">2000</cx:pt>
          <cx:pt idx="11793">2000</cx:pt>
          <cx:pt idx="11794">2000</cx:pt>
          <cx:pt idx="11795">21995</cx:pt>
          <cx:pt idx="11796">24495</cx:pt>
          <cx:pt idx="11797">22995</cx:pt>
          <cx:pt idx="11798">25995</cx:pt>
          <cx:pt idx="11799">29295</cx:pt>
          <cx:pt idx="11800">22995</cx:pt>
          <cx:pt idx="11801">24495</cx:pt>
          <cx:pt idx="11802">21995</cx:pt>
          <cx:pt idx="11803">24795</cx:pt>
          <cx:pt idx="11804">29295</cx:pt>
          <cx:pt idx="11805">25995</cx:pt>
          <cx:pt idx="11806">22295</cx:pt>
          <cx:pt idx="11807">21595</cx:pt>
          <cx:pt idx="11808">23295</cx:pt>
          <cx:pt idx="11809">15950</cx:pt>
          <cx:pt idx="11810">17050</cx:pt>
          <cx:pt idx="11811">16820</cx:pt>
          <cx:pt idx="11812">16880</cx:pt>
          <cx:pt idx="11813">16505</cx:pt>
          <cx:pt idx="11814">15945</cx:pt>
          <cx:pt idx="11815">14845</cx:pt>
          <cx:pt idx="11816">15570</cx:pt>
          <cx:pt idx="11817">17620</cx:pt>
          <cx:pt idx="11818">17670</cx:pt>
          <cx:pt idx="11819">16870</cx:pt>
          <cx:pt idx="11820">16555</cx:pt>
          <cx:pt idx="11821">16930</cx:pt>
          <cx:pt idx="11822">14895</cx:pt>
          <cx:pt idx="11823">15620</cx:pt>
          <cx:pt idx="11824">15995</cx:pt>
          <cx:pt idx="11825">16000</cx:pt>
          <cx:pt idx="11826">16910</cx:pt>
          <cx:pt idx="11827">15250</cx:pt>
          <cx:pt idx="11828">16375</cx:pt>
          <cx:pt idx="11829">17285</cx:pt>
          <cx:pt idx="11830">18000</cx:pt>
          <cx:pt idx="11831">17200</cx:pt>
          <cx:pt idx="11832">3949</cx:pt>
          <cx:pt idx="11833">54420</cx:pt>
          <cx:pt idx="11834">51610</cx:pt>
          <cx:pt idx="11835">61770</cx:pt>
          <cx:pt idx="11836">58925</cx:pt>
          <cx:pt idx="11837">55280</cx:pt>
          <cx:pt idx="11838">63130</cx:pt>
          <cx:pt idx="11839">52470</cx:pt>
          <cx:pt idx="11840">60285</cx:pt>
          <cx:pt idx="11841">54145</cx:pt>
          <cx:pt idx="11842">64805</cx:pt>
          <cx:pt idx="11843">56955</cx:pt>
          <cx:pt idx="11844">61960</cx:pt>
          <cx:pt idx="11845">61925</cx:pt>
          <cx:pt idx="11846">58925</cx:pt>
          <cx:pt idx="11847">53440</cx:pt>
          <cx:pt idx="11848">67220</cx:pt>
          <cx:pt idx="11849">70220</cx:pt>
          <cx:pt idx="11850">50440</cx:pt>
          <cx:pt idx="11851">51015</cx:pt>
          <cx:pt idx="11852">59700</cx:pt>
          <cx:pt idx="11853">54015</cx:pt>
          <cx:pt idx="11854">68025</cx:pt>
          <cx:pt idx="11855">62700</cx:pt>
          <cx:pt idx="11856">71025</cx:pt>
          <cx:pt idx="11857">54230</cx:pt>
          <cx:pt idx="11858">68665</cx:pt>
          <cx:pt idx="11859">71665</cx:pt>
          <cx:pt idx="11860">63015</cx:pt>
          <cx:pt idx="11861">51230</cx:pt>
          <cx:pt idx="11862">60015</cx:pt>
          <cx:pt idx="11863">50740</cx:pt>
          <cx:pt idx="11864">47740</cx:pt>
          <cx:pt idx="11865">59225</cx:pt>
          <cx:pt idx="11866">56225</cx:pt>
          <cx:pt idx="11867">64520</cx:pt>
          <cx:pt idx="11868">67520</cx:pt>
          <cx:pt idx="11869">65325</cx:pt>
          <cx:pt idx="11870">51315</cx:pt>
          <cx:pt idx="11871">68325</cx:pt>
          <cx:pt idx="11872">57000</cx:pt>
          <cx:pt idx="11873">48315</cx:pt>
          <cx:pt idx="11874">60000</cx:pt>
          <cx:pt idx="11875">68965</cx:pt>
          <cx:pt idx="11876">57315</cx:pt>
          <cx:pt idx="11877">51530</cx:pt>
          <cx:pt idx="11878">65965</cx:pt>
          <cx:pt idx="11879">60315</cx:pt>
          <cx:pt idx="11880">48530</cx:pt>
          <cx:pt idx="11881">4976</cx:pt>
          <cx:pt idx="11882">4697</cx:pt>
          <cx:pt idx="11883">4755</cx:pt>
          <cx:pt idx="11884">37900</cx:pt>
          <cx:pt idx="11885">31300</cx:pt>
          <cx:pt idx="11886">37700</cx:pt>
          <cx:pt idx="11887">37900</cx:pt>
          <cx:pt idx="11888">31300</cx:pt>
          <cx:pt idx="11889">37700</cx:pt>
          <cx:pt idx="11890">50100</cx:pt>
          <cx:pt idx="11891">52100</cx:pt>
          <cx:pt idx="11892">50400</cx:pt>
          <cx:pt idx="11893">52400</cx:pt>
          <cx:pt idx="11894">48950</cx:pt>
          <cx:pt idx="11895">56950</cx:pt>
          <cx:pt idx="11896">65800</cx:pt>
          <cx:pt idx="11897">48950</cx:pt>
          <cx:pt idx="11898">56950</cx:pt>
          <cx:pt idx="11899">65800</cx:pt>
          <cx:pt idx="11900">57500</cx:pt>
          <cx:pt idx="11901">49700</cx:pt>
          <cx:pt idx="11902">66350</cx:pt>
          <cx:pt idx="11903">128000</cx:pt>
          <cx:pt idx="11904">130000</cx:pt>
          <cx:pt idx="11905">131500</cx:pt>
          <cx:pt idx="11906">46020</cx:pt>
          <cx:pt idx="11907">56570</cx:pt>
          <cx:pt idx="11908">50520</cx:pt>
          <cx:pt idx="11909">46120</cx:pt>
          <cx:pt idx="11910">56670</cx:pt>
          <cx:pt idx="11911">50620</cx:pt>
          <cx:pt idx="11912">50920</cx:pt>
          <cx:pt idx="11913">28995</cx:pt>
        </cx:lvl>
      </cx:numDim>
    </cx:data>
  </cx:chartData>
  <cx:chart>
    <cx:title pos="t" align="ctr" overlay="0">
      <cx:tx>
        <cx:txData>
          <cx:v>MSRP Outliers</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MSRP Outliers</a:t>
          </a:r>
        </a:p>
      </cx:txPr>
    </cx:title>
    <cx:plotArea>
      <cx:plotAreaRegion>
        <cx:plotSurface>
          <cx:spPr>
            <a:solidFill>
              <a:schemeClr val="bg1"/>
            </a:solidFill>
          </cx:spPr>
        </cx:plotSurface>
        <cx:series layoutId="boxWhisker" uniqueId="{BBC81D3F-B9D6-407C-A337-0D085F152EA1}">
          <cx:tx>
            <cx:txData>
              <cx:f>'Outliers Calculation'!$F$1</cx:f>
              <cx:v>MSRP</cx:v>
            </cx:txData>
          </cx:tx>
          <cx:dataId val="0"/>
          <cx:layoutPr>
            <cx:visibility meanLine="0" meanMarker="1" nonoutliers="0" outliers="1"/>
            <cx:statistics quartileMethod="exclusive"/>
          </cx:layoutPr>
        </cx:series>
      </cx:plotAreaRegion>
      <cx:axis id="0">
        <cx:catScaling gapWidth="1"/>
        <cx:tickLabels/>
      </cx:axis>
      <cx:axis id="1">
        <cx:valScaling/>
        <cx:tickLabels/>
      </cx:axis>
    </cx:plotArea>
  </cx:chart>
  <cx:spPr>
    <a:solidFill>
      <a:schemeClr val="bg1"/>
    </a:solidFill>
  </cx:spPr>
</cx:chartSpace>
</file>

<file path=ppt/charts/chartEx5.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Cleaned_Car_Data!$M$2:$M$11914</cx:f>
        <cx:lvl ptCount="11913" formatCode="General">
          <cx:pt idx="0">26</cx:pt>
          <cx:pt idx="1">28</cx:pt>
          <cx:pt idx="2">28</cx:pt>
          <cx:pt idx="3">28</cx:pt>
          <cx:pt idx="4">28</cx:pt>
          <cx:pt idx="5">28</cx:pt>
          <cx:pt idx="6">26</cx:pt>
          <cx:pt idx="7">28</cx:pt>
          <cx:pt idx="8">28</cx:pt>
          <cx:pt idx="9">27</cx:pt>
          <cx:pt idx="10">28</cx:pt>
          <cx:pt idx="11">28</cx:pt>
          <cx:pt idx="12">28</cx:pt>
          <cx:pt idx="13">28</cx:pt>
          <cx:pt idx="14">28</cx:pt>
          <cx:pt idx="15">25</cx:pt>
          <cx:pt idx="16">28</cx:pt>
          <cx:pt idx="17">24</cx:pt>
          <cx:pt idx="18">24</cx:pt>
          <cx:pt idx="19">20</cx:pt>
          <cx:pt idx="20">24</cx:pt>
          <cx:pt idx="21">21</cx:pt>
          <cx:pt idx="22">24</cx:pt>
          <cx:pt idx="23">20</cx:pt>
          <cx:pt idx="24">24</cx:pt>
          <cx:pt idx="25">24</cx:pt>
          <cx:pt idx="26">21</cx:pt>
          <cx:pt idx="27">21</cx:pt>
          <cx:pt idx="28">22</cx:pt>
          <cx:pt idx="29">22</cx:pt>
          <cx:pt idx="30">22</cx:pt>
          <cx:pt idx="31">21</cx:pt>
          <cx:pt idx="32">35</cx:pt>
          <cx:pt idx="33">35</cx:pt>
          <cx:pt idx="34">35</cx:pt>
          <cx:pt idx="35">26</cx:pt>
          <cx:pt idx="36">25</cx:pt>
          <cx:pt idx="37">25</cx:pt>
          <cx:pt idx="38">26</cx:pt>
          <cx:pt idx="39">26</cx:pt>
          <cx:pt idx="40">25</cx:pt>
          <cx:pt idx="41">35</cx:pt>
          <cx:pt idx="42">34</cx:pt>
          <cx:pt idx="43">31</cx:pt>
          <cx:pt idx="44">35</cx:pt>
          <cx:pt idx="45">34</cx:pt>
          <cx:pt idx="46">31</cx:pt>
          <cx:pt idx="47">34</cx:pt>
          <cx:pt idx="48">30</cx:pt>
          <cx:pt idx="49">30</cx:pt>
          <cx:pt idx="50">31</cx:pt>
          <cx:pt idx="51">32</cx:pt>
          <cx:pt idx="52">32</cx:pt>
          <cx:pt idx="53">32</cx:pt>
          <cx:pt idx="54">34</cx:pt>
          <cx:pt idx="55">35</cx:pt>
          <cx:pt idx="56">33</cx:pt>
          <cx:pt idx="57">33</cx:pt>
          <cx:pt idx="58">20</cx:pt>
          <cx:pt idx="59">22</cx:pt>
          <cx:pt idx="60">23</cx:pt>
          <cx:pt idx="61">22</cx:pt>
          <cx:pt idx="62">22</cx:pt>
          <cx:pt idx="63">20</cx:pt>
          <cx:pt idx="64">36</cx:pt>
          <cx:pt idx="65">36</cx:pt>
          <cx:pt idx="66">29</cx:pt>
          <cx:pt idx="67">36</cx:pt>
          <cx:pt idx="68">36</cx:pt>
          <cx:pt idx="69">29</cx:pt>
          <cx:pt idx="70">36</cx:pt>
          <cx:pt idx="71">36</cx:pt>
          <cx:pt idx="72">29</cx:pt>
          <cx:pt idx="73">29</cx:pt>
          <cx:pt idx="74">36</cx:pt>
          <cx:pt idx="75">36</cx:pt>
          <cx:pt idx="76">36</cx:pt>
          <cx:pt idx="77">36</cx:pt>
          <cx:pt idx="78">28</cx:pt>
          <cx:pt idx="79">28</cx:pt>
          <cx:pt idx="80">36</cx:pt>
          <cx:pt idx="81">36</cx:pt>
          <cx:pt idx="82">36</cx:pt>
          <cx:pt idx="83">28</cx:pt>
          <cx:pt idx="84">36</cx:pt>
          <cx:pt idx="85">36</cx:pt>
          <cx:pt idx="86">36</cx:pt>
          <cx:pt idx="87">36</cx:pt>
          <cx:pt idx="88">36</cx:pt>
          <cx:pt idx="89">29</cx:pt>
          <cx:pt idx="90">29</cx:pt>
          <cx:pt idx="91">35</cx:pt>
          <cx:pt idx="92">35</cx:pt>
          <cx:pt idx="93">35</cx:pt>
          <cx:pt idx="94">35</cx:pt>
          <cx:pt idx="95">28</cx:pt>
          <cx:pt idx="96">26</cx:pt>
          <cx:pt idx="97">26</cx:pt>
          <cx:pt idx="98">26</cx:pt>
          <cx:pt idx="99">26</cx:pt>
          <cx:pt idx="100">26</cx:pt>
          <cx:pt idx="101">25</cx:pt>
          <cx:pt idx="102">25</cx:pt>
          <cx:pt idx="103">25</cx:pt>
          <cx:pt idx="104">26</cx:pt>
          <cx:pt idx="105">23</cx:pt>
          <cx:pt idx="106">26</cx:pt>
          <cx:pt idx="107">26</cx:pt>
          <cx:pt idx="108">26</cx:pt>
          <cx:pt idx="109">26</cx:pt>
          <cx:pt idx="110">26</cx:pt>
          <cx:pt idx="111">25</cx:pt>
          <cx:pt idx="112">35</cx:pt>
          <cx:pt idx="113">35</cx:pt>
          <cx:pt idx="114">34</cx:pt>
          <cx:pt idx="115">34</cx:pt>
          <cx:pt idx="116">34</cx:pt>
          <cx:pt idx="117">34</cx:pt>
          <cx:pt idx="118">35</cx:pt>
          <cx:pt idx="119">35</cx:pt>
          <cx:pt idx="120">34</cx:pt>
          <cx:pt idx="121">34</cx:pt>
          <cx:pt idx="122">35</cx:pt>
          <cx:pt idx="123">35</cx:pt>
          <cx:pt idx="124">30</cx:pt>
          <cx:pt idx="125">33</cx:pt>
          <cx:pt idx="126">33</cx:pt>
          <cx:pt idx="127">34</cx:pt>
          <cx:pt idx="128">30</cx:pt>
          <cx:pt idx="129">30</cx:pt>
          <cx:pt idx="130">33</cx:pt>
          <cx:pt idx="131">33</cx:pt>
          <cx:pt idx="132">33</cx:pt>
          <cx:pt idx="133">35</cx:pt>
          <cx:pt idx="134">32</cx:pt>
          <cx:pt idx="135">45</cx:pt>
          <cx:pt idx="136">33</cx:pt>
          <cx:pt idx="137">33</cx:pt>
          <cx:pt idx="138">35</cx:pt>
          <cx:pt idx="139">30</cx:pt>
          <cx:pt idx="140">43</cx:pt>
          <cx:pt idx="141">35</cx:pt>
          <cx:pt idx="142">43</cx:pt>
          <cx:pt idx="143">36</cx:pt>
          <cx:pt idx="144">40</cx:pt>
          <cx:pt idx="145">33</cx:pt>
          <cx:pt idx="146">42</cx:pt>
          <cx:pt idx="147">34</cx:pt>
          <cx:pt idx="148">34</cx:pt>
          <cx:pt idx="149">34</cx:pt>
          <cx:pt idx="150">34</cx:pt>
          <cx:pt idx="151">36</cx:pt>
          <cx:pt idx="152">35</cx:pt>
          <cx:pt idx="153">40</cx:pt>
          <cx:pt idx="154">33</cx:pt>
          <cx:pt idx="155">34</cx:pt>
          <cx:pt idx="156">34</cx:pt>
          <cx:pt idx="157">35</cx:pt>
          <cx:pt idx="158">33</cx:pt>
          <cx:pt idx="159">40</cx:pt>
          <cx:pt idx="160">33</cx:pt>
          <cx:pt idx="161">42</cx:pt>
          <cx:pt idx="162">31</cx:pt>
          <cx:pt idx="163">32</cx:pt>
          <cx:pt idx="164">40</cx:pt>
          <cx:pt idx="165">19</cx:pt>
          <cx:pt idx="166">20</cx:pt>
          <cx:pt idx="167">22</cx:pt>
          <cx:pt idx="168">20</cx:pt>
          <cx:pt idx="169">18</cx:pt>
          <cx:pt idx="170">22</cx:pt>
          <cx:pt idx="171">19</cx:pt>
          <cx:pt idx="172">21</cx:pt>
          <cx:pt idx="173">22</cx:pt>
          <cx:pt idx="174">30</cx:pt>
          <cx:pt idx="175">29</cx:pt>
          <cx:pt idx="176">17</cx:pt>
          <cx:pt idx="177">21</cx:pt>
          <cx:pt idx="178">19</cx:pt>
          <cx:pt idx="179">20</cx:pt>
          <cx:pt idx="180">21</cx:pt>
          <cx:pt idx="181">22</cx:pt>
          <cx:pt idx="182">22</cx:pt>
          <cx:pt idx="183">18</cx:pt>
          <cx:pt idx="184">23</cx:pt>
          <cx:pt idx="185">19</cx:pt>
          <cx:pt idx="186">22</cx:pt>
          <cx:pt idx="187">30</cx:pt>
          <cx:pt idx="188">21</cx:pt>
          <cx:pt idx="189">22</cx:pt>
          <cx:pt idx="190">22</cx:pt>
          <cx:pt idx="191">19</cx:pt>
          <cx:pt idx="192">23</cx:pt>
          <cx:pt idx="193">18</cx:pt>
          <cx:pt idx="194">23</cx:pt>
          <cx:pt idx="195">22</cx:pt>
          <cx:pt idx="196">22</cx:pt>
          <cx:pt idx="197">22</cx:pt>
          <cx:pt idx="198">22</cx:pt>
          <cx:pt idx="199">23</cx:pt>
          <cx:pt idx="200">23</cx:pt>
          <cx:pt idx="201">22</cx:pt>
          <cx:pt idx="202">22</cx:pt>
          <cx:pt idx="203">27</cx:pt>
          <cx:pt idx="204">31</cx:pt>
          <cx:pt idx="205">31</cx:pt>
          <cx:pt idx="206">27</cx:pt>
          <cx:pt idx="207">31</cx:pt>
          <cx:pt idx="208">31</cx:pt>
          <cx:pt idx="209">27</cx:pt>
          <cx:pt idx="210">27</cx:pt>
          <cx:pt idx="211">27</cx:pt>
          <cx:pt idx="212">31</cx:pt>
          <cx:pt idx="213">27</cx:pt>
          <cx:pt idx="214">31</cx:pt>
          <cx:pt idx="215">27</cx:pt>
          <cx:pt idx="216">27</cx:pt>
          <cx:pt idx="217">31</cx:pt>
          <cx:pt idx="218">31</cx:pt>
          <cx:pt idx="219">31</cx:pt>
          <cx:pt idx="220">31</cx:pt>
          <cx:pt idx="221">27</cx:pt>
          <cx:pt idx="222">27</cx:pt>
          <cx:pt idx="223">27</cx:pt>
          <cx:pt idx="224">27</cx:pt>
          <cx:pt idx="225">27</cx:pt>
          <cx:pt idx="226">30</cx:pt>
          <cx:pt idx="227">30</cx:pt>
          <cx:pt idx="228">27</cx:pt>
          <cx:pt idx="229">30</cx:pt>
          <cx:pt idx="230">30</cx:pt>
          <cx:pt idx="231">27</cx:pt>
          <cx:pt idx="232">30</cx:pt>
          <cx:pt idx="233">24</cx:pt>
          <cx:pt idx="234">24</cx:pt>
          <cx:pt idx="235">25</cx:pt>
          <cx:pt idx="236">25</cx:pt>
          <cx:pt idx="237">25</cx:pt>
          <cx:pt idx="238">25</cx:pt>
          <cx:pt idx="239">22</cx:pt>
          <cx:pt idx="240">22</cx:pt>
          <cx:pt idx="241">22</cx:pt>
          <cx:pt idx="242">22</cx:pt>
          <cx:pt idx="243">22</cx:pt>
          <cx:pt idx="244">22</cx:pt>
          <cx:pt idx="245">22</cx:pt>
          <cx:pt idx="246">22</cx:pt>
          <cx:pt idx="247">22</cx:pt>
          <cx:pt idx="248">22</cx:pt>
          <cx:pt idx="249">22</cx:pt>
          <cx:pt idx="250">22</cx:pt>
          <cx:pt idx="251">33</cx:pt>
          <cx:pt idx="252">33</cx:pt>
          <cx:pt idx="253">33</cx:pt>
          <cx:pt idx="254">32</cx:pt>
          <cx:pt idx="255">33</cx:pt>
          <cx:pt idx="256">23</cx:pt>
          <cx:pt idx="257">23</cx:pt>
          <cx:pt idx="258">23</cx:pt>
          <cx:pt idx="259">23</cx:pt>
          <cx:pt idx="260">23</cx:pt>
          <cx:pt idx="261">23</cx:pt>
          <cx:pt idx="262">24</cx:pt>
          <cx:pt idx="263">24</cx:pt>
          <cx:pt idx="264">25</cx:pt>
          <cx:pt idx="265">25</cx:pt>
          <cx:pt idx="266">24</cx:pt>
          <cx:pt idx="267">24</cx:pt>
          <cx:pt idx="268">25</cx:pt>
          <cx:pt idx="269">24</cx:pt>
          <cx:pt idx="270">24</cx:pt>
          <cx:pt idx="271">25</cx:pt>
          <cx:pt idx="272">25</cx:pt>
          <cx:pt idx="273">23</cx:pt>
          <cx:pt idx="274">24</cx:pt>
          <cx:pt idx="275">24</cx:pt>
          <cx:pt idx="276">23</cx:pt>
          <cx:pt idx="277">24</cx:pt>
          <cx:pt idx="278">23</cx:pt>
          <cx:pt idx="279">24</cx:pt>
          <cx:pt idx="280">25</cx:pt>
          <cx:pt idx="281">24</cx:pt>
          <cx:pt idx="282">25</cx:pt>
          <cx:pt idx="283">25</cx:pt>
          <cx:pt idx="284">25</cx:pt>
          <cx:pt idx="285">24</cx:pt>
          <cx:pt idx="286">25</cx:pt>
          <cx:pt idx="287">23</cx:pt>
          <cx:pt idx="288">24</cx:pt>
          <cx:pt idx="289">24</cx:pt>
          <cx:pt idx="290">23</cx:pt>
          <cx:pt idx="291">23</cx:pt>
          <cx:pt idx="292">24</cx:pt>
          <cx:pt idx="293">23</cx:pt>
          <cx:pt idx="294">15</cx:pt>
          <cx:pt idx="295">15</cx:pt>
          <cx:pt idx="296">15</cx:pt>
          <cx:pt idx="297">15</cx:pt>
          <cx:pt idx="298">15</cx:pt>
          <cx:pt idx="299">15</cx:pt>
          <cx:pt idx="300">15</cx:pt>
          <cx:pt idx="301">15</cx:pt>
          <cx:pt idx="302">15</cx:pt>
          <cx:pt idx="303">15</cx:pt>
          <cx:pt idx="304">15</cx:pt>
          <cx:pt idx="305">15</cx:pt>
          <cx:pt idx="306">15</cx:pt>
          <cx:pt idx="307">26</cx:pt>
          <cx:pt idx="308">24</cx:pt>
          <cx:pt idx="309">26</cx:pt>
          <cx:pt idx="310">25</cx:pt>
          <cx:pt idx="311">26</cx:pt>
          <cx:pt idx="312">26</cx:pt>
          <cx:pt idx="313">26</cx:pt>
          <cx:pt idx="314">25</cx:pt>
          <cx:pt idx="315">26</cx:pt>
          <cx:pt idx="316">26</cx:pt>
          <cx:pt idx="317">25</cx:pt>
          <cx:pt idx="318">24</cx:pt>
          <cx:pt idx="319">26</cx:pt>
          <cx:pt idx="320">26</cx:pt>
          <cx:pt idx="321">26</cx:pt>
          <cx:pt idx="322">26</cx:pt>
          <cx:pt idx="323">26</cx:pt>
          <cx:pt idx="324">25</cx:pt>
          <cx:pt idx="325">24</cx:pt>
          <cx:pt idx="326">26</cx:pt>
          <cx:pt idx="327">26</cx:pt>
          <cx:pt idx="328">26</cx:pt>
          <cx:pt idx="329">26</cx:pt>
          <cx:pt idx="330">26</cx:pt>
          <cx:pt idx="331">24</cx:pt>
          <cx:pt idx="332">26</cx:pt>
          <cx:pt idx="333">26</cx:pt>
          <cx:pt idx="334">25</cx:pt>
          <cx:pt idx="335">26</cx:pt>
          <cx:pt idx="336">25</cx:pt>
          <cx:pt idx="337">26</cx:pt>
          <cx:pt idx="338">26</cx:pt>
          <cx:pt idx="339">26</cx:pt>
          <cx:pt idx="340">26</cx:pt>
          <cx:pt idx="341">26</cx:pt>
          <cx:pt idx="342">26</cx:pt>
          <cx:pt idx="343">26</cx:pt>
          <cx:pt idx="344">26</cx:pt>
          <cx:pt idx="345">26</cx:pt>
          <cx:pt idx="346">26</cx:pt>
          <cx:pt idx="347">24</cx:pt>
          <cx:pt idx="348">26</cx:pt>
          <cx:pt idx="349">24</cx:pt>
          <cx:pt idx="350">26</cx:pt>
          <cx:pt idx="351">25</cx:pt>
          <cx:pt idx="352">25</cx:pt>
          <cx:pt idx="353">26</cx:pt>
          <cx:pt idx="354">25</cx:pt>
          <cx:pt idx="355">26</cx:pt>
          <cx:pt idx="356">26</cx:pt>
          <cx:pt idx="357">26</cx:pt>
          <cx:pt idx="358">37</cx:pt>
          <cx:pt idx="359">39</cx:pt>
          <cx:pt idx="360">41</cx:pt>
          <cx:pt idx="361">41</cx:pt>
          <cx:pt idx="362">41</cx:pt>
          <cx:pt idx="363">37</cx:pt>
          <cx:pt idx="364">37</cx:pt>
          <cx:pt idx="365">39</cx:pt>
          <cx:pt idx="366">35</cx:pt>
          <cx:pt idx="367">40</cx:pt>
          <cx:pt idx="368">41</cx:pt>
          <cx:pt idx="369">40</cx:pt>
          <cx:pt idx="370">40</cx:pt>
          <cx:pt idx="371">40</cx:pt>
          <cx:pt idx="372">40</cx:pt>
          <cx:pt idx="373">41</cx:pt>
          <cx:pt idx="374">35</cx:pt>
          <cx:pt idx="375">41</cx:pt>
          <cx:pt idx="376">40</cx:pt>
          <cx:pt idx="377">37</cx:pt>
          <cx:pt idx="378">41</cx:pt>
          <cx:pt idx="379">41</cx:pt>
          <cx:pt idx="380">41</cx:pt>
          <cx:pt idx="381">41</cx:pt>
          <cx:pt idx="382">37</cx:pt>
          <cx:pt idx="383">40</cx:pt>
          <cx:pt idx="384">40</cx:pt>
          <cx:pt idx="385">41</cx:pt>
          <cx:pt idx="386">40</cx:pt>
          <cx:pt idx="387">41</cx:pt>
          <cx:pt idx="388">37</cx:pt>
          <cx:pt idx="389">37</cx:pt>
          <cx:pt idx="390">41</cx:pt>
          <cx:pt idx="391">40</cx:pt>
          <cx:pt idx="392">40</cx:pt>
          <cx:pt idx="393">40</cx:pt>
          <cx:pt idx="394">39</cx:pt>
          <cx:pt idx="395">41</cx:pt>
          <cx:pt idx="396">35</cx:pt>
          <cx:pt idx="397">39</cx:pt>
          <cx:pt idx="398">37</cx:pt>
          <cx:pt idx="399">37</cx:pt>
          <cx:pt idx="400">34</cx:pt>
          <cx:pt idx="401">36</cx:pt>
          <cx:pt idx="402">37</cx:pt>
          <cx:pt idx="403">35</cx:pt>
          <cx:pt idx="404">33</cx:pt>
          <cx:pt idx="405">37</cx:pt>
          <cx:pt idx="406">35</cx:pt>
          <cx:pt idx="407">37</cx:pt>
          <cx:pt idx="408">37</cx:pt>
          <cx:pt idx="409">33</cx:pt>
          <cx:pt idx="410">37</cx:pt>
          <cx:pt idx="411">33</cx:pt>
          <cx:pt idx="412">34</cx:pt>
          <cx:pt idx="413">34</cx:pt>
          <cx:pt idx="414">33</cx:pt>
          <cx:pt idx="415">32</cx:pt>
          <cx:pt idx="416">31</cx:pt>
          <cx:pt idx="417">34</cx:pt>
          <cx:pt idx="418">30</cx:pt>
          <cx:pt idx="419">31</cx:pt>
          <cx:pt idx="420">34</cx:pt>
          <cx:pt idx="421">32</cx:pt>
          <cx:pt idx="422">31</cx:pt>
          <cx:pt idx="423">33</cx:pt>
          <cx:pt idx="424">34</cx:pt>
          <cx:pt idx="425">29</cx:pt>
          <cx:pt idx="426">32</cx:pt>
          <cx:pt idx="427">33</cx:pt>
          <cx:pt idx="428">33</cx:pt>
          <cx:pt idx="429">34</cx:pt>
          <cx:pt idx="430">30</cx:pt>
          <cx:pt idx="431">33</cx:pt>
          <cx:pt idx="432">33</cx:pt>
          <cx:pt idx="433">35</cx:pt>
          <cx:pt idx="434">31</cx:pt>
          <cx:pt idx="435">34</cx:pt>
          <cx:pt idx="436">35</cx:pt>
          <cx:pt idx="437">33</cx:pt>
          <cx:pt idx="438">34</cx:pt>
          <cx:pt idx="439">34</cx:pt>
          <cx:pt idx="440">30</cx:pt>
          <cx:pt idx="441">35</cx:pt>
          <cx:pt idx="442">29</cx:pt>
          <cx:pt idx="443">34</cx:pt>
          <cx:pt idx="444">31</cx:pt>
          <cx:pt idx="445">31</cx:pt>
          <cx:pt idx="446">34</cx:pt>
          <cx:pt idx="447">32</cx:pt>
          <cx:pt idx="448">31</cx:pt>
          <cx:pt idx="449">33</cx:pt>
          <cx:pt idx="450">34</cx:pt>
          <cx:pt idx="451">30</cx:pt>
          <cx:pt idx="452">29</cx:pt>
          <cx:pt idx="453">32</cx:pt>
          <cx:pt idx="454">20</cx:pt>
          <cx:pt idx="455">16</cx:pt>
          <cx:pt idx="456">22</cx:pt>
          <cx:pt idx="457">17</cx:pt>
          <cx:pt idx="458">17</cx:pt>
          <cx:pt idx="459">17</cx:pt>
          <cx:pt idx="460">14</cx:pt>
          <cx:pt idx="461">15</cx:pt>
          <cx:pt idx="462">14</cx:pt>
          <cx:pt idx="463">15</cx:pt>
          <cx:pt idx="464">14</cx:pt>
          <cx:pt idx="465">15</cx:pt>
          <cx:pt idx="466">17</cx:pt>
          <cx:pt idx="467">17</cx:pt>
          <cx:pt idx="468">17</cx:pt>
          <cx:pt idx="469">17</cx:pt>
          <cx:pt idx="470">17</cx:pt>
          <cx:pt idx="471">17</cx:pt>
          <cx:pt idx="472">17</cx:pt>
          <cx:pt idx="473">17</cx:pt>
          <cx:pt idx="474">34</cx:pt>
          <cx:pt idx="475">34</cx:pt>
          <cx:pt idx="476">34</cx:pt>
          <cx:pt idx="477">34</cx:pt>
          <cx:pt idx="478">34</cx:pt>
          <cx:pt idx="479">23</cx:pt>
          <cx:pt idx="480">23</cx:pt>
          <cx:pt idx="481">22</cx:pt>
          <cx:pt idx="482">22</cx:pt>
          <cx:pt idx="483">22</cx:pt>
          <cx:pt idx="484">22</cx:pt>
          <cx:pt idx="485">23</cx:pt>
          <cx:pt idx="486">22</cx:pt>
          <cx:pt idx="487">21</cx:pt>
          <cx:pt idx="488">21</cx:pt>
          <cx:pt idx="489">21</cx:pt>
          <cx:pt idx="490">22</cx:pt>
          <cx:pt idx="491">22</cx:pt>
          <cx:pt idx="492">21</cx:pt>
          <cx:pt idx="493">22</cx:pt>
          <cx:pt idx="494">21</cx:pt>
          <cx:pt idx="495">21</cx:pt>
          <cx:pt idx="496">22</cx:pt>
          <cx:pt idx="497">21</cx:pt>
          <cx:pt idx="498">21</cx:pt>
          <cx:pt idx="499">21</cx:pt>
          <cx:pt idx="500">22</cx:pt>
          <cx:pt idx="501">21</cx:pt>
          <cx:pt idx="502">21</cx:pt>
          <cx:pt idx="503">21</cx:pt>
          <cx:pt idx="504">22</cx:pt>
          <cx:pt idx="505">28</cx:pt>
          <cx:pt idx="506">24</cx:pt>
          <cx:pt idx="507">26</cx:pt>
          <cx:pt idx="508">25</cx:pt>
          <cx:pt idx="509">26</cx:pt>
          <cx:pt idx="510">24</cx:pt>
          <cx:pt idx="511">28</cx:pt>
          <cx:pt idx="512">26</cx:pt>
          <cx:pt idx="513">27</cx:pt>
          <cx:pt idx="514">24</cx:pt>
          <cx:pt idx="515">25</cx:pt>
          <cx:pt idx="516">29</cx:pt>
          <cx:pt idx="517">38</cx:pt>
          <cx:pt idx="518">33</cx:pt>
          <cx:pt idx="519">37</cx:pt>
          <cx:pt idx="520">25</cx:pt>
          <cx:pt idx="521">34</cx:pt>
          <cx:pt idx="522">31</cx:pt>
          <cx:pt idx="523">38</cx:pt>
          <cx:pt idx="524">29</cx:pt>
          <cx:pt idx="525">31</cx:pt>
          <cx:pt idx="526">34</cx:pt>
          <cx:pt idx="527">34</cx:pt>
          <cx:pt idx="528">25</cx:pt>
          <cx:pt idx="529">25</cx:pt>
          <cx:pt idx="530">37</cx:pt>
          <cx:pt idx="531">17</cx:pt>
          <cx:pt idx="532">15</cx:pt>
          <cx:pt idx="533">16</cx:pt>
          <cx:pt idx="534">17</cx:pt>
          <cx:pt idx="535">16</cx:pt>
          <cx:pt idx="536">18</cx:pt>
          <cx:pt idx="537">19</cx:pt>
          <cx:pt idx="538">16</cx:pt>
          <cx:pt idx="539">108</cx:pt>
          <cx:pt idx="540">103</cx:pt>
          <cx:pt idx="541">103</cx:pt>
          <cx:pt idx="542">34</cx:pt>
          <cx:pt idx="543">40</cx:pt>
          <cx:pt idx="544">34</cx:pt>
          <cx:pt idx="545">34</cx:pt>
          <cx:pt idx="546">34</cx:pt>
          <cx:pt idx="547">34</cx:pt>
          <cx:pt idx="548">40</cx:pt>
          <cx:pt idx="549">34</cx:pt>
          <cx:pt idx="550">40</cx:pt>
          <cx:pt idx="551">40</cx:pt>
          <cx:pt idx="552">40</cx:pt>
          <cx:pt idx="553">34</cx:pt>
          <cx:pt idx="554">40</cx:pt>
          <cx:pt idx="555">40</cx:pt>
          <cx:pt idx="556">40</cx:pt>
          <cx:pt idx="557">34</cx:pt>
          <cx:pt idx="558">40</cx:pt>
          <cx:pt idx="559">40</cx:pt>
          <cx:pt idx="560">40</cx:pt>
          <cx:pt idx="561">34</cx:pt>
          <cx:pt idx="562">40</cx:pt>
          <cx:pt idx="563">40</cx:pt>
          <cx:pt idx="564">33</cx:pt>
          <cx:pt idx="565">33</cx:pt>
          <cx:pt idx="566">33</cx:pt>
          <cx:pt idx="567">33</cx:pt>
          <cx:pt idx="568">33</cx:pt>
          <cx:pt idx="569">33</cx:pt>
          <cx:pt idx="570">33</cx:pt>
          <cx:pt idx="571">33</cx:pt>
          <cx:pt idx="572">30</cx:pt>
          <cx:pt idx="573">33</cx:pt>
          <cx:pt idx="574">33</cx:pt>
          <cx:pt idx="575">33</cx:pt>
          <cx:pt idx="576">33</cx:pt>
          <cx:pt idx="577">30</cx:pt>
          <cx:pt idx="578">33</cx:pt>
          <cx:pt idx="579">33</cx:pt>
          <cx:pt idx="580">30</cx:pt>
          <cx:pt idx="581">30</cx:pt>
          <cx:pt idx="582">30</cx:pt>
          <cx:pt idx="583">30</cx:pt>
          <cx:pt idx="584">31</cx:pt>
          <cx:pt idx="585">30</cx:pt>
          <cx:pt idx="586">31</cx:pt>
          <cx:pt idx="587">31</cx:pt>
          <cx:pt idx="588">30</cx:pt>
          <cx:pt idx="589">34</cx:pt>
          <cx:pt idx="590">31</cx:pt>
          <cx:pt idx="591">30</cx:pt>
          <cx:pt idx="592">29</cx:pt>
          <cx:pt idx="593">30</cx:pt>
          <cx:pt idx="594">29</cx:pt>
          <cx:pt idx="595">29</cx:pt>
          <cx:pt idx="596">30</cx:pt>
          <cx:pt idx="597">33</cx:pt>
          <cx:pt idx="598">12</cx:pt>
          <cx:pt idx="599">12</cx:pt>
          <cx:pt idx="600">16</cx:pt>
          <cx:pt idx="601">16</cx:pt>
          <cx:pt idx="602">16</cx:pt>
          <cx:pt idx="603">16</cx:pt>
          <cx:pt idx="604">23</cx:pt>
          <cx:pt idx="605">15</cx:pt>
          <cx:pt idx="606">16</cx:pt>
          <cx:pt idx="607">15</cx:pt>
          <cx:pt idx="608">16</cx:pt>
          <cx:pt idx="609">16</cx:pt>
          <cx:pt idx="610">15</cx:pt>
          <cx:pt idx="611">16</cx:pt>
          <cx:pt idx="612">16</cx:pt>
          <cx:pt idx="613">16</cx:pt>
          <cx:pt idx="614">16</cx:pt>
          <cx:pt idx="615">16</cx:pt>
          <cx:pt idx="616">16</cx:pt>
          <cx:pt idx="617">16</cx:pt>
          <cx:pt idx="618">15</cx:pt>
          <cx:pt idx="619">15</cx:pt>
          <cx:pt idx="620">15</cx:pt>
          <cx:pt idx="621">15</cx:pt>
          <cx:pt idx="622">15</cx:pt>
          <cx:pt idx="623">28</cx:pt>
          <cx:pt idx="624">28</cx:pt>
          <cx:pt idx="625">28</cx:pt>
          <cx:pt idx="626">28</cx:pt>
          <cx:pt idx="627">28</cx:pt>
          <cx:pt idx="628">28</cx:pt>
          <cx:pt idx="629">28</cx:pt>
          <cx:pt idx="630">28</cx:pt>
          <cx:pt idx="631">28</cx:pt>
          <cx:pt idx="632">28</cx:pt>
          <cx:pt idx="633">28</cx:pt>
          <cx:pt idx="634">24</cx:pt>
          <cx:pt idx="635">29</cx:pt>
          <cx:pt idx="636">31</cx:pt>
          <cx:pt idx="637">25</cx:pt>
          <cx:pt idx="638">24</cx:pt>
          <cx:pt idx="639">29</cx:pt>
          <cx:pt idx="640">25</cx:pt>
          <cx:pt idx="641">31</cx:pt>
          <cx:pt idx="642">24</cx:pt>
          <cx:pt idx="643">28</cx:pt>
          <cx:pt idx="644">24</cx:pt>
          <cx:pt idx="645">29</cx:pt>
          <cx:pt idx="646">25</cx:pt>
          <cx:pt idx="647">29</cx:pt>
          <cx:pt idx="648">29</cx:pt>
          <cx:pt idx="649">32</cx:pt>
          <cx:pt idx="650">25</cx:pt>
          <cx:pt idx="651">31</cx:pt>
          <cx:pt idx="652">25</cx:pt>
          <cx:pt idx="653">24</cx:pt>
          <cx:pt idx="654">29</cx:pt>
          <cx:pt idx="655">31</cx:pt>
          <cx:pt idx="656">24</cx:pt>
          <cx:pt idx="657">25</cx:pt>
          <cx:pt idx="658">29</cx:pt>
          <cx:pt idx="659">31</cx:pt>
          <cx:pt idx="660">25</cx:pt>
          <cx:pt idx="661">25</cx:pt>
          <cx:pt idx="662">24</cx:pt>
          <cx:pt idx="663">30</cx:pt>
          <cx:pt idx="664">24</cx:pt>
          <cx:pt idx="665">28</cx:pt>
          <cx:pt idx="666">29</cx:pt>
          <cx:pt idx="667">28</cx:pt>
          <cx:pt idx="668">24</cx:pt>
          <cx:pt idx="669">24</cx:pt>
          <cx:pt idx="670">14</cx:pt>
          <cx:pt idx="671">15</cx:pt>
          <cx:pt idx="672">16</cx:pt>
          <cx:pt idx="673">15</cx:pt>
          <cx:pt idx="674">27</cx:pt>
          <cx:pt idx="675">29</cx:pt>
          <cx:pt idx="676">27</cx:pt>
          <cx:pt idx="677">27</cx:pt>
          <cx:pt idx="678">27</cx:pt>
          <cx:pt idx="679">28</cx:pt>
          <cx:pt idx="680">28</cx:pt>
          <cx:pt idx="681">28</cx:pt>
          <cx:pt idx="682">16</cx:pt>
          <cx:pt idx="683">16</cx:pt>
          <cx:pt idx="684">16</cx:pt>
          <cx:pt idx="685">25</cx:pt>
          <cx:pt idx="686">25</cx:pt>
          <cx:pt idx="687">29</cx:pt>
          <cx:pt idx="688">25</cx:pt>
          <cx:pt idx="689">25</cx:pt>
          <cx:pt idx="690">25</cx:pt>
          <cx:pt idx="691">25</cx:pt>
          <cx:pt idx="692">29</cx:pt>
          <cx:pt idx="693">25</cx:pt>
          <cx:pt idx="694">29</cx:pt>
          <cx:pt idx="695">25</cx:pt>
          <cx:pt idx="696">16</cx:pt>
          <cx:pt idx="697">16</cx:pt>
          <cx:pt idx="698">16</cx:pt>
          <cx:pt idx="699">16</cx:pt>
          <cx:pt idx="700">16</cx:pt>
          <cx:pt idx="701">16</cx:pt>
          <cx:pt idx="702">16</cx:pt>
          <cx:pt idx="703">22</cx:pt>
          <cx:pt idx="704">22</cx:pt>
          <cx:pt idx="705">38</cx:pt>
          <cx:pt idx="706">38</cx:pt>
          <cx:pt idx="707">37</cx:pt>
          <cx:pt idx="708">37</cx:pt>
          <cx:pt idx="709">40</cx:pt>
          <cx:pt idx="710">38</cx:pt>
          <cx:pt idx="711">38</cx:pt>
          <cx:pt idx="712">37</cx:pt>
          <cx:pt idx="713">38</cx:pt>
          <cx:pt idx="714">37</cx:pt>
          <cx:pt idx="715">35</cx:pt>
          <cx:pt idx="716">34</cx:pt>
          <cx:pt idx="717">34</cx:pt>
          <cx:pt idx="718">35</cx:pt>
          <cx:pt idx="719">35</cx:pt>
          <cx:pt idx="720">20</cx:pt>
          <cx:pt idx="721">29</cx:pt>
          <cx:pt idx="722">25</cx:pt>
          <cx:pt idx="723">24</cx:pt>
          <cx:pt idx="724">28</cx:pt>
          <cx:pt idx="725">29</cx:pt>
          <cx:pt idx="726">25</cx:pt>
          <cx:pt idx="727">24</cx:pt>
          <cx:pt idx="728">31</cx:pt>
          <cx:pt idx="729">25</cx:pt>
          <cx:pt idx="730">29</cx:pt>
          <cx:pt idx="731">25</cx:pt>
          <cx:pt idx="732">26</cx:pt>
          <cx:pt idx="733">25</cx:pt>
          <cx:pt idx="734">28</cx:pt>
          <cx:pt idx="735">29</cx:pt>
          <cx:pt idx="736">28</cx:pt>
          <cx:pt idx="737">26</cx:pt>
          <cx:pt idx="738">26</cx:pt>
          <cx:pt idx="739">26</cx:pt>
          <cx:pt idx="740">26</cx:pt>
          <cx:pt idx="741">26</cx:pt>
          <cx:pt idx="742">26</cx:pt>
          <cx:pt idx="743">23</cx:pt>
          <cx:pt idx="744">20</cx:pt>
          <cx:pt idx="745">24</cx:pt>
          <cx:pt idx="746">24</cx:pt>
          <cx:pt idx="747">20</cx:pt>
          <cx:pt idx="748">24</cx:pt>
          <cx:pt idx="749">24</cx:pt>
          <cx:pt idx="750">20</cx:pt>
          <cx:pt idx="751">26</cx:pt>
          <cx:pt idx="752">26</cx:pt>
          <cx:pt idx="753">26</cx:pt>
          <cx:pt idx="754">19</cx:pt>
          <cx:pt idx="755">20</cx:pt>
          <cx:pt idx="756">20</cx:pt>
          <cx:pt idx="757">20</cx:pt>
          <cx:pt idx="758">19</cx:pt>
          <cx:pt idx="759">22</cx:pt>
          <cx:pt idx="760">19</cx:pt>
          <cx:pt idx="761">18</cx:pt>
          <cx:pt idx="762">19</cx:pt>
          <cx:pt idx="763">19</cx:pt>
          <cx:pt idx="764">19</cx:pt>
          <cx:pt idx="765">19</cx:pt>
          <cx:pt idx="766">28</cx:pt>
          <cx:pt idx="767">22</cx:pt>
          <cx:pt idx="768">24</cx:pt>
          <cx:pt idx="769">22</cx:pt>
          <cx:pt idx="770">24</cx:pt>
          <cx:pt idx="771">22</cx:pt>
          <cx:pt idx="772">24</cx:pt>
          <cx:pt idx="773">26</cx:pt>
          <cx:pt idx="774">24</cx:pt>
          <cx:pt idx="775">26</cx:pt>
          <cx:pt idx="776">26</cx:pt>
          <cx:pt idx="777">24</cx:pt>
          <cx:pt idx="778">26</cx:pt>
          <cx:pt idx="779">24</cx:pt>
          <cx:pt idx="780">24</cx:pt>
          <cx:pt idx="781">24</cx:pt>
          <cx:pt idx="782">26</cx:pt>
          <cx:pt idx="783">24</cx:pt>
          <cx:pt idx="784">24</cx:pt>
          <cx:pt idx="785">26</cx:pt>
          <cx:pt idx="786">24</cx:pt>
          <cx:pt idx="787">24</cx:pt>
          <cx:pt idx="788">26</cx:pt>
          <cx:pt idx="789">26</cx:pt>
          <cx:pt idx="790">26</cx:pt>
          <cx:pt idx="791">26</cx:pt>
          <cx:pt idx="792">24</cx:pt>
          <cx:pt idx="793">24</cx:pt>
          <cx:pt idx="794">24</cx:pt>
          <cx:pt idx="795">24</cx:pt>
          <cx:pt idx="796">24</cx:pt>
          <cx:pt idx="797">24</cx:pt>
          <cx:pt idx="798">28</cx:pt>
          <cx:pt idx="799">32</cx:pt>
          <cx:pt idx="800">24</cx:pt>
          <cx:pt idx="801">27</cx:pt>
          <cx:pt idx="802">25</cx:pt>
          <cx:pt idx="803">26</cx:pt>
          <cx:pt idx="804">33</cx:pt>
          <cx:pt idx="805">33</cx:pt>
          <cx:pt idx="806">33</cx:pt>
          <cx:pt idx="807">30</cx:pt>
          <cx:pt idx="808">33</cx:pt>
          <cx:pt idx="809">33</cx:pt>
          <cx:pt idx="810">28</cx:pt>
          <cx:pt idx="811">28</cx:pt>
          <cx:pt idx="812">28</cx:pt>
          <cx:pt idx="813">30</cx:pt>
          <cx:pt idx="814">29</cx:pt>
          <cx:pt idx="815">29</cx:pt>
          <cx:pt idx="816">29</cx:pt>
          <cx:pt idx="817">30</cx:pt>
          <cx:pt idx="818">29</cx:pt>
          <cx:pt idx="819">29</cx:pt>
          <cx:pt idx="820">33</cx:pt>
          <cx:pt idx="821">28</cx:pt>
          <cx:pt idx="822">27</cx:pt>
          <cx:pt idx="823">24</cx:pt>
          <cx:pt idx="824">27</cx:pt>
          <cx:pt idx="825">24</cx:pt>
          <cx:pt idx="826">29</cx:pt>
          <cx:pt idx="827">27</cx:pt>
          <cx:pt idx="828">24</cx:pt>
          <cx:pt idx="829">29</cx:pt>
          <cx:pt idx="830">27</cx:pt>
          <cx:pt idx="831">28</cx:pt>
          <cx:pt idx="832">28</cx:pt>
          <cx:pt idx="833">27</cx:pt>
          <cx:pt idx="834">27</cx:pt>
          <cx:pt idx="835">27</cx:pt>
          <cx:pt idx="836">27</cx:pt>
          <cx:pt idx="837">31</cx:pt>
          <cx:pt idx="838">31</cx:pt>
          <cx:pt idx="839">29</cx:pt>
          <cx:pt idx="840">27</cx:pt>
          <cx:pt idx="841">27</cx:pt>
          <cx:pt idx="842">28</cx:pt>
          <cx:pt idx="843">27</cx:pt>
          <cx:pt idx="844">27</cx:pt>
          <cx:pt idx="845">31</cx:pt>
          <cx:pt idx="846">27</cx:pt>
          <cx:pt idx="847">27</cx:pt>
          <cx:pt idx="848">29</cx:pt>
          <cx:pt idx="849">31</cx:pt>
          <cx:pt idx="850">27</cx:pt>
          <cx:pt idx="851">28</cx:pt>
          <cx:pt idx="852">27</cx:pt>
          <cx:pt idx="853">27</cx:pt>
          <cx:pt idx="854">25</cx:pt>
          <cx:pt idx="855">23</cx:pt>
          <cx:pt idx="856">25</cx:pt>
          <cx:pt idx="857">23</cx:pt>
          <cx:pt idx="858">22</cx:pt>
          <cx:pt idx="859">27</cx:pt>
          <cx:pt idx="860">27</cx:pt>
          <cx:pt idx="861">27</cx:pt>
          <cx:pt idx="862">27</cx:pt>
          <cx:pt idx="863">27</cx:pt>
          <cx:pt idx="864">27</cx:pt>
          <cx:pt idx="865">27</cx:pt>
          <cx:pt idx="866">33</cx:pt>
          <cx:pt idx="867">27</cx:pt>
          <cx:pt idx="868">28</cx:pt>
          <cx:pt idx="869">27</cx:pt>
          <cx:pt idx="870">20</cx:pt>
          <cx:pt idx="871">19</cx:pt>
          <cx:pt idx="872">19</cx:pt>
          <cx:pt idx="873">20</cx:pt>
          <cx:pt idx="874">16</cx:pt>
          <cx:pt idx="875">16</cx:pt>
          <cx:pt idx="876">20</cx:pt>
          <cx:pt idx="877">20</cx:pt>
          <cx:pt idx="878">25</cx:pt>
          <cx:pt idx="879">24</cx:pt>
          <cx:pt idx="880">25</cx:pt>
          <cx:pt idx="881">25</cx:pt>
          <cx:pt idx="882">24</cx:pt>
          <cx:pt idx="883">26</cx:pt>
          <cx:pt idx="884">26</cx:pt>
          <cx:pt idx="885">26</cx:pt>
          <cx:pt idx="886">26</cx:pt>
          <cx:pt idx="887">25</cx:pt>
          <cx:pt idx="888">26</cx:pt>
          <cx:pt idx="889">23</cx:pt>
          <cx:pt idx="890">26</cx:pt>
          <cx:pt idx="891">23</cx:pt>
          <cx:pt idx="892">26</cx:pt>
          <cx:pt idx="893">23</cx:pt>
          <cx:pt idx="894">26</cx:pt>
          <cx:pt idx="895">26</cx:pt>
          <cx:pt idx="896">25</cx:pt>
          <cx:pt idx="897">23</cx:pt>
          <cx:pt idx="898">26</cx:pt>
          <cx:pt idx="899">26</cx:pt>
          <cx:pt idx="900">25</cx:pt>
          <cx:pt idx="901">25</cx:pt>
          <cx:pt idx="902">25</cx:pt>
          <cx:pt idx="903">25</cx:pt>
          <cx:pt idx="904">23</cx:pt>
          <cx:pt idx="905">26</cx:pt>
          <cx:pt idx="906">25</cx:pt>
          <cx:pt idx="907">25</cx:pt>
          <cx:pt idx="908">24</cx:pt>
          <cx:pt idx="909">25</cx:pt>
          <cx:pt idx="910">24</cx:pt>
          <cx:pt idx="911">20</cx:pt>
          <cx:pt idx="912">24</cx:pt>
          <cx:pt idx="913">24</cx:pt>
          <cx:pt idx="914">22</cx:pt>
          <cx:pt idx="915">24</cx:pt>
          <cx:pt idx="916">24</cx:pt>
          <cx:pt idx="917">23</cx:pt>
          <cx:pt idx="918">24</cx:pt>
          <cx:pt idx="919">24</cx:pt>
          <cx:pt idx="920">27</cx:pt>
          <cx:pt idx="921">25</cx:pt>
          <cx:pt idx="922">26</cx:pt>
          <cx:pt idx="923">26</cx:pt>
          <cx:pt idx="924">27</cx:pt>
          <cx:pt idx="925">24</cx:pt>
          <cx:pt idx="926">26</cx:pt>
          <cx:pt idx="927">24</cx:pt>
          <cx:pt idx="928">27</cx:pt>
          <cx:pt idx="929">27</cx:pt>
          <cx:pt idx="930">26</cx:pt>
          <cx:pt idx="931">24</cx:pt>
          <cx:pt idx="932">24</cx:pt>
          <cx:pt idx="933">20</cx:pt>
          <cx:pt idx="934">27</cx:pt>
          <cx:pt idx="935">26</cx:pt>
          <cx:pt idx="936">25</cx:pt>
          <cx:pt idx="937">26</cx:pt>
          <cx:pt idx="938">26</cx:pt>
          <cx:pt idx="939">26</cx:pt>
          <cx:pt idx="940">26</cx:pt>
          <cx:pt idx="941">26</cx:pt>
          <cx:pt idx="942">25</cx:pt>
          <cx:pt idx="943">27</cx:pt>
          <cx:pt idx="944">27</cx:pt>
          <cx:pt idx="945">25</cx:pt>
          <cx:pt idx="946">27</cx:pt>
          <cx:pt idx="947">24</cx:pt>
          <cx:pt idx="948">26</cx:pt>
          <cx:pt idx="949">26</cx:pt>
          <cx:pt idx="950">26</cx:pt>
          <cx:pt idx="951">26</cx:pt>
          <cx:pt idx="952">27</cx:pt>
          <cx:pt idx="953">24</cx:pt>
          <cx:pt idx="954">27</cx:pt>
          <cx:pt idx="955">26</cx:pt>
          <cx:pt idx="956">27</cx:pt>
          <cx:pt idx="957">27</cx:pt>
          <cx:pt idx="958">26</cx:pt>
          <cx:pt idx="959">27</cx:pt>
          <cx:pt idx="960">24</cx:pt>
          <cx:pt idx="961">24</cx:pt>
          <cx:pt idx="962">20</cx:pt>
          <cx:pt idx="963">20</cx:pt>
          <cx:pt idx="964">29</cx:pt>
          <cx:pt idx="965">28</cx:pt>
          <cx:pt idx="966">28</cx:pt>
          <cx:pt idx="967">28</cx:pt>
          <cx:pt idx="968">28</cx:pt>
          <cx:pt idx="969">28</cx:pt>
          <cx:pt idx="970">28</cx:pt>
          <cx:pt idx="971">29</cx:pt>
          <cx:pt idx="972">29</cx:pt>
          <cx:pt idx="973">29</cx:pt>
          <cx:pt idx="974">28</cx:pt>
          <cx:pt idx="975">29</cx:pt>
          <cx:pt idx="976">28</cx:pt>
          <cx:pt idx="977">29</cx:pt>
          <cx:pt idx="978">17</cx:pt>
          <cx:pt idx="979">17</cx:pt>
          <cx:pt idx="980">17</cx:pt>
          <cx:pt idx="981">22</cx:pt>
          <cx:pt idx="982">22</cx:pt>
          <cx:pt idx="983">22</cx:pt>
          <cx:pt idx="984">25</cx:pt>
          <cx:pt idx="985">25</cx:pt>
          <cx:pt idx="986">22</cx:pt>
          <cx:pt idx="987">25</cx:pt>
          <cx:pt idx="988">25</cx:pt>
          <cx:pt idx="989">22</cx:pt>
          <cx:pt idx="990">24</cx:pt>
          <cx:pt idx="991">24</cx:pt>
          <cx:pt idx="992">22</cx:pt>
          <cx:pt idx="993">22</cx:pt>
          <cx:pt idx="994">22</cx:pt>
          <cx:pt idx="995">24</cx:pt>
          <cx:pt idx="996">22</cx:pt>
          <cx:pt idx="997">24</cx:pt>
          <cx:pt idx="998">24</cx:pt>
          <cx:pt idx="999">24</cx:pt>
          <cx:pt idx="1000">24</cx:pt>
          <cx:pt idx="1001">24</cx:pt>
          <cx:pt idx="1002">23</cx:pt>
          <cx:pt idx="1003">23</cx:pt>
          <cx:pt idx="1004">24</cx:pt>
          <cx:pt idx="1005">24</cx:pt>
          <cx:pt idx="1006">24</cx:pt>
          <cx:pt idx="1007">24</cx:pt>
          <cx:pt idx="1008">24</cx:pt>
          <cx:pt idx="1009">24</cx:pt>
          <cx:pt idx="1010">24</cx:pt>
          <cx:pt idx="1011">24</cx:pt>
          <cx:pt idx="1012">24</cx:pt>
          <cx:pt idx="1013">24</cx:pt>
          <cx:pt idx="1014">43</cx:pt>
          <cx:pt idx="1015">43</cx:pt>
          <cx:pt idx="1016">33</cx:pt>
          <cx:pt idx="1017">35</cx:pt>
          <cx:pt idx="1018">33</cx:pt>
          <cx:pt idx="1019">33</cx:pt>
          <cx:pt idx="1020">35</cx:pt>
          <cx:pt idx="1021">33</cx:pt>
          <cx:pt idx="1022">43</cx:pt>
          <cx:pt idx="1023">32</cx:pt>
          <cx:pt idx="1024">33</cx:pt>
          <cx:pt idx="1025">35</cx:pt>
          <cx:pt idx="1026">32</cx:pt>
          <cx:pt idx="1027">32</cx:pt>
          <cx:pt idx="1028">33</cx:pt>
          <cx:pt idx="1029">33</cx:pt>
          <cx:pt idx="1030">32</cx:pt>
          <cx:pt idx="1031">33</cx:pt>
          <cx:pt idx="1032">43</cx:pt>
          <cx:pt idx="1033">33</cx:pt>
          <cx:pt idx="1034">35</cx:pt>
          <cx:pt idx="1035">35</cx:pt>
          <cx:pt idx="1036">33</cx:pt>
          <cx:pt idx="1037">35</cx:pt>
          <cx:pt idx="1038">32</cx:pt>
          <cx:pt idx="1039">43</cx:pt>
          <cx:pt idx="1040">33</cx:pt>
          <cx:pt idx="1041">43</cx:pt>
          <cx:pt idx="1042">32</cx:pt>
          <cx:pt idx="1043">33</cx:pt>
          <cx:pt idx="1044">33</cx:pt>
          <cx:pt idx="1045">33</cx:pt>
          <cx:pt idx="1046">35</cx:pt>
          <cx:pt idx="1047">32</cx:pt>
          <cx:pt idx="1048">43</cx:pt>
          <cx:pt idx="1049">35</cx:pt>
          <cx:pt idx="1050">35</cx:pt>
          <cx:pt idx="1051">35</cx:pt>
          <cx:pt idx="1052">34</cx:pt>
          <cx:pt idx="1053">35</cx:pt>
          <cx:pt idx="1054">34</cx:pt>
          <cx:pt idx="1055">34</cx:pt>
          <cx:pt idx="1056">34</cx:pt>
          <cx:pt idx="1057">35</cx:pt>
          <cx:pt idx="1058">34</cx:pt>
          <cx:pt idx="1059">34</cx:pt>
          <cx:pt idx="1060">35</cx:pt>
          <cx:pt idx="1061">28</cx:pt>
          <cx:pt idx="1062">28</cx:pt>
          <cx:pt idx="1063">28</cx:pt>
          <cx:pt idx="1064">31</cx:pt>
          <cx:pt idx="1065">31</cx:pt>
          <cx:pt idx="1066">32</cx:pt>
          <cx:pt idx="1067">32</cx:pt>
          <cx:pt idx="1068">32</cx:pt>
          <cx:pt idx="1069">32</cx:pt>
          <cx:pt idx="1070">32</cx:pt>
          <cx:pt idx="1071">32</cx:pt>
          <cx:pt idx="1072">31</cx:pt>
          <cx:pt idx="1073">32</cx:pt>
          <cx:pt idx="1074">31</cx:pt>
          <cx:pt idx="1075">31</cx:pt>
          <cx:pt idx="1076">31</cx:pt>
          <cx:pt idx="1077">31</cx:pt>
          <cx:pt idx="1078">32</cx:pt>
          <cx:pt idx="1079">33</cx:pt>
          <cx:pt idx="1080">37</cx:pt>
          <cx:pt idx="1081">31</cx:pt>
          <cx:pt idx="1082">31</cx:pt>
          <cx:pt idx="1083">33</cx:pt>
          <cx:pt idx="1084">33</cx:pt>
          <cx:pt idx="1085">31</cx:pt>
          <cx:pt idx="1086">37</cx:pt>
          <cx:pt idx="1087">37</cx:pt>
          <cx:pt idx="1088">31</cx:pt>
          <cx:pt idx="1089">31</cx:pt>
          <cx:pt idx="1090">31</cx:pt>
          <cx:pt idx="1091">29</cx:pt>
          <cx:pt idx="1092">29</cx:pt>
          <cx:pt idx="1093">32</cx:pt>
          <cx:pt idx="1094">32</cx:pt>
          <cx:pt idx="1095">32</cx:pt>
          <cx:pt idx="1096">21</cx:pt>
          <cx:pt idx="1097">22</cx:pt>
          <cx:pt idx="1098">38</cx:pt>
          <cx:pt idx="1099">29</cx:pt>
          <cx:pt idx="1100">33</cx:pt>
          <cx:pt idx="1101">27</cx:pt>
          <cx:pt idx="1102">33</cx:pt>
          <cx:pt idx="1103">27</cx:pt>
          <cx:pt idx="1104">29</cx:pt>
          <cx:pt idx="1105">38</cx:pt>
          <cx:pt idx="1106">32</cx:pt>
          <cx:pt idx="1107">35</cx:pt>
          <cx:pt idx="1108">35</cx:pt>
          <cx:pt idx="1109">38</cx:pt>
          <cx:pt idx="1110">30</cx:pt>
          <cx:pt idx="1111">30</cx:pt>
          <cx:pt idx="1112">38</cx:pt>
          <cx:pt idx="1113">32</cx:pt>
          <cx:pt idx="1114">31</cx:pt>
          <cx:pt idx="1115">31</cx:pt>
          <cx:pt idx="1116">31</cx:pt>
          <cx:pt idx="1117">29</cx:pt>
          <cx:pt idx="1118">32</cx:pt>
          <cx:pt idx="1119">354</cx:pt>
          <cx:pt idx="1120">34</cx:pt>
          <cx:pt idx="1121">28</cx:pt>
          <cx:pt idx="1122">28</cx:pt>
          <cx:pt idx="1123">38</cx:pt>
          <cx:pt idx="1124">38</cx:pt>
          <cx:pt idx="1125">38</cx:pt>
          <cx:pt idx="1126">30</cx:pt>
          <cx:pt idx="1127">35</cx:pt>
          <cx:pt idx="1128">30</cx:pt>
          <cx:pt idx="1129">29</cx:pt>
          <cx:pt idx="1130">29</cx:pt>
          <cx:pt idx="1131">36</cx:pt>
          <cx:pt idx="1132">22</cx:pt>
          <cx:pt idx="1133">29</cx:pt>
          <cx:pt idx="1134">28</cx:pt>
          <cx:pt idx="1135">29</cx:pt>
          <cx:pt idx="1136">29</cx:pt>
          <cx:pt idx="1137">22</cx:pt>
          <cx:pt idx="1138">22</cx:pt>
          <cx:pt idx="1139">24</cx:pt>
          <cx:pt idx="1140">24</cx:pt>
          <cx:pt idx="1141">23</cx:pt>
          <cx:pt idx="1142">24</cx:pt>
          <cx:pt idx="1143">23</cx:pt>
          <cx:pt idx="1144">23</cx:pt>
          <cx:pt idx="1145">24</cx:pt>
          <cx:pt idx="1146">23</cx:pt>
          <cx:pt idx="1147">23</cx:pt>
          <cx:pt idx="1148">24</cx:pt>
          <cx:pt idx="1149">22</cx:pt>
          <cx:pt idx="1150">22</cx:pt>
          <cx:pt idx="1151">22</cx:pt>
          <cx:pt idx="1152">22</cx:pt>
          <cx:pt idx="1153">22</cx:pt>
          <cx:pt idx="1154">22</cx:pt>
          <cx:pt idx="1155">22</cx:pt>
          <cx:pt idx="1156">22</cx:pt>
          <cx:pt idx="1157">22</cx:pt>
          <cx:pt idx="1158">22</cx:pt>
          <cx:pt idx="1159">22</cx:pt>
          <cx:pt idx="1160">26</cx:pt>
          <cx:pt idx="1161">25</cx:pt>
          <cx:pt idx="1162">26</cx:pt>
          <cx:pt idx="1163">26</cx:pt>
          <cx:pt idx="1164">25</cx:pt>
          <cx:pt idx="1165">25</cx:pt>
          <cx:pt idx="1166">25</cx:pt>
          <cx:pt idx="1167">26</cx:pt>
          <cx:pt idx="1168">25</cx:pt>
          <cx:pt idx="1169">25</cx:pt>
          <cx:pt idx="1170">25</cx:pt>
          <cx:pt idx="1171">37</cx:pt>
          <cx:pt idx="1172">38</cx:pt>
          <cx:pt idx="1173">37</cx:pt>
          <cx:pt idx="1174">37</cx:pt>
          <cx:pt idx="1175">38</cx:pt>
          <cx:pt idx="1176">38</cx:pt>
          <cx:pt idx="1177">38</cx:pt>
          <cx:pt idx="1178">38</cx:pt>
          <cx:pt idx="1179">37</cx:pt>
          <cx:pt idx="1180">37</cx:pt>
          <cx:pt idx="1181">38</cx:pt>
          <cx:pt idx="1182">37</cx:pt>
          <cx:pt idx="1183">37</cx:pt>
          <cx:pt idx="1184">37</cx:pt>
          <cx:pt idx="1185">37</cx:pt>
          <cx:pt idx="1186">38</cx:pt>
          <cx:pt idx="1187">38</cx:pt>
          <cx:pt idx="1188">38</cx:pt>
          <cx:pt idx="1189">29</cx:pt>
          <cx:pt idx="1190">25</cx:pt>
          <cx:pt idx="1191">26</cx:pt>
          <cx:pt idx="1192">25</cx:pt>
          <cx:pt idx="1193">25</cx:pt>
          <cx:pt idx="1194">27</cx:pt>
          <cx:pt idx="1195">27</cx:pt>
          <cx:pt idx="1196">27</cx:pt>
          <cx:pt idx="1197">27</cx:pt>
          <cx:pt idx="1198">27</cx:pt>
          <cx:pt idx="1199">26</cx:pt>
          <cx:pt idx="1200">26</cx:pt>
          <cx:pt idx="1201">27</cx:pt>
          <cx:pt idx="1202">45</cx:pt>
          <cx:pt idx="1203">45</cx:pt>
          <cx:pt idx="1204">45</cx:pt>
          <cx:pt idx="1205">45</cx:pt>
          <cx:pt idx="1206">45</cx:pt>
          <cx:pt idx="1207">45</cx:pt>
          <cx:pt idx="1208">47</cx:pt>
          <cx:pt idx="1209">47</cx:pt>
          <cx:pt idx="1210">47</cx:pt>
          <cx:pt idx="1211">46</cx:pt>
          <cx:pt idx="1212">28</cx:pt>
          <cx:pt idx="1213">34</cx:pt>
          <cx:pt idx="1214">32</cx:pt>
          <cx:pt idx="1215">34</cx:pt>
          <cx:pt idx="1216">35</cx:pt>
          <cx:pt idx="1217">36</cx:pt>
          <cx:pt idx="1218">34</cx:pt>
          <cx:pt idx="1219">28</cx:pt>
          <cx:pt idx="1220">35</cx:pt>
          <cx:pt idx="1221">34</cx:pt>
          <cx:pt idx="1222">35</cx:pt>
          <cx:pt idx="1223">36</cx:pt>
          <cx:pt idx="1224">35</cx:pt>
          <cx:pt idx="1225">34</cx:pt>
          <cx:pt idx="1226">32</cx:pt>
          <cx:pt idx="1227">34</cx:pt>
          <cx:pt idx="1228">36</cx:pt>
          <cx:pt idx="1229">34</cx:pt>
          <cx:pt idx="1230">35</cx:pt>
          <cx:pt idx="1231">34</cx:pt>
          <cx:pt idx="1232">36</cx:pt>
          <cx:pt idx="1233">34</cx:pt>
          <cx:pt idx="1234">37</cx:pt>
          <cx:pt idx="1235">35</cx:pt>
          <cx:pt idx="1236">35</cx:pt>
          <cx:pt idx="1237">34</cx:pt>
          <cx:pt idx="1238">37</cx:pt>
          <cx:pt idx="1239">34</cx:pt>
          <cx:pt idx="1240">35</cx:pt>
          <cx:pt idx="1241">35</cx:pt>
          <cx:pt idx="1242">34</cx:pt>
          <cx:pt idx="1243">37</cx:pt>
          <cx:pt idx="1244">35</cx:pt>
          <cx:pt idx="1245">34</cx:pt>
          <cx:pt idx="1246">37</cx:pt>
          <cx:pt idx="1247">34</cx:pt>
          <cx:pt idx="1248">35</cx:pt>
          <cx:pt idx="1249">35</cx:pt>
          <cx:pt idx="1250">34</cx:pt>
          <cx:pt idx="1251">35</cx:pt>
          <cx:pt idx="1252">37</cx:pt>
          <cx:pt idx="1253">28</cx:pt>
          <cx:pt idx="1254">32</cx:pt>
          <cx:pt idx="1255">32</cx:pt>
          <cx:pt idx="1256">34</cx:pt>
          <cx:pt idx="1257">32</cx:pt>
          <cx:pt idx="1258">37</cx:pt>
          <cx:pt idx="1259">34</cx:pt>
          <cx:pt idx="1260">32</cx:pt>
          <cx:pt idx="1261">34</cx:pt>
          <cx:pt idx="1262">32</cx:pt>
          <cx:pt idx="1263">33</cx:pt>
          <cx:pt idx="1264">32</cx:pt>
          <cx:pt idx="1265">33</cx:pt>
          <cx:pt idx="1266">34</cx:pt>
          <cx:pt idx="1267">36</cx:pt>
          <cx:pt idx="1268">36</cx:pt>
          <cx:pt idx="1269">36</cx:pt>
          <cx:pt idx="1270">32</cx:pt>
          <cx:pt idx="1271">33</cx:pt>
          <cx:pt idx="1272">32</cx:pt>
          <cx:pt idx="1273">28</cx:pt>
          <cx:pt idx="1274">34</cx:pt>
          <cx:pt idx="1275">34</cx:pt>
          <cx:pt idx="1276">32</cx:pt>
          <cx:pt idx="1277">34</cx:pt>
          <cx:pt idx="1278">36</cx:pt>
          <cx:pt idx="1279">32</cx:pt>
          <cx:pt idx="1280">34</cx:pt>
          <cx:pt idx="1281">36</cx:pt>
          <cx:pt idx="1282">36</cx:pt>
          <cx:pt idx="1283">34</cx:pt>
          <cx:pt idx="1284">32</cx:pt>
          <cx:pt idx="1285">32</cx:pt>
          <cx:pt idx="1286">34</cx:pt>
          <cx:pt idx="1287">30</cx:pt>
          <cx:pt idx="1288">30</cx:pt>
          <cx:pt idx="1289">29</cx:pt>
          <cx:pt idx="1290">29</cx:pt>
          <cx:pt idx="1291">27</cx:pt>
          <cx:pt idx="1292">30</cx:pt>
          <cx:pt idx="1293">30</cx:pt>
          <cx:pt idx="1294">30</cx:pt>
          <cx:pt idx="1295">30</cx:pt>
          <cx:pt idx="1296">30</cx:pt>
          <cx:pt idx="1297">30</cx:pt>
          <cx:pt idx="1298">19</cx:pt>
          <cx:pt idx="1299">19</cx:pt>
          <cx:pt idx="1300">26</cx:pt>
          <cx:pt idx="1301">28</cx:pt>
          <cx:pt idx="1302">28</cx:pt>
          <cx:pt idx="1303">28</cx:pt>
          <cx:pt idx="1304">28</cx:pt>
          <cx:pt idx="1305">26</cx:pt>
          <cx:pt idx="1306">28</cx:pt>
          <cx:pt idx="1307">26</cx:pt>
          <cx:pt idx="1308">28</cx:pt>
          <cx:pt idx="1309">28</cx:pt>
          <cx:pt idx="1310">26</cx:pt>
          <cx:pt idx="1311">26</cx:pt>
          <cx:pt idx="1312">28</cx:pt>
          <cx:pt idx="1313">26</cx:pt>
          <cx:pt idx="1314">26</cx:pt>
          <cx:pt idx="1315">28</cx:pt>
          <cx:pt idx="1316">28</cx:pt>
          <cx:pt idx="1317">28</cx:pt>
          <cx:pt idx="1318">26</cx:pt>
          <cx:pt idx="1319">28</cx:pt>
          <cx:pt idx="1320">28</cx:pt>
          <cx:pt idx="1321">26</cx:pt>
          <cx:pt idx="1322">26</cx:pt>
          <cx:pt idx="1323">28</cx:pt>
          <cx:pt idx="1324">28</cx:pt>
          <cx:pt idx="1325">28</cx:pt>
          <cx:pt idx="1326">28</cx:pt>
          <cx:pt idx="1327">26</cx:pt>
          <cx:pt idx="1328">26</cx:pt>
          <cx:pt idx="1329">28</cx:pt>
          <cx:pt idx="1330">28</cx:pt>
          <cx:pt idx="1331">22</cx:pt>
          <cx:pt idx="1332">22</cx:pt>
          <cx:pt idx="1333">18</cx:pt>
          <cx:pt idx="1334">22</cx:pt>
          <cx:pt idx="1335">21</cx:pt>
          <cx:pt idx="1336">19</cx:pt>
          <cx:pt idx="1337">21</cx:pt>
          <cx:pt idx="1338">22</cx:pt>
          <cx:pt idx="1339">21</cx:pt>
          <cx:pt idx="1340">22</cx:pt>
          <cx:pt idx="1341">17</cx:pt>
          <cx:pt idx="1342">22</cx:pt>
          <cx:pt idx="1343">27</cx:pt>
          <cx:pt idx="1344">27</cx:pt>
          <cx:pt idx="1345">30</cx:pt>
          <cx:pt idx="1346">27</cx:pt>
          <cx:pt idx="1347">30</cx:pt>
          <cx:pt idx="1348">30</cx:pt>
          <cx:pt idx="1349">30</cx:pt>
          <cx:pt idx="1350">27</cx:pt>
          <cx:pt idx="1351">27</cx:pt>
          <cx:pt idx="1352">30</cx:pt>
          <cx:pt idx="1353">27</cx:pt>
          <cx:pt idx="1354">30</cx:pt>
          <cx:pt idx="1355">27</cx:pt>
          <cx:pt idx="1356">27</cx:pt>
          <cx:pt idx="1357">30</cx:pt>
          <cx:pt idx="1358">30</cx:pt>
          <cx:pt idx="1359">27</cx:pt>
          <cx:pt idx="1360">31</cx:pt>
          <cx:pt idx="1361">27</cx:pt>
          <cx:pt idx="1362">31</cx:pt>
          <cx:pt idx="1363">31</cx:pt>
          <cx:pt idx="1364">31</cx:pt>
          <cx:pt idx="1365">27</cx:pt>
          <cx:pt idx="1366">27</cx:pt>
          <cx:pt idx="1367">20</cx:pt>
          <cx:pt idx="1368">20</cx:pt>
          <cx:pt idx="1369">20</cx:pt>
          <cx:pt idx="1370">21</cx:pt>
          <cx:pt idx="1371">20</cx:pt>
          <cx:pt idx="1372">19</cx:pt>
          <cx:pt idx="1373">20</cx:pt>
          <cx:pt idx="1374">21</cx:pt>
          <cx:pt idx="1375">21</cx:pt>
          <cx:pt idx="1376">19</cx:pt>
          <cx:pt idx="1377">20</cx:pt>
          <cx:pt idx="1378">27</cx:pt>
          <cx:pt idx="1379">27</cx:pt>
          <cx:pt idx="1380">27</cx:pt>
          <cx:pt idx="1381">28</cx:pt>
          <cx:pt idx="1382">28</cx:pt>
          <cx:pt idx="1383">28</cx:pt>
          <cx:pt idx="1384">28</cx:pt>
          <cx:pt idx="1385">28</cx:pt>
          <cx:pt idx="1386">24</cx:pt>
          <cx:pt idx="1387">24</cx:pt>
          <cx:pt idx="1388">24</cx:pt>
          <cx:pt idx="1389">24</cx:pt>
          <cx:pt idx="1390">25</cx:pt>
          <cx:pt idx="1391">24</cx:pt>
          <cx:pt idx="1392">25</cx:pt>
          <cx:pt idx="1393">25</cx:pt>
          <cx:pt idx="1394">24</cx:pt>
          <cx:pt idx="1395">24</cx:pt>
          <cx:pt idx="1396">25</cx:pt>
          <cx:pt idx="1397">24</cx:pt>
          <cx:pt idx="1398">19</cx:pt>
          <cx:pt idx="1399">33</cx:pt>
          <cx:pt idx="1400">33</cx:pt>
          <cx:pt idx="1401">33</cx:pt>
          <cx:pt idx="1402">38</cx:pt>
          <cx:pt idx="1403">38</cx:pt>
          <cx:pt idx="1404">32</cx:pt>
          <cx:pt idx="1405">38</cx:pt>
          <cx:pt idx="1406">32</cx:pt>
          <cx:pt idx="1407">32</cx:pt>
          <cx:pt idx="1408">32</cx:pt>
          <cx:pt idx="1409">38</cx:pt>
          <cx:pt idx="1410">32</cx:pt>
          <cx:pt idx="1411">32</cx:pt>
          <cx:pt idx="1412">39</cx:pt>
          <cx:pt idx="1413">39</cx:pt>
          <cx:pt idx="1414">37</cx:pt>
          <cx:pt idx="1415">39</cx:pt>
          <cx:pt idx="1416">39</cx:pt>
          <cx:pt idx="1417">32</cx:pt>
          <cx:pt idx="1418">32</cx:pt>
          <cx:pt idx="1419">39</cx:pt>
          <cx:pt idx="1420">39</cx:pt>
          <cx:pt idx="1421">32</cx:pt>
          <cx:pt idx="1422">39</cx:pt>
          <cx:pt idx="1423">32</cx:pt>
          <cx:pt idx="1424">37</cx:pt>
          <cx:pt idx="1425">39</cx:pt>
          <cx:pt idx="1426">24</cx:pt>
          <cx:pt idx="1427">24</cx:pt>
          <cx:pt idx="1428">24</cx:pt>
          <cx:pt idx="1429">22</cx:pt>
          <cx:pt idx="1430">22</cx:pt>
          <cx:pt idx="1431">22</cx:pt>
          <cx:pt idx="1432">19</cx:pt>
          <cx:pt idx="1433">18</cx:pt>
          <cx:pt idx="1434">19</cx:pt>
          <cx:pt idx="1435">18</cx:pt>
          <cx:pt idx="1436">18</cx:pt>
          <cx:pt idx="1437">19</cx:pt>
          <cx:pt idx="1438">19</cx:pt>
          <cx:pt idx="1439">18</cx:pt>
          <cx:pt idx="1440">18</cx:pt>
          <cx:pt idx="1441">18</cx:pt>
          <cx:pt idx="1442">19</cx:pt>
          <cx:pt idx="1443">19</cx:pt>
          <cx:pt idx="1444">19</cx:pt>
          <cx:pt idx="1445">18</cx:pt>
          <cx:pt idx="1446">19</cx:pt>
          <cx:pt idx="1447">19</cx:pt>
          <cx:pt idx="1448">18</cx:pt>
          <cx:pt idx="1449">18</cx:pt>
          <cx:pt idx="1450">19</cx:pt>
          <cx:pt idx="1451">18</cx:pt>
          <cx:pt idx="1452">15</cx:pt>
          <cx:pt idx="1453">15</cx:pt>
          <cx:pt idx="1454">14</cx:pt>
          <cx:pt idx="1455">15</cx:pt>
          <cx:pt idx="1456">15</cx:pt>
          <cx:pt idx="1457">15</cx:pt>
          <cx:pt idx="1458">14</cx:pt>
          <cx:pt idx="1459">14</cx:pt>
          <cx:pt idx="1460">14</cx:pt>
          <cx:pt idx="1461">15</cx:pt>
          <cx:pt idx="1462">17</cx:pt>
          <cx:pt idx="1463">17</cx:pt>
          <cx:pt idx="1464">19</cx:pt>
          <cx:pt idx="1465">17</cx:pt>
          <cx:pt idx="1466">22</cx:pt>
          <cx:pt idx="1467">18</cx:pt>
          <cx:pt idx="1468">19</cx:pt>
          <cx:pt idx="1469">38</cx:pt>
          <cx:pt idx="1470">38</cx:pt>
          <cx:pt idx="1471">38</cx:pt>
          <cx:pt idx="1472">38</cx:pt>
          <cx:pt idx="1473">38</cx:pt>
          <cx:pt idx="1474">38</cx:pt>
          <cx:pt idx="1475">38</cx:pt>
          <cx:pt idx="1476">21</cx:pt>
          <cx:pt idx="1477">18</cx:pt>
          <cx:pt idx="1478">18</cx:pt>
          <cx:pt idx="1479">19</cx:pt>
          <cx:pt idx="1480">20</cx:pt>
          <cx:pt idx="1481">18</cx:pt>
          <cx:pt idx="1482">16</cx:pt>
          <cx:pt idx="1483">19</cx:pt>
          <cx:pt idx="1484">16</cx:pt>
          <cx:pt idx="1485">19</cx:pt>
          <cx:pt idx="1486">20</cx:pt>
          <cx:pt idx="1487">16</cx:pt>
          <cx:pt idx="1488">28</cx:pt>
          <cx:pt idx="1489">26</cx:pt>
          <cx:pt idx="1490">31</cx:pt>
          <cx:pt idx="1491">29</cx:pt>
          <cx:pt idx="1492">29</cx:pt>
          <cx:pt idx="1493">26</cx:pt>
          <cx:pt idx="1494">28</cx:pt>
          <cx:pt idx="1495">31</cx:pt>
          <cx:pt idx="1496">29</cx:pt>
          <cx:pt idx="1497">26</cx:pt>
          <cx:pt idx="1498">28</cx:pt>
          <cx:pt idx="1499">31</cx:pt>
          <cx:pt idx="1500">31</cx:pt>
          <cx:pt idx="1501">29</cx:pt>
          <cx:pt idx="1502">31</cx:pt>
          <cx:pt idx="1503">31</cx:pt>
          <cx:pt idx="1504">30</cx:pt>
          <cx:pt idx="1505">30</cx:pt>
          <cx:pt idx="1506">31</cx:pt>
          <cx:pt idx="1507">30</cx:pt>
          <cx:pt idx="1508">30</cx:pt>
          <cx:pt idx="1509">28</cx:pt>
          <cx:pt idx="1510">30</cx:pt>
          <cx:pt idx="1511">28</cx:pt>
          <cx:pt idx="1512">31</cx:pt>
          <cx:pt idx="1513">28</cx:pt>
          <cx:pt idx="1514">30</cx:pt>
          <cx:pt idx="1515">30</cx:pt>
          <cx:pt idx="1516">30</cx:pt>
          <cx:pt idx="1517">31</cx:pt>
          <cx:pt idx="1518">30</cx:pt>
          <cx:pt idx="1519">30</cx:pt>
          <cx:pt idx="1520">31</cx:pt>
          <cx:pt idx="1521">30</cx:pt>
          <cx:pt idx="1522">27</cx:pt>
          <cx:pt idx="1523">23</cx:pt>
          <cx:pt idx="1524">23</cx:pt>
          <cx:pt idx="1525">23</cx:pt>
          <cx:pt idx="1526">23</cx:pt>
          <cx:pt idx="1527">28</cx:pt>
          <cx:pt idx="1528">30</cx:pt>
          <cx:pt idx="1529">33</cx:pt>
          <cx:pt idx="1530">30</cx:pt>
          <cx:pt idx="1531">28</cx:pt>
          <cx:pt idx="1532">28</cx:pt>
          <cx:pt idx="1533">28</cx:pt>
          <cx:pt idx="1534">28</cx:pt>
          <cx:pt idx="1535">28</cx:pt>
          <cx:pt idx="1536">26</cx:pt>
          <cx:pt idx="1537">26</cx:pt>
          <cx:pt idx="1538">28</cx:pt>
          <cx:pt idx="1539">30</cx:pt>
          <cx:pt idx="1540">30</cx:pt>
          <cx:pt idx="1541">33</cx:pt>
          <cx:pt idx="1542">26</cx:pt>
          <cx:pt idx="1543">30</cx:pt>
          <cx:pt idx="1544">31</cx:pt>
          <cx:pt idx="1545">30</cx:pt>
          <cx:pt idx="1546">31</cx:pt>
          <cx:pt idx="1547">28</cx:pt>
          <cx:pt idx="1548">31</cx:pt>
          <cx:pt idx="1549">30</cx:pt>
          <cx:pt idx="1550">30</cx:pt>
          <cx:pt idx="1551">32</cx:pt>
          <cx:pt idx="1552">31</cx:pt>
          <cx:pt idx="1553">28</cx:pt>
          <cx:pt idx="1554">32</cx:pt>
          <cx:pt idx="1555">30</cx:pt>
          <cx:pt idx="1556">30</cx:pt>
          <cx:pt idx="1557">30</cx:pt>
          <cx:pt idx="1558">28</cx:pt>
          <cx:pt idx="1559">30</cx:pt>
          <cx:pt idx="1560">30</cx:pt>
          <cx:pt idx="1561">30</cx:pt>
          <cx:pt idx="1562">27</cx:pt>
          <cx:pt idx="1563">31</cx:pt>
          <cx:pt idx="1564">30</cx:pt>
          <cx:pt idx="1565">31</cx:pt>
          <cx:pt idx="1566">23</cx:pt>
          <cx:pt idx="1567">25</cx:pt>
          <cx:pt idx="1568">25</cx:pt>
          <cx:pt idx="1569">24</cx:pt>
          <cx:pt idx="1570">24</cx:pt>
          <cx:pt idx="1571">21</cx:pt>
          <cx:pt idx="1572">21</cx:pt>
          <cx:pt idx="1573">21</cx:pt>
          <cx:pt idx="1574">21</cx:pt>
          <cx:pt idx="1575">21</cx:pt>
          <cx:pt idx="1576">21</cx:pt>
          <cx:pt idx="1577">21</cx:pt>
          <cx:pt idx="1578">21</cx:pt>
          <cx:pt idx="1579">21</cx:pt>
          <cx:pt idx="1580">21</cx:pt>
          <cx:pt idx="1581">21</cx:pt>
          <cx:pt idx="1582">21</cx:pt>
          <cx:pt idx="1583">21</cx:pt>
          <cx:pt idx="1584">21</cx:pt>
          <cx:pt idx="1585">21</cx:pt>
          <cx:pt idx="1586">39</cx:pt>
          <cx:pt idx="1587">39</cx:pt>
          <cx:pt idx="1588">39</cx:pt>
          <cx:pt idx="1589">39</cx:pt>
          <cx:pt idx="1590">39</cx:pt>
          <cx:pt idx="1591">39</cx:pt>
          <cx:pt idx="1592">39</cx:pt>
          <cx:pt idx="1593">39</cx:pt>
          <cx:pt idx="1594">39</cx:pt>
          <cx:pt idx="1595">31</cx:pt>
          <cx:pt idx="1596">31</cx:pt>
          <cx:pt idx="1597">31</cx:pt>
          <cx:pt idx="1598">31</cx:pt>
          <cx:pt idx="1599">31</cx:pt>
          <cx:pt idx="1600">31</cx:pt>
          <cx:pt idx="1601">31</cx:pt>
          <cx:pt idx="1602">31</cx:pt>
          <cx:pt idx="1603">31</cx:pt>
          <cx:pt idx="1604">31</cx:pt>
          <cx:pt idx="1605">30</cx:pt>
          <cx:pt idx="1606">30</cx:pt>
          <cx:pt idx="1607">30</cx:pt>
          <cx:pt idx="1608">30</cx:pt>
          <cx:pt idx="1609">30</cx:pt>
          <cx:pt idx="1610">29</cx:pt>
          <cx:pt idx="1611">31</cx:pt>
          <cx:pt idx="1612">29</cx:pt>
          <cx:pt idx="1613">30</cx:pt>
          <cx:pt idx="1614">29</cx:pt>
          <cx:pt idx="1615">29</cx:pt>
          <cx:pt idx="1616">31</cx:pt>
          <cx:pt idx="1617">29</cx:pt>
          <cx:pt idx="1618">29</cx:pt>
          <cx:pt idx="1619">31</cx:pt>
          <cx:pt idx="1620">16</cx:pt>
          <cx:pt idx="1621">18</cx:pt>
          <cx:pt idx="1622">16</cx:pt>
          <cx:pt idx="1623">18</cx:pt>
          <cx:pt idx="1624">16</cx:pt>
          <cx:pt idx="1625">18</cx:pt>
          <cx:pt idx="1626">16</cx:pt>
          <cx:pt idx="1627">18</cx:pt>
          <cx:pt idx="1628">17</cx:pt>
          <cx:pt idx="1629">18</cx:pt>
          <cx:pt idx="1630">18</cx:pt>
          <cx:pt idx="1631">18</cx:pt>
          <cx:pt idx="1632">34</cx:pt>
          <cx:pt idx="1633">34</cx:pt>
          <cx:pt idx="1634">34</cx:pt>
          <cx:pt idx="1635">34</cx:pt>
          <cx:pt idx="1636">34</cx:pt>
          <cx:pt idx="1637">34</cx:pt>
          <cx:pt idx="1638">35</cx:pt>
          <cx:pt idx="1639">35</cx:pt>
          <cx:pt idx="1640">35</cx:pt>
          <cx:pt idx="1641">35</cx:pt>
          <cx:pt idx="1642">35</cx:pt>
          <cx:pt idx="1643">35</cx:pt>
          <cx:pt idx="1644">35</cx:pt>
          <cx:pt idx="1645">35</cx:pt>
          <cx:pt idx="1646">35</cx:pt>
          <cx:pt idx="1647">35</cx:pt>
          <cx:pt idx="1648">35</cx:pt>
          <cx:pt idx="1649">35</cx:pt>
          <cx:pt idx="1650">17</cx:pt>
          <cx:pt idx="1651">17</cx:pt>
          <cx:pt idx="1652">17</cx:pt>
          <cx:pt idx="1653">17</cx:pt>
          <cx:pt idx="1654">16</cx:pt>
          <cx:pt idx="1655">17</cx:pt>
          <cx:pt idx="1656">17</cx:pt>
          <cx:pt idx="1657">16</cx:pt>
          <cx:pt idx="1658">17</cx:pt>
          <cx:pt idx="1659">16</cx:pt>
          <cx:pt idx="1660">24</cx:pt>
          <cx:pt idx="1661">22</cx:pt>
          <cx:pt idx="1662">20</cx:pt>
          <cx:pt idx="1663">22</cx:pt>
          <cx:pt idx="1664">28</cx:pt>
          <cx:pt idx="1665">29</cx:pt>
          <cx:pt idx="1666">29</cx:pt>
          <cx:pt idx="1667">28</cx:pt>
          <cx:pt idx="1668">28</cx:pt>
          <cx:pt idx="1669">28</cx:pt>
          <cx:pt idx="1670">22</cx:pt>
          <cx:pt idx="1671">24</cx:pt>
          <cx:pt idx="1672">22</cx:pt>
          <cx:pt idx="1673">24</cx:pt>
          <cx:pt idx="1674">22</cx:pt>
          <cx:pt idx="1675">24</cx:pt>
          <cx:pt idx="1676">15</cx:pt>
          <cx:pt idx="1677">15</cx:pt>
          <cx:pt idx="1678">15</cx:pt>
          <cx:pt idx="1679">15</cx:pt>
          <cx:pt idx="1680">82</cx:pt>
          <cx:pt idx="1681">82</cx:pt>
          <cx:pt idx="1682">82</cx:pt>
          <cx:pt idx="1683">24</cx:pt>
          <cx:pt idx="1684">19</cx:pt>
          <cx:pt idx="1685">20</cx:pt>
          <cx:pt idx="1686">21</cx:pt>
          <cx:pt idx="1687">24</cx:pt>
          <cx:pt idx="1688">20</cx:pt>
          <cx:pt idx="1689">24</cx:pt>
          <cx:pt idx="1690">20</cx:pt>
          <cx:pt idx="1691">20</cx:pt>
          <cx:pt idx="1692">24</cx:pt>
          <cx:pt idx="1693">19</cx:pt>
          <cx:pt idx="1694">19</cx:pt>
          <cx:pt idx="1695">24</cx:pt>
          <cx:pt idx="1696">19</cx:pt>
          <cx:pt idx="1697">20</cx:pt>
          <cx:pt idx="1698">24</cx:pt>
          <cx:pt idx="1699">20</cx:pt>
          <cx:pt idx="1700">21</cx:pt>
          <cx:pt idx="1701">20</cx:pt>
          <cx:pt idx="1702">21</cx:pt>
          <cx:pt idx="1703">20</cx:pt>
          <cx:pt idx="1704">24</cx:pt>
          <cx:pt idx="1705">21</cx:pt>
          <cx:pt idx="1706">20</cx:pt>
          <cx:pt idx="1707">24</cx:pt>
          <cx:pt idx="1708">20</cx:pt>
          <cx:pt idx="1709">24</cx:pt>
          <cx:pt idx="1710">24</cx:pt>
          <cx:pt idx="1711">24</cx:pt>
          <cx:pt idx="1712">21</cx:pt>
          <cx:pt idx="1713">20</cx:pt>
          <cx:pt idx="1714">21</cx:pt>
          <cx:pt idx="1715">19</cx:pt>
          <cx:pt idx="1716">24</cx:pt>
          <cx:pt idx="1717">21</cx:pt>
          <cx:pt idx="1718">21</cx:pt>
          <cx:pt idx="1719">19</cx:pt>
          <cx:pt idx="1720">19</cx:pt>
          <cx:pt idx="1721">21</cx:pt>
          <cx:pt idx="1722">20</cx:pt>
          <cx:pt idx="1723">17</cx:pt>
          <cx:pt idx="1724">21</cx:pt>
          <cx:pt idx="1725">26</cx:pt>
          <cx:pt idx="1726">21</cx:pt>
          <cx:pt idx="1727">21</cx:pt>
          <cx:pt idx="1728">19</cx:pt>
          <cx:pt idx="1729">17</cx:pt>
          <cx:pt idx="1730">19</cx:pt>
          <cx:pt idx="1731">26</cx:pt>
          <cx:pt idx="1732">26</cx:pt>
          <cx:pt idx="1733">19</cx:pt>
          <cx:pt idx="1734">19</cx:pt>
          <cx:pt idx="1735">21</cx:pt>
          <cx:pt idx="1736">21</cx:pt>
          <cx:pt idx="1737">21</cx:pt>
          <cx:pt idx="1738">24</cx:pt>
          <cx:pt idx="1739">24</cx:pt>
          <cx:pt idx="1740">19</cx:pt>
          <cx:pt idx="1741">20</cx:pt>
          <cx:pt idx="1742">21</cx:pt>
          <cx:pt idx="1743">26</cx:pt>
          <cx:pt idx="1744">18</cx:pt>
          <cx:pt idx="1745">26</cx:pt>
          <cx:pt idx="1746">21</cx:pt>
          <cx:pt idx="1747">21</cx:pt>
          <cx:pt idx="1748">21</cx:pt>
          <cx:pt idx="1749">21</cx:pt>
          <cx:pt idx="1750">21</cx:pt>
          <cx:pt idx="1751">21</cx:pt>
          <cx:pt idx="1752">21</cx:pt>
          <cx:pt idx="1753">21</cx:pt>
          <cx:pt idx="1754">21</cx:pt>
          <cx:pt idx="1755">21</cx:pt>
          <cx:pt idx="1756">21</cx:pt>
          <cx:pt idx="1757">21</cx:pt>
          <cx:pt idx="1758">21</cx:pt>
          <cx:pt idx="1759">21</cx:pt>
          <cx:pt idx="1760">21</cx:pt>
          <cx:pt idx="1761">21</cx:pt>
          <cx:pt idx="1762">21</cx:pt>
          <cx:pt idx="1763">21</cx:pt>
          <cx:pt idx="1764">21</cx:pt>
          <cx:pt idx="1765">21</cx:pt>
          <cx:pt idx="1766">21</cx:pt>
          <cx:pt idx="1767">21</cx:pt>
          <cx:pt idx="1768">21</cx:pt>
          <cx:pt idx="1769">21</cx:pt>
          <cx:pt idx="1770">21</cx:pt>
          <cx:pt idx="1771">21</cx:pt>
          <cx:pt idx="1772">21</cx:pt>
          <cx:pt idx="1773">21</cx:pt>
          <cx:pt idx="1774">21</cx:pt>
          <cx:pt idx="1775">21</cx:pt>
          <cx:pt idx="1776">21</cx:pt>
          <cx:pt idx="1777">25</cx:pt>
          <cx:pt idx="1778">22</cx:pt>
          <cx:pt idx="1779">21</cx:pt>
          <cx:pt idx="1780">25</cx:pt>
          <cx:pt idx="1781">21</cx:pt>
          <cx:pt idx="1782">25</cx:pt>
          <cx:pt idx="1783">23</cx:pt>
          <cx:pt idx="1784">21</cx:pt>
          <cx:pt idx="1785">21</cx:pt>
          <cx:pt idx="1786">25</cx:pt>
          <cx:pt idx="1787">23</cx:pt>
          <cx:pt idx="1788">26</cx:pt>
          <cx:pt idx="1789">21</cx:pt>
          <cx:pt idx="1790">21</cx:pt>
          <cx:pt idx="1791">25</cx:pt>
          <cx:pt idx="1792">32</cx:pt>
          <cx:pt idx="1793">29</cx:pt>
          <cx:pt idx="1794">29</cx:pt>
          <cx:pt idx="1795">27</cx:pt>
          <cx:pt idx="1796">41</cx:pt>
          <cx:pt idx="1797">31</cx:pt>
          <cx:pt idx="1798">32</cx:pt>
          <cx:pt idx="1799">32</cx:pt>
          <cx:pt idx="1800">29</cx:pt>
          <cx:pt idx="1801">31</cx:pt>
          <cx:pt idx="1802">32</cx:pt>
          <cx:pt idx="1803">41</cx:pt>
          <cx:pt idx="1804">31</cx:pt>
          <cx:pt idx="1805">32</cx:pt>
          <cx:pt idx="1806">29</cx:pt>
          <cx:pt idx="1807">32</cx:pt>
          <cx:pt idx="1808">31</cx:pt>
          <cx:pt idx="1809">41</cx:pt>
          <cx:pt idx="1810">29</cx:pt>
          <cx:pt idx="1811">27</cx:pt>
          <cx:pt idx="1812">31</cx:pt>
          <cx:pt idx="1813">31</cx:pt>
          <cx:pt idx="1814">27</cx:pt>
          <cx:pt idx="1815">41</cx:pt>
          <cx:pt idx="1816">32</cx:pt>
          <cx:pt idx="1817">27</cx:pt>
          <cx:pt idx="1818">29</cx:pt>
          <cx:pt idx="1819">27</cx:pt>
          <cx:pt idx="1820">27</cx:pt>
          <cx:pt idx="1821">41</cx:pt>
          <cx:pt idx="1822">40</cx:pt>
          <cx:pt idx="1823">29</cx:pt>
          <cx:pt idx="1824">31</cx:pt>
          <cx:pt idx="1825">40</cx:pt>
          <cx:pt idx="1826">29</cx:pt>
          <cx:pt idx="1827">32</cx:pt>
          <cx:pt idx="1828">29</cx:pt>
          <cx:pt idx="1829">32</cx:pt>
          <cx:pt idx="1830">32</cx:pt>
          <cx:pt idx="1831">32</cx:pt>
          <cx:pt idx="1832">31</cx:pt>
          <cx:pt idx="1833">40</cx:pt>
          <cx:pt idx="1834">40</cx:pt>
          <cx:pt idx="1835">29</cx:pt>
          <cx:pt idx="1836">31</cx:pt>
          <cx:pt idx="1837">29</cx:pt>
          <cx:pt idx="1838">31</cx:pt>
          <cx:pt idx="1839">40</cx:pt>
          <cx:pt idx="1840">40</cx:pt>
          <cx:pt idx="1841">31</cx:pt>
          <cx:pt idx="1842">32</cx:pt>
          <cx:pt idx="1843">32</cx:pt>
          <cx:pt idx="1844">32</cx:pt>
          <cx:pt idx="1845">32</cx:pt>
          <cx:pt idx="1846">32</cx:pt>
          <cx:pt idx="1847">29</cx:pt>
          <cx:pt idx="1848">31</cx:pt>
          <cx:pt idx="1849">29</cx:pt>
          <cx:pt idx="1850">40</cx:pt>
          <cx:pt idx="1851">31</cx:pt>
          <cx:pt idx="1852">40</cx:pt>
          <cx:pt idx="1853">29</cx:pt>
          <cx:pt idx="1854">31</cx:pt>
          <cx:pt idx="1855">32</cx:pt>
          <cx:pt idx="1856">29</cx:pt>
          <cx:pt idx="1857">29</cx:pt>
          <cx:pt idx="1858">31</cx:pt>
          <cx:pt idx="1859">32</cx:pt>
          <cx:pt idx="1860">31</cx:pt>
          <cx:pt idx="1861">31</cx:pt>
          <cx:pt idx="1862">34</cx:pt>
          <cx:pt idx="1863">31</cx:pt>
          <cx:pt idx="1864">31</cx:pt>
          <cx:pt idx="1865">34</cx:pt>
          <cx:pt idx="1866">31</cx:pt>
          <cx:pt idx="1867">34</cx:pt>
          <cx:pt idx="1868">34</cx:pt>
          <cx:pt idx="1869">31</cx:pt>
          <cx:pt idx="1870">31</cx:pt>
          <cx:pt idx="1871">31</cx:pt>
          <cx:pt idx="1872">31</cx:pt>
          <cx:pt idx="1873">34</cx:pt>
          <cx:pt idx="1874">31</cx:pt>
          <cx:pt idx="1875">31</cx:pt>
          <cx:pt idx="1876">31</cx:pt>
          <cx:pt idx="1877">34</cx:pt>
          <cx:pt idx="1878">31</cx:pt>
          <cx:pt idx="1879">34</cx:pt>
          <cx:pt idx="1880">34</cx:pt>
          <cx:pt idx="1881">41</cx:pt>
          <cx:pt idx="1882">30</cx:pt>
          <cx:pt idx="1883">33</cx:pt>
          <cx:pt idx="1884">33</cx:pt>
          <cx:pt idx="1885">33</cx:pt>
          <cx:pt idx="1886">31</cx:pt>
          <cx:pt idx="1887">33</cx:pt>
          <cx:pt idx="1888">31</cx:pt>
          <cx:pt idx="1889">30</cx:pt>
          <cx:pt idx="1890">33</cx:pt>
          <cx:pt idx="1891">33</cx:pt>
          <cx:pt idx="1892">33</cx:pt>
          <cx:pt idx="1893">31</cx:pt>
          <cx:pt idx="1894">30</cx:pt>
          <cx:pt idx="1895">31</cx:pt>
          <cx:pt idx="1896">33</cx:pt>
          <cx:pt idx="1897">31</cx:pt>
          <cx:pt idx="1898">41</cx:pt>
          <cx:pt idx="1899">31</cx:pt>
          <cx:pt idx="1900">30</cx:pt>
          <cx:pt idx="1901">33</cx:pt>
          <cx:pt idx="1902">30</cx:pt>
          <cx:pt idx="1903">33</cx:pt>
          <cx:pt idx="1904">41</cx:pt>
          <cx:pt idx="1905">33</cx:pt>
          <cx:pt idx="1906">41</cx:pt>
          <cx:pt idx="1907">31</cx:pt>
          <cx:pt idx="1908">33</cx:pt>
          <cx:pt idx="1909">33</cx:pt>
          <cx:pt idx="1910">41</cx:pt>
          <cx:pt idx="1911">33</cx:pt>
          <cx:pt idx="1912">41</cx:pt>
          <cx:pt idx="1913">33</cx:pt>
          <cx:pt idx="1914">30</cx:pt>
          <cx:pt idx="1915">33</cx:pt>
          <cx:pt idx="1916">30</cx:pt>
          <cx:pt idx="1917">31</cx:pt>
          <cx:pt idx="1918">31</cx:pt>
          <cx:pt idx="1919">31</cx:pt>
          <cx:pt idx="1920">30</cx:pt>
          <cx:pt idx="1921">33</cx:pt>
          <cx:pt idx="1922">41</cx:pt>
          <cx:pt idx="1923">30</cx:pt>
          <cx:pt idx="1924">30</cx:pt>
          <cx:pt idx="1925">33</cx:pt>
          <cx:pt idx="1926">33</cx:pt>
          <cx:pt idx="1927">41</cx:pt>
          <cx:pt idx="1928">33</cx:pt>
          <cx:pt idx="1929">33</cx:pt>
          <cx:pt idx="1930">31</cx:pt>
          <cx:pt idx="1931">31</cx:pt>
          <cx:pt idx="1932">34</cx:pt>
          <cx:pt idx="1933">34</cx:pt>
          <cx:pt idx="1934">34</cx:pt>
          <cx:pt idx="1935">34</cx:pt>
          <cx:pt idx="1936">31</cx:pt>
          <cx:pt idx="1937">34</cx:pt>
          <cx:pt idx="1938">31</cx:pt>
          <cx:pt idx="1939">31</cx:pt>
          <cx:pt idx="1940">34</cx:pt>
          <cx:pt idx="1941">31</cx:pt>
          <cx:pt idx="1942">34</cx:pt>
          <cx:pt idx="1943">31</cx:pt>
          <cx:pt idx="1944">31</cx:pt>
          <cx:pt idx="1945">34</cx:pt>
          <cx:pt idx="1946">34</cx:pt>
          <cx:pt idx="1947">31</cx:pt>
          <cx:pt idx="1948">31</cx:pt>
          <cx:pt idx="1949">33</cx:pt>
          <cx:pt idx="1950">33</cx:pt>
          <cx:pt idx="1951">31</cx:pt>
          <cx:pt idx="1952">33</cx:pt>
          <cx:pt idx="1953">29</cx:pt>
          <cx:pt idx="1954">33</cx:pt>
          <cx:pt idx="1955">33</cx:pt>
          <cx:pt idx="1956">27</cx:pt>
          <cx:pt idx="1957">31</cx:pt>
          <cx:pt idx="1958">33</cx:pt>
          <cx:pt idx="1959">27</cx:pt>
          <cx:pt idx="1960">33</cx:pt>
          <cx:pt idx="1961">27</cx:pt>
          <cx:pt idx="1962">21</cx:pt>
          <cx:pt idx="1963">21</cx:pt>
          <cx:pt idx="1964">21</cx:pt>
          <cx:pt idx="1965">21</cx:pt>
          <cx:pt idx="1966">21</cx:pt>
          <cx:pt idx="1967">21</cx:pt>
          <cx:pt idx="1968">15</cx:pt>
          <cx:pt idx="1969">20</cx:pt>
          <cx:pt idx="1970">18</cx:pt>
          <cx:pt idx="1971">21</cx:pt>
          <cx:pt idx="1972">17</cx:pt>
          <cx:pt idx="1973">20</cx:pt>
          <cx:pt idx="1974">19</cx:pt>
          <cx:pt idx="1975">17</cx:pt>
          <cx:pt idx="1976">18</cx:pt>
          <cx:pt idx="1977">19</cx:pt>
          <cx:pt idx="1978">19</cx:pt>
          <cx:pt idx="1979">17</cx:pt>
          <cx:pt idx="1980">20</cx:pt>
          <cx:pt idx="1981">20</cx:pt>
          <cx:pt idx="1982">18</cx:pt>
          <cx:pt idx="1983">110</cx:pt>
          <cx:pt idx="1984">110</cx:pt>
          <cx:pt idx="1985">27</cx:pt>
          <cx:pt idx="1986">27</cx:pt>
          <cx:pt idx="1987">25</cx:pt>
          <cx:pt idx="1988">27</cx:pt>
          <cx:pt idx="1989">22</cx:pt>
          <cx:pt idx="1990">27</cx:pt>
          <cx:pt idx="1991">22</cx:pt>
          <cx:pt idx="1992">27</cx:pt>
          <cx:pt idx="1993">27</cx:pt>
          <cx:pt idx="1994">22</cx:pt>
          <cx:pt idx="1995">21</cx:pt>
          <cx:pt idx="1996">21</cx:pt>
          <cx:pt idx="1997">21</cx:pt>
          <cx:pt idx="1998">20</cx:pt>
          <cx:pt idx="1999">22</cx:pt>
          <cx:pt idx="2000">20</cx:pt>
          <cx:pt idx="2001">20</cx:pt>
          <cx:pt idx="2002">21</cx:pt>
          <cx:pt idx="2003">28</cx:pt>
          <cx:pt idx="2004">30</cx:pt>
          <cx:pt idx="2005">26</cx:pt>
          <cx:pt idx="2006">28</cx:pt>
          <cx:pt idx="2007">30</cx:pt>
          <cx:pt idx="2008">26</cx:pt>
          <cx:pt idx="2009">28</cx:pt>
          <cx:pt idx="2010">30</cx:pt>
          <cx:pt idx="2011">19</cx:pt>
          <cx:pt idx="2012">20</cx:pt>
          <cx:pt idx="2013">20</cx:pt>
          <cx:pt idx="2014">20</cx:pt>
          <cx:pt idx="2015">19</cx:pt>
          <cx:pt idx="2016">19</cx:pt>
          <cx:pt idx="2017">19</cx:pt>
          <cx:pt idx="2018">33</cx:pt>
          <cx:pt idx="2019">33</cx:pt>
          <cx:pt idx="2020">33</cx:pt>
          <cx:pt idx="2021">33</cx:pt>
          <cx:pt idx="2022">34</cx:pt>
          <cx:pt idx="2023">20</cx:pt>
          <cx:pt idx="2024">20</cx:pt>
          <cx:pt idx="2025">20</cx:pt>
          <cx:pt idx="2026">20</cx:pt>
          <cx:pt idx="2027">20</cx:pt>
          <cx:pt idx="2028">20</cx:pt>
          <cx:pt idx="2029">20</cx:pt>
          <cx:pt idx="2030">20</cx:pt>
          <cx:pt idx="2031">16</cx:pt>
          <cx:pt idx="2032">17</cx:pt>
          <cx:pt idx="2033">16</cx:pt>
          <cx:pt idx="2034">16</cx:pt>
          <cx:pt idx="2035">17</cx:pt>
          <cx:pt idx="2036">16</cx:pt>
          <cx:pt idx="2037">16</cx:pt>
          <cx:pt idx="2038">16</cx:pt>
          <cx:pt idx="2039">16</cx:pt>
          <cx:pt idx="2040">14</cx:pt>
          <cx:pt idx="2041">15</cx:pt>
          <cx:pt idx="2042">22</cx:pt>
          <cx:pt idx="2043">22</cx:pt>
          <cx:pt idx="2044">23</cx:pt>
          <cx:pt idx="2045">23</cx:pt>
          <cx:pt idx="2046">30</cx:pt>
          <cx:pt idx="2047">34</cx:pt>
          <cx:pt idx="2048">30</cx:pt>
          <cx:pt idx="2049">30</cx:pt>
          <cx:pt idx="2050">30</cx:pt>
          <cx:pt idx="2051">30</cx:pt>
          <cx:pt idx="2052">34</cx:pt>
          <cx:pt idx="2053">30</cx:pt>
          <cx:pt idx="2054">33</cx:pt>
          <cx:pt idx="2055">29</cx:pt>
          <cx:pt idx="2056">29</cx:pt>
          <cx:pt idx="2057">29</cx:pt>
          <cx:pt idx="2058">31</cx:pt>
          <cx:pt idx="2059">27</cx:pt>
          <cx:pt idx="2060">27</cx:pt>
          <cx:pt idx="2061">19</cx:pt>
          <cx:pt idx="2062">34</cx:pt>
          <cx:pt idx="2063">28</cx:pt>
          <cx:pt idx="2064">31</cx:pt>
          <cx:pt idx="2065">29</cx:pt>
          <cx:pt idx="2066">34</cx:pt>
          <cx:pt idx="2067">25</cx:pt>
          <cx:pt idx="2068">34</cx:pt>
          <cx:pt idx="2069">25</cx:pt>
          <cx:pt idx="2070">31</cx:pt>
          <cx:pt idx="2071">31</cx:pt>
          <cx:pt idx="2072">29</cx:pt>
          <cx:pt idx="2073">34</cx:pt>
          <cx:pt idx="2074">31</cx:pt>
          <cx:pt idx="2075">25</cx:pt>
          <cx:pt idx="2076">25</cx:pt>
          <cx:pt idx="2077">34</cx:pt>
          <cx:pt idx="2078">34</cx:pt>
          <cx:pt idx="2079">31</cx:pt>
          <cx:pt idx="2080">34</cx:pt>
          <cx:pt idx="2081">34</cx:pt>
          <cx:pt idx="2082">29</cx:pt>
          <cx:pt idx="2083">24</cx:pt>
          <cx:pt idx="2084">23</cx:pt>
          <cx:pt idx="2085">34</cx:pt>
          <cx:pt idx="2086">31</cx:pt>
          <cx:pt idx="2087">30</cx:pt>
          <cx:pt idx="2088">31</cx:pt>
          <cx:pt idx="2089">24</cx:pt>
          <cx:pt idx="2090">31</cx:pt>
          <cx:pt idx="2091">31</cx:pt>
          <cx:pt idx="2092">23</cx:pt>
          <cx:pt idx="2093">29</cx:pt>
          <cx:pt idx="2094">31</cx:pt>
          <cx:pt idx="2095">37</cx:pt>
          <cx:pt idx="2096">37</cx:pt>
          <cx:pt idx="2097">37</cx:pt>
          <cx:pt idx="2098">37</cx:pt>
          <cx:pt idx="2099">37</cx:pt>
          <cx:pt idx="2100">37</cx:pt>
          <cx:pt idx="2101">29</cx:pt>
          <cx:pt idx="2102">29</cx:pt>
          <cx:pt idx="2103">29</cx:pt>
          <cx:pt idx="2104">29</cx:pt>
          <cx:pt idx="2105">29</cx:pt>
          <cx:pt idx="2106">29</cx:pt>
          <cx:pt idx="2107">20</cx:pt>
          <cx:pt idx="2108">20</cx:pt>
          <cx:pt idx="2109">22</cx:pt>
          <cx:pt idx="2110">21</cx:pt>
          <cx:pt idx="2111">21</cx:pt>
          <cx:pt idx="2112">21</cx:pt>
          <cx:pt idx="2113">28</cx:pt>
          <cx:pt idx="2114">28</cx:pt>
          <cx:pt idx="2115">28</cx:pt>
          <cx:pt idx="2116">18</cx:pt>
          <cx:pt idx="2117">18</cx:pt>
          <cx:pt idx="2118">18</cx:pt>
          <cx:pt idx="2119">22</cx:pt>
          <cx:pt idx="2120">22</cx:pt>
          <cx:pt idx="2121">22</cx:pt>
          <cx:pt idx="2122">29</cx:pt>
          <cx:pt idx="2123">29</cx:pt>
          <cx:pt idx="2124">29</cx:pt>
          <cx:pt idx="2125">29</cx:pt>
          <cx:pt idx="2126">27</cx:pt>
          <cx:pt idx="2127">27</cx:pt>
          <cx:pt idx="2128">28</cx:pt>
          <cx:pt idx="2129">28</cx:pt>
          <cx:pt idx="2130">28</cx:pt>
          <cx:pt idx="2131">26</cx:pt>
          <cx:pt idx="2132">28</cx:pt>
          <cx:pt idx="2133">26</cx:pt>
          <cx:pt idx="2134">26</cx:pt>
          <cx:pt idx="2135">28</cx:pt>
          <cx:pt idx="2136">27</cx:pt>
          <cx:pt idx="2137">27</cx:pt>
          <cx:pt idx="2138">28</cx:pt>
          <cx:pt idx="2139">28</cx:pt>
          <cx:pt idx="2140">28</cx:pt>
          <cx:pt idx="2141">27</cx:pt>
          <cx:pt idx="2142">28</cx:pt>
          <cx:pt idx="2143">28</cx:pt>
          <cx:pt idx="2144">28</cx:pt>
          <cx:pt idx="2145">28</cx:pt>
          <cx:pt idx="2146">28</cx:pt>
          <cx:pt idx="2147">28</cx:pt>
          <cx:pt idx="2148">28</cx:pt>
          <cx:pt idx="2149">28</cx:pt>
          <cx:pt idx="2150">31</cx:pt>
          <cx:pt idx="2151">29</cx:pt>
          <cx:pt idx="2152">31</cx:pt>
          <cx:pt idx="2153">27</cx:pt>
          <cx:pt idx="2154">27</cx:pt>
          <cx:pt idx="2155">31</cx:pt>
          <cx:pt idx="2156">31</cx:pt>
          <cx:pt idx="2157">29</cx:pt>
          <cx:pt idx="2158">27</cx:pt>
          <cx:pt idx="2159">27</cx:pt>
          <cx:pt idx="2160">32</cx:pt>
          <cx:pt idx="2161">29</cx:pt>
          <cx:pt idx="2162">32</cx:pt>
          <cx:pt idx="2163">32</cx:pt>
          <cx:pt idx="2164">32</cx:pt>
          <cx:pt idx="2165">27</cx:pt>
          <cx:pt idx="2166">23</cx:pt>
          <cx:pt idx="2167">19</cx:pt>
          <cx:pt idx="2168">19</cx:pt>
          <cx:pt idx="2169">19</cx:pt>
          <cx:pt idx="2170">28</cx:pt>
          <cx:pt idx="2171">28</cx:pt>
          <cx:pt idx="2172">19</cx:pt>
          <cx:pt idx="2173">24</cx:pt>
          <cx:pt idx="2174">24</cx:pt>
          <cx:pt idx="2175">24</cx:pt>
          <cx:pt idx="2176">24</cx:pt>
          <cx:pt idx="2177">28</cx:pt>
          <cx:pt idx="2178">28</cx:pt>
          <cx:pt idx="2179">19</cx:pt>
          <cx:pt idx="2180">28</cx:pt>
          <cx:pt idx="2181">30</cx:pt>
          <cx:pt idx="2182">19</cx:pt>
          <cx:pt idx="2183">25</cx:pt>
          <cx:pt idx="2184">30</cx:pt>
          <cx:pt idx="2185">25</cx:pt>
          <cx:pt idx="2186">30</cx:pt>
          <cx:pt idx="2187">30</cx:pt>
          <cx:pt idx="2188">30</cx:pt>
          <cx:pt idx="2189">25</cx:pt>
          <cx:pt idx="2190">25</cx:pt>
          <cx:pt idx="2191">25</cx:pt>
          <cx:pt idx="2192">25</cx:pt>
          <cx:pt idx="2193">30</cx:pt>
          <cx:pt idx="2194">31</cx:pt>
          <cx:pt idx="2195">25</cx:pt>
          <cx:pt idx="2196">25</cx:pt>
          <cx:pt idx="2197">30</cx:pt>
          <cx:pt idx="2198">31</cx:pt>
          <cx:pt idx="2199">30</cx:pt>
          <cx:pt idx="2200">20</cx:pt>
          <cx:pt idx="2201">30</cx:pt>
          <cx:pt idx="2202">20</cx:pt>
          <cx:pt idx="2203">38</cx:pt>
          <cx:pt idx="2204">38</cx:pt>
          <cx:pt idx="2205">39</cx:pt>
          <cx:pt idx="2206">38</cx:pt>
          <cx:pt idx="2207">38</cx:pt>
          <cx:pt idx="2208">39</cx:pt>
          <cx:pt idx="2209">38</cx:pt>
          <cx:pt idx="2210">37</cx:pt>
          <cx:pt idx="2211">37</cx:pt>
          <cx:pt idx="2212">30</cx:pt>
          <cx:pt idx="2213">26</cx:pt>
          <cx:pt idx="2214">27</cx:pt>
          <cx:pt idx="2215">26</cx:pt>
          <cx:pt idx="2216">30</cx:pt>
          <cx:pt idx="2217">27</cx:pt>
          <cx:pt idx="2218">30</cx:pt>
          <cx:pt idx="2219">30</cx:pt>
          <cx:pt idx="2220">27</cx:pt>
          <cx:pt idx="2221">30</cx:pt>
          <cx:pt idx="2222">31</cx:pt>
          <cx:pt idx="2223">26</cx:pt>
          <cx:pt idx="2224">26</cx:pt>
          <cx:pt idx="2225">31</cx:pt>
          <cx:pt idx="2226">31</cx:pt>
          <cx:pt idx="2227">27</cx:pt>
          <cx:pt idx="2228">31</cx:pt>
          <cx:pt idx="2229">27</cx:pt>
          <cx:pt idx="2230">26</cx:pt>
          <cx:pt idx="2231">27</cx:pt>
          <cx:pt idx="2232">31</cx:pt>
          <cx:pt idx="2233">26</cx:pt>
          <cx:pt idx="2234">31</cx:pt>
          <cx:pt idx="2235">31</cx:pt>
          <cx:pt idx="2236">27</cx:pt>
          <cx:pt idx="2237">27</cx:pt>
          <cx:pt idx="2238">26</cx:pt>
          <cx:pt idx="2239">31</cx:pt>
          <cx:pt idx="2240">27</cx:pt>
          <cx:pt idx="2241">31</cx:pt>
          <cx:pt idx="2242">26</cx:pt>
          <cx:pt idx="2243">31</cx:pt>
          <cx:pt idx="2244">35</cx:pt>
          <cx:pt idx="2245">35</cx:pt>
          <cx:pt idx="2246">31</cx:pt>
          <cx:pt idx="2247">31</cx:pt>
          <cx:pt idx="2248">35</cx:pt>
          <cx:pt idx="2249">35</cx:pt>
          <cx:pt idx="2250">35</cx:pt>
          <cx:pt idx="2251">35</cx:pt>
          <cx:pt idx="2252">35</cx:pt>
          <cx:pt idx="2253">35</cx:pt>
          <cx:pt idx="2254">35</cx:pt>
          <cx:pt idx="2255">31</cx:pt>
          <cx:pt idx="2256">31</cx:pt>
          <cx:pt idx="2257">33</cx:pt>
          <cx:pt idx="2258">33</cx:pt>
          <cx:pt idx="2259">33</cx:pt>
          <cx:pt idx="2260">30</cx:pt>
          <cx:pt idx="2261">30</cx:pt>
          <cx:pt idx="2262">33</cx:pt>
          <cx:pt idx="2263">25</cx:pt>
          <cx:pt idx="2264">23</cx:pt>
          <cx:pt idx="2265">25</cx:pt>
          <cx:pt idx="2266">21</cx:pt>
          <cx:pt idx="2267">21</cx:pt>
          <cx:pt idx="2268">25</cx:pt>
          <cx:pt idx="2269">25</cx:pt>
          <cx:pt idx="2270">23</cx:pt>
          <cx:pt idx="2271">21</cx:pt>
          <cx:pt idx="2272">25</cx:pt>
          <cx:pt idx="2273">23</cx:pt>
          <cx:pt idx="2274">23</cx:pt>
          <cx:pt idx="2275">23</cx:pt>
          <cx:pt idx="2276">23</cx:pt>
          <cx:pt idx="2277">27</cx:pt>
          <cx:pt idx="2278">25</cx:pt>
          <cx:pt idx="2279">24</cx:pt>
          <cx:pt idx="2280">26</cx:pt>
          <cx:pt idx="2281">27</cx:pt>
          <cx:pt idx="2282">26</cx:pt>
          <cx:pt idx="2283">26</cx:pt>
          <cx:pt idx="2284">27</cx:pt>
          <cx:pt idx="2285">27</cx:pt>
          <cx:pt idx="2286">25</cx:pt>
          <cx:pt idx="2287">24</cx:pt>
          <cx:pt idx="2288">27</cx:pt>
          <cx:pt idx="2289">24</cx:pt>
          <cx:pt idx="2290">26</cx:pt>
          <cx:pt idx="2291">25</cx:pt>
          <cx:pt idx="2292">26</cx:pt>
          <cx:pt idx="2293">24</cx:pt>
          <cx:pt idx="2294">26</cx:pt>
          <cx:pt idx="2295">24</cx:pt>
          <cx:pt idx="2296">24</cx:pt>
          <cx:pt idx="2297">24</cx:pt>
          <cx:pt idx="2298">24</cx:pt>
          <cx:pt idx="2299">26</cx:pt>
          <cx:pt idx="2300">26</cx:pt>
          <cx:pt idx="2301">25</cx:pt>
          <cx:pt idx="2302">26</cx:pt>
          <cx:pt idx="2303">27</cx:pt>
          <cx:pt idx="2304">27</cx:pt>
          <cx:pt idx="2305">26</cx:pt>
          <cx:pt idx="2306">26</cx:pt>
          <cx:pt idx="2307">25</cx:pt>
          <cx:pt idx="2308">26</cx:pt>
          <cx:pt idx="2309">24</cx:pt>
          <cx:pt idx="2310">27</cx:pt>
          <cx:pt idx="2311">23</cx:pt>
          <cx:pt idx="2312">24</cx:pt>
          <cx:pt idx="2313">24</cx:pt>
          <cx:pt idx="2314">24</cx:pt>
          <cx:pt idx="2315">23</cx:pt>
          <cx:pt idx="2316">24</cx:pt>
          <cx:pt idx="2317">24</cx:pt>
          <cx:pt idx="2318">28</cx:pt>
          <cx:pt idx="2319">28</cx:pt>
          <cx:pt idx="2320">28</cx:pt>
          <cx:pt idx="2321">28</cx:pt>
          <cx:pt idx="2322">28</cx:pt>
          <cx:pt idx="2323">28</cx:pt>
          <cx:pt idx="2324">28</cx:pt>
          <cx:pt idx="2325">28</cx:pt>
          <cx:pt idx="2326">28</cx:pt>
          <cx:pt idx="2327">28</cx:pt>
          <cx:pt idx="2328">28</cx:pt>
          <cx:pt idx="2329">28</cx:pt>
          <cx:pt idx="2330">24</cx:pt>
          <cx:pt idx="2331">24</cx:pt>
          <cx:pt idx="2332">24</cx:pt>
          <cx:pt idx="2333">24</cx:pt>
          <cx:pt idx="2334">24</cx:pt>
          <cx:pt idx="2335">24</cx:pt>
          <cx:pt idx="2336">24</cx:pt>
          <cx:pt idx="2337">24</cx:pt>
          <cx:pt idx="2338">24</cx:pt>
          <cx:pt idx="2339">15</cx:pt>
          <cx:pt idx="2340">15</cx:pt>
          <cx:pt idx="2341">27</cx:pt>
          <cx:pt idx="2342">27</cx:pt>
          <cx:pt idx="2343">27</cx:pt>
          <cx:pt idx="2344">27</cx:pt>
          <cx:pt idx="2345">27</cx:pt>
          <cx:pt idx="2346">23</cx:pt>
          <cx:pt idx="2347">23</cx:pt>
          <cx:pt idx="2348">23</cx:pt>
          <cx:pt idx="2349">22</cx:pt>
          <cx:pt idx="2350">30</cx:pt>
          <cx:pt idx="2351">30</cx:pt>
          <cx:pt idx="2352">30</cx:pt>
          <cx:pt idx="2353">30</cx:pt>
          <cx:pt idx="2354">30</cx:pt>
          <cx:pt idx="2355">30</cx:pt>
          <cx:pt idx="2356">33</cx:pt>
          <cx:pt idx="2357">33</cx:pt>
          <cx:pt idx="2358">33</cx:pt>
          <cx:pt idx="2359">33</cx:pt>
          <cx:pt idx="2360">33</cx:pt>
          <cx:pt idx="2361">33</cx:pt>
          <cx:pt idx="2362">33</cx:pt>
          <cx:pt idx="2363">33</cx:pt>
          <cx:pt idx="2364">33</cx:pt>
          <cx:pt idx="2365">33</cx:pt>
          <cx:pt idx="2366">33</cx:pt>
          <cx:pt idx="2367">33</cx:pt>
          <cx:pt idx="2368">33</cx:pt>
          <cx:pt idx="2369">33</cx:pt>
          <cx:pt idx="2370">24</cx:pt>
          <cx:pt idx="2371">21</cx:pt>
          <cx:pt idx="2372">29</cx:pt>
          <cx:pt idx="2373">23</cx:pt>
          <cx:pt idx="2374">24</cx:pt>
          <cx:pt idx="2375">21</cx:pt>
          <cx:pt idx="2376">24</cx:pt>
          <cx:pt idx="2377">21</cx:pt>
          <cx:pt idx="2378">29</cx:pt>
          <cx:pt idx="2379">21</cx:pt>
          <cx:pt idx="2380">24</cx:pt>
          <cx:pt idx="2381">23</cx:pt>
          <cx:pt idx="2382">21</cx:pt>
          <cx:pt idx="2383">24</cx:pt>
          <cx:pt idx="2384">26</cx:pt>
          <cx:pt idx="2385">30</cx:pt>
          <cx:pt idx="2386">28</cx:pt>
          <cx:pt idx="2387">28</cx:pt>
          <cx:pt idx="2388">26</cx:pt>
          <cx:pt idx="2389">30</cx:pt>
          <cx:pt idx="2390">28</cx:pt>
          <cx:pt idx="2391">26</cx:pt>
          <cx:pt idx="2392">30</cx:pt>
          <cx:pt idx="2393">32</cx:pt>
          <cx:pt idx="2394">31</cx:pt>
          <cx:pt idx="2395">32</cx:pt>
          <cx:pt idx="2396">25</cx:pt>
          <cx:pt idx="2397">32</cx:pt>
          <cx:pt idx="2398">31</cx:pt>
          <cx:pt idx="2399">31</cx:pt>
          <cx:pt idx="2400">31</cx:pt>
          <cx:pt idx="2401">31</cx:pt>
          <cx:pt idx="2402">31</cx:pt>
          <cx:pt idx="2403">32</cx:pt>
          <cx:pt idx="2404">31</cx:pt>
          <cx:pt idx="2405">32</cx:pt>
          <cx:pt idx="2406">31</cx:pt>
          <cx:pt idx="2407">31</cx:pt>
          <cx:pt idx="2408">25</cx:pt>
          <cx:pt idx="2409">31</cx:pt>
          <cx:pt idx="2410">31</cx:pt>
          <cx:pt idx="2411">31</cx:pt>
          <cx:pt idx="2412">31</cx:pt>
          <cx:pt idx="2413">31</cx:pt>
          <cx:pt idx="2414">32</cx:pt>
          <cx:pt idx="2415">31</cx:pt>
          <cx:pt idx="2416">32</cx:pt>
          <cx:pt idx="2417">32</cx:pt>
          <cx:pt idx="2418">31</cx:pt>
          <cx:pt idx="2419">31</cx:pt>
          <cx:pt idx="2420">31</cx:pt>
          <cx:pt idx="2421">31</cx:pt>
          <cx:pt idx="2422">31</cx:pt>
          <cx:pt idx="2423">31</cx:pt>
          <cx:pt idx="2424">31</cx:pt>
          <cx:pt idx="2425">27</cx:pt>
          <cx:pt idx="2426">29</cx:pt>
          <cx:pt idx="2427">33</cx:pt>
          <cx:pt idx="2428">29</cx:pt>
          <cx:pt idx="2429">27</cx:pt>
          <cx:pt idx="2430">30</cx:pt>
          <cx:pt idx="2431">30</cx:pt>
          <cx:pt idx="2432">28</cx:pt>
          <cx:pt idx="2433">28</cx:pt>
          <cx:pt idx="2434">30</cx:pt>
          <cx:pt idx="2435">33</cx:pt>
          <cx:pt idx="2436">30</cx:pt>
          <cx:pt idx="2437">33</cx:pt>
          <cx:pt idx="2438">30</cx:pt>
          <cx:pt idx="2439">30</cx:pt>
          <cx:pt idx="2440">30</cx:pt>
          <cx:pt idx="2441">28</cx:pt>
          <cx:pt idx="2442">33</cx:pt>
          <cx:pt idx="2443">26</cx:pt>
          <cx:pt idx="2444">27</cx:pt>
          <cx:pt idx="2445">27</cx:pt>
          <cx:pt idx="2446">23</cx:pt>
          <cx:pt idx="2447">23</cx:pt>
          <cx:pt idx="2448">23</cx:pt>
          <cx:pt idx="2449">23</cx:pt>
          <cx:pt idx="2450">30</cx:pt>
          <cx:pt idx="2451">23</cx:pt>
          <cx:pt idx="2452">22</cx:pt>
          <cx:pt idx="2453">23</cx:pt>
          <cx:pt idx="2454">23</cx:pt>
          <cx:pt idx="2455">30</cx:pt>
          <cx:pt idx="2456">23</cx:pt>
          <cx:pt idx="2457">23</cx:pt>
          <cx:pt idx="2458">30</cx:pt>
          <cx:pt idx="2459">23</cx:pt>
          <cx:pt idx="2460">23</cx:pt>
          <cx:pt idx="2461">23</cx:pt>
          <cx:pt idx="2462">30</cx:pt>
          <cx:pt idx="2463">21</cx:pt>
          <cx:pt idx="2464">23</cx:pt>
          <cx:pt idx="2465">23</cx:pt>
          <cx:pt idx="2466">23</cx:pt>
          <cx:pt idx="2467">23</cx:pt>
          <cx:pt idx="2468">23</cx:pt>
          <cx:pt idx="2469">23</cx:pt>
          <cx:pt idx="2470">21</cx:pt>
          <cx:pt idx="2471">23</cx:pt>
          <cx:pt idx="2472">30</cx:pt>
          <cx:pt idx="2473">23</cx:pt>
          <cx:pt idx="2474">23</cx:pt>
          <cx:pt idx="2475">30</cx:pt>
          <cx:pt idx="2476">23</cx:pt>
          <cx:pt idx="2477">23</cx:pt>
          <cx:pt idx="2478">23</cx:pt>
          <cx:pt idx="2479">25</cx:pt>
          <cx:pt idx="2480">25</cx:pt>
          <cx:pt idx="2481">22</cx:pt>
          <cx:pt idx="2482">25</cx:pt>
          <cx:pt idx="2483">31</cx:pt>
          <cx:pt idx="2484">25</cx:pt>
          <cx:pt idx="2485">27</cx:pt>
          <cx:pt idx="2486">27</cx:pt>
          <cx:pt idx="2487">31</cx:pt>
          <cx:pt idx="2488">31</cx:pt>
          <cx:pt idx="2489">22</cx:pt>
          <cx:pt idx="2490">31</cx:pt>
          <cx:pt idx="2491">25</cx:pt>
          <cx:pt idx="2492">25</cx:pt>
          <cx:pt idx="2493">25</cx:pt>
          <cx:pt idx="2494">31</cx:pt>
          <cx:pt idx="2495">25</cx:pt>
          <cx:pt idx="2496">31</cx:pt>
          <cx:pt idx="2497">30</cx:pt>
          <cx:pt idx="2498">25</cx:pt>
          <cx:pt idx="2499">25</cx:pt>
          <cx:pt idx="2500">22</cx:pt>
          <cx:pt idx="2501">27</cx:pt>
          <cx:pt idx="2502">30</cx:pt>
          <cx:pt idx="2503">25</cx:pt>
          <cx:pt idx="2504">25</cx:pt>
          <cx:pt idx="2505">27</cx:pt>
          <cx:pt idx="2506">25</cx:pt>
          <cx:pt idx="2507">17</cx:pt>
          <cx:pt idx="2508">17</cx:pt>
          <cx:pt idx="2509">17</cx:pt>
          <cx:pt idx="2510">17</cx:pt>
          <cx:pt idx="2511">17</cx:pt>
          <cx:pt idx="2512">17</cx:pt>
          <cx:pt idx="2513">18</cx:pt>
          <cx:pt idx="2514">18</cx:pt>
          <cx:pt idx="2515">18</cx:pt>
          <cx:pt idx="2516">26</cx:pt>
          <cx:pt idx="2517">29</cx:pt>
          <cx:pt idx="2518">26</cx:pt>
          <cx:pt idx="2519">25</cx:pt>
          <cx:pt idx="2520">25</cx:pt>
          <cx:pt idx="2521">24</cx:pt>
          <cx:pt idx="2522">26</cx:pt>
          <cx:pt idx="2523">26</cx:pt>
          <cx:pt idx="2524">26</cx:pt>
          <cx:pt idx="2525">26</cx:pt>
          <cx:pt idx="2526">26</cx:pt>
          <cx:pt idx="2527">26</cx:pt>
          <cx:pt idx="2528">44</cx:pt>
          <cx:pt idx="2529">30</cx:pt>
          <cx:pt idx="2530">32</cx:pt>
          <cx:pt idx="2531">30</cx:pt>
          <cx:pt idx="2532">33</cx:pt>
          <cx:pt idx="2533">44</cx:pt>
          <cx:pt idx="2534">37</cx:pt>
          <cx:pt idx="2535">32</cx:pt>
          <cx:pt idx="2536">27</cx:pt>
          <cx:pt idx="2537">35</cx:pt>
          <cx:pt idx="2538">27</cx:pt>
          <cx:pt idx="2539">33</cx:pt>
          <cx:pt idx="2540">27</cx:pt>
          <cx:pt idx="2541">35</cx:pt>
          <cx:pt idx="2542">33</cx:pt>
          <cx:pt idx="2543">39</cx:pt>
          <cx:pt idx="2544">41</cx:pt>
          <cx:pt idx="2545">39</cx:pt>
          <cx:pt idx="2546">31</cx:pt>
          <cx:pt idx="2547">47</cx:pt>
          <cx:pt idx="2548">31</cx:pt>
          <cx:pt idx="2549">36</cx:pt>
          <cx:pt idx="2550">31</cx:pt>
          <cx:pt idx="2551">39</cx:pt>
          <cx:pt idx="2552">47</cx:pt>
          <cx:pt idx="2553">31</cx:pt>
          <cx:pt idx="2554">39</cx:pt>
          <cx:pt idx="2555">31</cx:pt>
          <cx:pt idx="2556">38</cx:pt>
          <cx:pt idx="2557">47</cx:pt>
          <cx:pt idx="2558">47</cx:pt>
          <cx:pt idx="2559">39</cx:pt>
          <cx:pt idx="2560">38</cx:pt>
          <cx:pt idx="2561">38</cx:pt>
          <cx:pt idx="2562">36</cx:pt>
          <cx:pt idx="2563">36</cx:pt>
          <cx:pt idx="2564">31</cx:pt>
          <cx:pt idx="2565">38</cx:pt>
          <cx:pt idx="2566">38</cx:pt>
          <cx:pt idx="2567">31</cx:pt>
          <cx:pt idx="2568">39</cx:pt>
          <cx:pt idx="2569">41</cx:pt>
          <cx:pt idx="2570">41</cx:pt>
          <cx:pt idx="2571">42</cx:pt>
          <cx:pt idx="2572">41</cx:pt>
          <cx:pt idx="2573">40</cx:pt>
          <cx:pt idx="2574">41</cx:pt>
          <cx:pt idx="2575">42</cx:pt>
          <cx:pt idx="2576">41</cx:pt>
          <cx:pt idx="2577">41</cx:pt>
          <cx:pt idx="2578">42</cx:pt>
          <cx:pt idx="2579">38</cx:pt>
          <cx:pt idx="2580">41</cx:pt>
          <cx:pt idx="2581">42</cx:pt>
          <cx:pt idx="2582">42</cx:pt>
          <cx:pt idx="2583">41</cx:pt>
          <cx:pt idx="2584">42</cx:pt>
          <cx:pt idx="2585">41</cx:pt>
          <cx:pt idx="2586">39</cx:pt>
          <cx:pt idx="2587">39</cx:pt>
          <cx:pt idx="2588">40</cx:pt>
          <cx:pt idx="2589">40</cx:pt>
          <cx:pt idx="2590">40</cx:pt>
          <cx:pt idx="2591">36</cx:pt>
          <cx:pt idx="2592">42</cx:pt>
          <cx:pt idx="2593">40</cx:pt>
          <cx:pt idx="2594">42</cx:pt>
          <cx:pt idx="2595">40</cx:pt>
          <cx:pt idx="2596">42</cx:pt>
          <cx:pt idx="2597">42</cx:pt>
          <cx:pt idx="2598">40</cx:pt>
          <cx:pt idx="2599">40</cx:pt>
          <cx:pt idx="2600">39</cx:pt>
          <cx:pt idx="2601">40</cx:pt>
          <cx:pt idx="2602">42</cx:pt>
          <cx:pt idx="2603">42</cx:pt>
          <cx:pt idx="2604">40</cx:pt>
          <cx:pt idx="2605">40</cx:pt>
          <cx:pt idx="2606">39</cx:pt>
          <cx:pt idx="2607">40</cx:pt>
          <cx:pt idx="2608">39</cx:pt>
          <cx:pt idx="2609">42</cx:pt>
          <cx:pt idx="2610">41</cx:pt>
          <cx:pt idx="2611">18</cx:pt>
          <cx:pt idx="2612">18</cx:pt>
          <cx:pt idx="2613">20</cx:pt>
          <cx:pt idx="2614">18</cx:pt>
          <cx:pt idx="2615">19</cx:pt>
          <cx:pt idx="2616">18</cx:pt>
          <cx:pt idx="2617">20</cx:pt>
          <cx:pt idx="2618">20</cx:pt>
          <cx:pt idx="2619">17</cx:pt>
          <cx:pt idx="2620">20</cx:pt>
          <cx:pt idx="2621">18</cx:pt>
          <cx:pt idx="2622">20</cx:pt>
          <cx:pt idx="2623">19</cx:pt>
          <cx:pt idx="2624">20</cx:pt>
          <cx:pt idx="2625">17</cx:pt>
          <cx:pt idx="2626">18</cx:pt>
          <cx:pt idx="2627">18</cx:pt>
          <cx:pt idx="2628">20</cx:pt>
          <cx:pt idx="2629">20</cx:pt>
          <cx:pt idx="2630">20</cx:pt>
          <cx:pt idx="2631">18</cx:pt>
          <cx:pt idx="2632">20</cx:pt>
          <cx:pt idx="2633">20</cx:pt>
          <cx:pt idx="2634">18</cx:pt>
          <cx:pt idx="2635">18</cx:pt>
          <cx:pt idx="2636">18</cx:pt>
          <cx:pt idx="2637">18</cx:pt>
          <cx:pt idx="2638">20</cx:pt>
          <cx:pt idx="2639">19</cx:pt>
          <cx:pt idx="2640">17</cx:pt>
          <cx:pt idx="2641">19</cx:pt>
          <cx:pt idx="2642">17</cx:pt>
          <cx:pt idx="2643">21</cx:pt>
          <cx:pt idx="2644">19</cx:pt>
          <cx:pt idx="2645">21</cx:pt>
          <cx:pt idx="2646">18</cx:pt>
          <cx:pt idx="2647">21</cx:pt>
          <cx:pt idx="2648">19</cx:pt>
          <cx:pt idx="2649">21</cx:pt>
          <cx:pt idx="2650">21</cx:pt>
          <cx:pt idx="2651">17</cx:pt>
          <cx:pt idx="2652">21</cx:pt>
          <cx:pt idx="2653">19</cx:pt>
          <cx:pt idx="2654">19</cx:pt>
          <cx:pt idx="2655">18</cx:pt>
          <cx:pt idx="2656">19</cx:pt>
          <cx:pt idx="2657">21</cx:pt>
          <cx:pt idx="2658">21</cx:pt>
          <cx:pt idx="2659">21</cx:pt>
          <cx:pt idx="2660">19</cx:pt>
          <cx:pt idx="2661">21</cx:pt>
          <cx:pt idx="2662">19</cx:pt>
          <cx:pt idx="2663">19</cx:pt>
          <cx:pt idx="2664">21</cx:pt>
          <cx:pt idx="2665">17</cx:pt>
          <cx:pt idx="2666">17</cx:pt>
          <cx:pt idx="2667">17</cx:pt>
          <cx:pt idx="2668">17</cx:pt>
          <cx:pt idx="2669">17</cx:pt>
          <cx:pt idx="2670">17</cx:pt>
          <cx:pt idx="2671">18</cx:pt>
          <cx:pt idx="2672">18</cx:pt>
          <cx:pt idx="2673">18</cx:pt>
          <cx:pt idx="2674">18</cx:pt>
          <cx:pt idx="2675">18</cx:pt>
          <cx:pt idx="2676">18</cx:pt>
          <cx:pt idx="2677">24</cx:pt>
          <cx:pt idx="2678">22</cx:pt>
          <cx:pt idx="2679">18</cx:pt>
          <cx:pt idx="2680">22</cx:pt>
          <cx:pt idx="2681">24</cx:pt>
          <cx:pt idx="2682">18</cx:pt>
          <cx:pt idx="2683">18</cx:pt>
          <cx:pt idx="2684">24</cx:pt>
          <cx:pt idx="2685">18</cx:pt>
          <cx:pt idx="2686">22</cx:pt>
          <cx:pt idx="2687">38</cx:pt>
          <cx:pt idx="2688">32</cx:pt>
          <cx:pt idx="2689">31</cx:pt>
          <cx:pt idx="2690">38</cx:pt>
          <cx:pt idx="2691">31</cx:pt>
          <cx:pt idx="2692">33</cx:pt>
          <cx:pt idx="2693">38</cx:pt>
          <cx:pt idx="2694">32</cx:pt>
          <cx:pt idx="2695">30</cx:pt>
          <cx:pt idx="2696">27</cx:pt>
          <cx:pt idx="2697">27</cx:pt>
          <cx:pt idx="2698">27</cx:pt>
          <cx:pt idx="2699">27</cx:pt>
          <cx:pt idx="2700">26</cx:pt>
          <cx:pt idx="2701">27</cx:pt>
          <cx:pt idx="2702">27</cx:pt>
          <cx:pt idx="2703">27</cx:pt>
          <cx:pt idx="2704">26</cx:pt>
          <cx:pt idx="2705">31</cx:pt>
          <cx:pt idx="2706">31</cx:pt>
          <cx:pt idx="2707">25</cx:pt>
          <cx:pt idx="2708">18</cx:pt>
          <cx:pt idx="2709">25</cx:pt>
          <cx:pt idx="2710">22</cx:pt>
          <cx:pt idx="2711">22</cx:pt>
          <cx:pt idx="2712">25</cx:pt>
          <cx:pt idx="2713">22</cx:pt>
          <cx:pt idx="2714">19</cx:pt>
          <cx:pt idx="2715">21</cx:pt>
          <cx:pt idx="2716">18</cx:pt>
          <cx:pt idx="2717">25</cx:pt>
          <cx:pt idx="2718">25</cx:pt>
          <cx:pt idx="2719">21</cx:pt>
          <cx:pt idx="2720">22</cx:pt>
          <cx:pt idx="2721">25</cx:pt>
          <cx:pt idx="2722">26</cx:pt>
          <cx:pt idx="2723">22</cx:pt>
          <cx:pt idx="2724">30</cx:pt>
          <cx:pt idx="2725">28</cx:pt>
          <cx:pt idx="2726">24</cx:pt>
          <cx:pt idx="2727">30</cx:pt>
          <cx:pt idx="2728">26</cx:pt>
          <cx:pt idx="2729">22</cx:pt>
          <cx:pt idx="2730">25</cx:pt>
          <cx:pt idx="2731">26</cx:pt>
          <cx:pt idx="2732">26</cx:pt>
          <cx:pt idx="2733">25</cx:pt>
          <cx:pt idx="2734">22</cx:pt>
          <cx:pt idx="2735">33</cx:pt>
          <cx:pt idx="2736">33</cx:pt>
          <cx:pt idx="2737">30</cx:pt>
          <cx:pt idx="2738">33</cx:pt>
          <cx:pt idx="2739">32</cx:pt>
          <cx:pt idx="2740">33</cx:pt>
          <cx:pt idx="2741">32</cx:pt>
          <cx:pt idx="2742">35</cx:pt>
          <cx:pt idx="2743">35</cx:pt>
          <cx:pt idx="2744">30</cx:pt>
          <cx:pt idx="2745">35</cx:pt>
          <cx:pt idx="2746">30</cx:pt>
          <cx:pt idx="2747">37</cx:pt>
          <cx:pt idx="2748">37</cx:pt>
          <cx:pt idx="2749">35</cx:pt>
          <cx:pt idx="2750">37</cx:pt>
          <cx:pt idx="2751">30</cx:pt>
          <cx:pt idx="2752">37</cx:pt>
          <cx:pt idx="2753">37</cx:pt>
          <cx:pt idx="2754">37</cx:pt>
          <cx:pt idx="2755">37</cx:pt>
          <cx:pt idx="2756">37</cx:pt>
          <cx:pt idx="2757">20</cx:pt>
          <cx:pt idx="2758">23</cx:pt>
          <cx:pt idx="2759">24</cx:pt>
          <cx:pt idx="2760">24</cx:pt>
          <cx:pt idx="2761">21</cx:pt>
          <cx:pt idx="2762">23</cx:pt>
          <cx:pt idx="2763">23</cx:pt>
          <cx:pt idx="2764">25</cx:pt>
          <cx:pt idx="2765">25</cx:pt>
          <cx:pt idx="2766">23</cx:pt>
          <cx:pt idx="2767">25</cx:pt>
          <cx:pt idx="2768">25</cx:pt>
          <cx:pt idx="2769">23</cx:pt>
          <cx:pt idx="2770">25</cx:pt>
          <cx:pt idx="2771">20</cx:pt>
          <cx:pt idx="2772">21</cx:pt>
          <cx:pt idx="2773">25</cx:pt>
          <cx:pt idx="2774">27</cx:pt>
          <cx:pt idx="2775">26</cx:pt>
          <cx:pt idx="2776">26</cx:pt>
          <cx:pt idx="2777">27</cx:pt>
          <cx:pt idx="2778">27</cx:pt>
          <cx:pt idx="2779">25</cx:pt>
          <cx:pt idx="2780">24</cx:pt>
          <cx:pt idx="2781">24</cx:pt>
          <cx:pt idx="2782">26</cx:pt>
          <cx:pt idx="2783">24</cx:pt>
          <cx:pt idx="2784">26</cx:pt>
          <cx:pt idx="2785">24</cx:pt>
          <cx:pt idx="2786">24</cx:pt>
          <cx:pt idx="2787">27</cx:pt>
          <cx:pt idx="2788">26</cx:pt>
          <cx:pt idx="2789">27</cx:pt>
          <cx:pt idx="2790">24</cx:pt>
          <cx:pt idx="2791">25</cx:pt>
          <cx:pt idx="2792">24</cx:pt>
          <cx:pt idx="2793">24</cx:pt>
          <cx:pt idx="2794">24</cx:pt>
          <cx:pt idx="2795">24</cx:pt>
          <cx:pt idx="2796">27</cx:pt>
          <cx:pt idx="2797">24</cx:pt>
          <cx:pt idx="2798">25</cx:pt>
          <cx:pt idx="2799">26</cx:pt>
          <cx:pt idx="2800">25</cx:pt>
          <cx:pt idx="2801">26</cx:pt>
          <cx:pt idx="2802">26</cx:pt>
          <cx:pt idx="2803">27</cx:pt>
          <cx:pt idx="2804">25</cx:pt>
          <cx:pt idx="2805">27</cx:pt>
          <cx:pt idx="2806">24</cx:pt>
          <cx:pt idx="2807">27</cx:pt>
          <cx:pt idx="2808">26</cx:pt>
          <cx:pt idx="2809">27</cx:pt>
          <cx:pt idx="2810">26</cx:pt>
          <cx:pt idx="2811">33</cx:pt>
          <cx:pt idx="2812">32</cx:pt>
          <cx:pt idx="2813">36</cx:pt>
          <cx:pt idx="2814">31</cx:pt>
          <cx:pt idx="2815">36</cx:pt>
          <cx:pt idx="2816">36</cx:pt>
          <cx:pt idx="2817">30</cx:pt>
          <cx:pt idx="2818">35</cx:pt>
          <cx:pt idx="2819">30</cx:pt>
          <cx:pt idx="2820">35</cx:pt>
          <cx:pt idx="2821">26</cx:pt>
          <cx:pt idx="2822">32</cx:pt>
          <cx:pt idx="2823">33</cx:pt>
          <cx:pt idx="2824">26</cx:pt>
          <cx:pt idx="2825">24</cx:pt>
          <cx:pt idx="2826">36</cx:pt>
          <cx:pt idx="2827">36</cx:pt>
          <cx:pt idx="2828">24</cx:pt>
          <cx:pt idx="2829">31</cx:pt>
          <cx:pt idx="2830">36</cx:pt>
          <cx:pt idx="2831">26</cx:pt>
          <cx:pt idx="2832">26</cx:pt>
          <cx:pt idx="2833">27</cx:pt>
          <cx:pt idx="2834">25</cx:pt>
          <cx:pt idx="2835">22</cx:pt>
          <cx:pt idx="2836">35</cx:pt>
          <cx:pt idx="2837">35</cx:pt>
          <cx:pt idx="2838">30</cx:pt>
          <cx:pt idx="2839">30</cx:pt>
          <cx:pt idx="2840">24</cx:pt>
          <cx:pt idx="2841">26</cx:pt>
          <cx:pt idx="2842">24</cx:pt>
          <cx:pt idx="2843">27</cx:pt>
          <cx:pt idx="2844">25</cx:pt>
          <cx:pt idx="2845">25</cx:pt>
          <cx:pt idx="2846">27</cx:pt>
          <cx:pt idx="2847">25</cx:pt>
          <cx:pt idx="2848">25</cx:pt>
          <cx:pt idx="2849">17</cx:pt>
          <cx:pt idx="2850">17</cx:pt>
          <cx:pt idx="2851">17</cx:pt>
          <cx:pt idx="2852">18</cx:pt>
          <cx:pt idx="2853">19</cx:pt>
          <cx:pt idx="2854">19</cx:pt>
          <cx:pt idx="2855">20</cx:pt>
          <cx:pt idx="2856">17</cx:pt>
          <cx:pt idx="2857">20</cx:pt>
          <cx:pt idx="2858">23</cx:pt>
          <cx:pt idx="2859">24</cx:pt>
          <cx:pt idx="2860">24</cx:pt>
          <cx:pt idx="2861">21</cx:pt>
          <cx:pt idx="2862">20</cx:pt>
          <cx:pt idx="2863">21</cx:pt>
          <cx:pt idx="2864">21</cx:pt>
          <cx:pt idx="2865">24</cx:pt>
          <cx:pt idx="2866">24</cx:pt>
          <cx:pt idx="2867">25</cx:pt>
          <cx:pt idx="2868">20</cx:pt>
          <cx:pt idx="2869">25</cx:pt>
          <cx:pt idx="2870">24</cx:pt>
          <cx:pt idx="2871">25</cx:pt>
          <cx:pt idx="2872">24</cx:pt>
          <cx:pt idx="2873">21</cx:pt>
          <cx:pt idx="2874">20</cx:pt>
          <cx:pt idx="2875">21</cx:pt>
          <cx:pt idx="2876">25</cx:pt>
          <cx:pt idx="2877">20</cx:pt>
          <cx:pt idx="2878">17</cx:pt>
          <cx:pt idx="2879">17</cx:pt>
          <cx:pt idx="2880">19</cx:pt>
          <cx:pt idx="2881">19</cx:pt>
          <cx:pt idx="2882">24</cx:pt>
          <cx:pt idx="2883">24</cx:pt>
          <cx:pt idx="2884">20</cx:pt>
          <cx:pt idx="2885">24</cx:pt>
          <cx:pt idx="2886">19</cx:pt>
          <cx:pt idx="2887">19</cx:pt>
          <cx:pt idx="2888">19</cx:pt>
          <cx:pt idx="2889">19</cx:pt>
          <cx:pt idx="2890">19</cx:pt>
          <cx:pt idx="2891">15</cx:pt>
          <cx:pt idx="2892">15</cx:pt>
          <cx:pt idx="2893">15</cx:pt>
          <cx:pt idx="2894">15</cx:pt>
          <cx:pt idx="2895">15</cx:pt>
          <cx:pt idx="2896">15</cx:pt>
          <cx:pt idx="2897">23</cx:pt>
          <cx:pt idx="2898">23</cx:pt>
          <cx:pt idx="2899">23</cx:pt>
          <cx:pt idx="2900">23</cx:pt>
          <cx:pt idx="2901">23</cx:pt>
          <cx:pt idx="2902">26</cx:pt>
          <cx:pt idx="2903">24</cx:pt>
          <cx:pt idx="2904">24</cx:pt>
          <cx:pt idx="2905">25</cx:pt>
          <cx:pt idx="2906">27</cx:pt>
          <cx:pt idx="2907">27</cx:pt>
          <cx:pt idx="2908">25</cx:pt>
          <cx:pt idx="2909">26</cx:pt>
          <cx:pt idx="2910">26</cx:pt>
          <cx:pt idx="2911">26</cx:pt>
          <cx:pt idx="2912">27</cx:pt>
          <cx:pt idx="2913">32</cx:pt>
          <cx:pt idx="2914">32</cx:pt>
          <cx:pt idx="2915">32</cx:pt>
          <cx:pt idx="2916">32</cx:pt>
          <cx:pt idx="2917">31</cx:pt>
          <cx:pt idx="2918">31</cx:pt>
          <cx:pt idx="2919">27</cx:pt>
          <cx:pt idx="2920">31</cx:pt>
          <cx:pt idx="2921">15</cx:pt>
          <cx:pt idx="2922">35</cx:pt>
          <cx:pt idx="2923">36</cx:pt>
          <cx:pt idx="2924">42</cx:pt>
          <cx:pt idx="2925">38</cx:pt>
          <cx:pt idx="2926">40</cx:pt>
          <cx:pt idx="2927">37</cx:pt>
          <cx:pt idx="2928">36</cx:pt>
          <cx:pt idx="2929">37</cx:pt>
          <cx:pt idx="2930">37</cx:pt>
          <cx:pt idx="2931">38</cx:pt>
          <cx:pt idx="2932">37</cx:pt>
          <cx:pt idx="2933">37</cx:pt>
          <cx:pt idx="2934">40</cx:pt>
          <cx:pt idx="2935">38</cx:pt>
          <cx:pt idx="2936">42</cx:pt>
          <cx:pt idx="2937">38</cx:pt>
          <cx:pt idx="2938">37</cx:pt>
          <cx:pt idx="2939">37</cx:pt>
          <cx:pt idx="2940">37</cx:pt>
          <cx:pt idx="2941">37</cx:pt>
          <cx:pt idx="2942">38</cx:pt>
          <cx:pt idx="2943">40</cx:pt>
          <cx:pt idx="2944">37</cx:pt>
          <cx:pt idx="2945">40</cx:pt>
          <cx:pt idx="2946">36</cx:pt>
          <cx:pt idx="2947">38</cx:pt>
          <cx:pt idx="2948">37</cx:pt>
          <cx:pt idx="2949">35</cx:pt>
          <cx:pt idx="2950">40</cx:pt>
          <cx:pt idx="2951">36</cx:pt>
          <cx:pt idx="2952">35</cx:pt>
          <cx:pt idx="2953">40</cx:pt>
          <cx:pt idx="2954">35</cx:pt>
          <cx:pt idx="2955">36</cx:pt>
          <cx:pt idx="2956">36</cx:pt>
          <cx:pt idx="2957">35</cx:pt>
          <cx:pt idx="2958">26</cx:pt>
          <cx:pt idx="2959">23</cx:pt>
          <cx:pt idx="2960">23</cx:pt>
          <cx:pt idx="2961">22</cx:pt>
          <cx:pt idx="2962">28</cx:pt>
          <cx:pt idx="2963">29</cx:pt>
          <cx:pt idx="2964">29</cx:pt>
          <cx:pt idx="2965">29</cx:pt>
          <cx:pt idx="2966">29</cx:pt>
          <cx:pt idx="2967">29</cx:pt>
          <cx:pt idx="2968">29</cx:pt>
          <cx:pt idx="2969">29</cx:pt>
          <cx:pt idx="2970">22</cx:pt>
          <cx:pt idx="2971">29</cx:pt>
          <cx:pt idx="2972">29</cx:pt>
          <cx:pt idx="2973">29</cx:pt>
          <cx:pt idx="2974">22</cx:pt>
          <cx:pt idx="2975">29</cx:pt>
          <cx:pt idx="2976">29</cx:pt>
          <cx:pt idx="2977">29</cx:pt>
          <cx:pt idx="2978">29</cx:pt>
          <cx:pt idx="2979">29</cx:pt>
          <cx:pt idx="2980">22</cx:pt>
          <cx:pt idx="2981">22</cx:pt>
          <cx:pt idx="2982">22</cx:pt>
          <cx:pt idx="2983">22</cx:pt>
          <cx:pt idx="2984">29</cx:pt>
          <cx:pt idx="2985">29</cx:pt>
          <cx:pt idx="2986">22</cx:pt>
          <cx:pt idx="2987">22</cx:pt>
          <cx:pt idx="2988">29</cx:pt>
          <cx:pt idx="2989">29</cx:pt>
          <cx:pt idx="2990">22</cx:pt>
          <cx:pt idx="2991">22</cx:pt>
          <cx:pt idx="2992">29</cx:pt>
          <cx:pt idx="2993">29</cx:pt>
          <cx:pt idx="2994">29</cx:pt>
          <cx:pt idx="2995">29</cx:pt>
          <cx:pt idx="2996">29</cx:pt>
          <cx:pt idx="2997">22</cx:pt>
          <cx:pt idx="2998">29</cx:pt>
          <cx:pt idx="2999">22</cx:pt>
          <cx:pt idx="3000">29</cx:pt>
          <cx:pt idx="3001">29</cx:pt>
          <cx:pt idx="3002">29</cx:pt>
          <cx:pt idx="3003">29</cx:pt>
          <cx:pt idx="3004">22</cx:pt>
          <cx:pt idx="3005">25</cx:pt>
          <cx:pt idx="3006">25</cx:pt>
          <cx:pt idx="3007">25</cx:pt>
          <cx:pt idx="3008">22</cx:pt>
          <cx:pt idx="3009">25</cx:pt>
          <cx:pt idx="3010">25</cx:pt>
          <cx:pt idx="3011">25</cx:pt>
          <cx:pt idx="3012">25</cx:pt>
          <cx:pt idx="3013">25</cx:pt>
          <cx:pt idx="3014">22</cx:pt>
          <cx:pt idx="3015">25</cx:pt>
          <cx:pt idx="3016">25</cx:pt>
          <cx:pt idx="3017">25</cx:pt>
          <cx:pt idx="3018">25</cx:pt>
          <cx:pt idx="3019">25</cx:pt>
          <cx:pt idx="3020">25</cx:pt>
          <cx:pt idx="3021">22</cx:pt>
          <cx:pt idx="3022">22</cx:pt>
          <cx:pt idx="3023">22</cx:pt>
          <cx:pt idx="3024">25</cx:pt>
          <cx:pt idx="3025">25</cx:pt>
          <cx:pt idx="3026">25</cx:pt>
          <cx:pt idx="3027">25</cx:pt>
          <cx:pt idx="3028">22</cx:pt>
          <cx:pt idx="3029">22</cx:pt>
          <cx:pt idx="3030">15</cx:pt>
          <cx:pt idx="3031">16</cx:pt>
          <cx:pt idx="3032">16</cx:pt>
          <cx:pt idx="3033">15</cx:pt>
          <cx:pt idx="3034">18</cx:pt>
          <cx:pt idx="3035">17</cx:pt>
          <cx:pt idx="3036">20</cx:pt>
          <cx:pt idx="3037">30</cx:pt>
          <cx:pt idx="3038">31</cx:pt>
          <cx:pt idx="3039">30</cx:pt>
          <cx:pt idx="3040">31</cx:pt>
          <cx:pt idx="3041">30</cx:pt>
          <cx:pt idx="3042">30</cx:pt>
          <cx:pt idx="3043">30</cx:pt>
          <cx:pt idx="3044">31</cx:pt>
          <cx:pt idx="3045">31</cx:pt>
          <cx:pt idx="3046">31</cx:pt>
          <cx:pt idx="3047">33</cx:pt>
          <cx:pt idx="3048">34</cx:pt>
          <cx:pt idx="3049">33</cx:pt>
          <cx:pt idx="3050">34</cx:pt>
          <cx:pt idx="3051">33</cx:pt>
          <cx:pt idx="3052">33</cx:pt>
          <cx:pt idx="3053">33</cx:pt>
          <cx:pt idx="3054">34</cx:pt>
          <cx:pt idx="3055">34</cx:pt>
          <cx:pt idx="3056">34</cx:pt>
          <cx:pt idx="3057">31</cx:pt>
          <cx:pt idx="3058">31</cx:pt>
          <cx:pt idx="3059">33</cx:pt>
          <cx:pt idx="3060">31</cx:pt>
          <cx:pt idx="3061">33</cx:pt>
          <cx:pt idx="3062">33</cx:pt>
          <cx:pt idx="3063">31</cx:pt>
          <cx:pt idx="3064">33</cx:pt>
          <cx:pt idx="3065">33</cx:pt>
          <cx:pt idx="3066">31</cx:pt>
          <cx:pt idx="3067">33</cx:pt>
          <cx:pt idx="3068">31</cx:pt>
          <cx:pt idx="3069">39</cx:pt>
          <cx:pt idx="3070">38</cx:pt>
          <cx:pt idx="3071">38</cx:pt>
          <cx:pt idx="3072">38</cx:pt>
          <cx:pt idx="3073">39</cx:pt>
          <cx:pt idx="3074">39</cx:pt>
          <cx:pt idx="3075">38</cx:pt>
          <cx:pt idx="3076">39</cx:pt>
          <cx:pt idx="3077">38</cx:pt>
          <cx:pt idx="3078">38</cx:pt>
          <cx:pt idx="3079">39</cx:pt>
          <cx:pt idx="3080">39</cx:pt>
          <cx:pt idx="3081">38</cx:pt>
          <cx:pt idx="3082">38</cx:pt>
          <cx:pt idx="3083">39</cx:pt>
          <cx:pt idx="3084">38</cx:pt>
          <cx:pt idx="3085">39</cx:pt>
          <cx:pt idx="3086">39</cx:pt>
          <cx:pt idx="3087">22</cx:pt>
          <cx:pt idx="3088">22</cx:pt>
          <cx:pt idx="3089">22</cx:pt>
          <cx:pt idx="3090">23</cx:pt>
          <cx:pt idx="3091">23</cx:pt>
          <cx:pt idx="3092">22</cx:pt>
          <cx:pt idx="3093">23</cx:pt>
          <cx:pt idx="3094">22</cx:pt>
          <cx:pt idx="3095">23</cx:pt>
          <cx:pt idx="3096">23</cx:pt>
          <cx:pt idx="3097">23</cx:pt>
          <cx:pt idx="3098">23</cx:pt>
          <cx:pt idx="3099">23</cx:pt>
          <cx:pt idx="3100">23</cx:pt>
          <cx:pt idx="3101">23</cx:pt>
          <cx:pt idx="3102">30</cx:pt>
          <cx:pt idx="3103">28</cx:pt>
          <cx:pt idx="3104">30</cx:pt>
          <cx:pt idx="3105">31</cx:pt>
          <cx:pt idx="3106">30</cx:pt>
          <cx:pt idx="3107">31</cx:pt>
          <cx:pt idx="3108">28</cx:pt>
          <cx:pt idx="3109">31</cx:pt>
          <cx:pt idx="3110">30</cx:pt>
          <cx:pt idx="3111">31</cx:pt>
          <cx:pt idx="3112">31</cx:pt>
          <cx:pt idx="3113">31</cx:pt>
          <cx:pt idx="3114">30</cx:pt>
          <cx:pt idx="3115">28</cx:pt>
          <cx:pt idx="3116">28</cx:pt>
          <cx:pt idx="3117">30</cx:pt>
          <cx:pt idx="3118">31</cx:pt>
          <cx:pt idx="3119">28</cx:pt>
          <cx:pt idx="3120">30</cx:pt>
          <cx:pt idx="3121">30</cx:pt>
          <cx:pt idx="3122">31</cx:pt>
          <cx:pt idx="3123">28</cx:pt>
          <cx:pt idx="3124">31</cx:pt>
          <cx:pt idx="3125">30</cx:pt>
          <cx:pt idx="3126">34</cx:pt>
          <cx:pt idx="3127">31</cx:pt>
          <cx:pt idx="3128">34</cx:pt>
          <cx:pt idx="3129">34</cx:pt>
          <cx:pt idx="3130">31</cx:pt>
          <cx:pt idx="3131">34</cx:pt>
          <cx:pt idx="3132">30</cx:pt>
          <cx:pt idx="3133">33</cx:pt>
          <cx:pt idx="3134">33</cx:pt>
          <cx:pt idx="3135">30</cx:pt>
          <cx:pt idx="3136">24</cx:pt>
          <cx:pt idx="3137">24</cx:pt>
          <cx:pt idx="3138">24</cx:pt>
          <cx:pt idx="3139">42</cx:pt>
          <cx:pt idx="3140">36</cx:pt>
          <cx:pt idx="3141">38</cx:pt>
          <cx:pt idx="3142">38</cx:pt>
          <cx:pt idx="3143">38</cx:pt>
          <cx:pt idx="3144">39</cx:pt>
          <cx:pt idx="3145">36</cx:pt>
          <cx:pt idx="3146">38</cx:pt>
          <cx:pt idx="3147">35</cx:pt>
          <cx:pt idx="3148">36</cx:pt>
          <cx:pt idx="3149">38</cx:pt>
          <cx:pt idx="3150">42</cx:pt>
          <cx:pt idx="3151">36</cx:pt>
          <cx:pt idx="3152">38</cx:pt>
          <cx:pt idx="3153">38</cx:pt>
          <cx:pt idx="3154">35</cx:pt>
          <cx:pt idx="3155">38</cx:pt>
          <cx:pt idx="3156">39</cx:pt>
          <cx:pt idx="3157">46</cx:pt>
          <cx:pt idx="3158">42</cx:pt>
          <cx:pt idx="3159">41</cx:pt>
          <cx:pt idx="3160">41</cx:pt>
          <cx:pt idx="3161">42</cx:pt>
          <cx:pt idx="3162">41</cx:pt>
          <cx:pt idx="3163">42</cx:pt>
          <cx:pt idx="3164">38</cx:pt>
          <cx:pt idx="3165">37</cx:pt>
          <cx:pt idx="3166">40</cx:pt>
          <cx:pt idx="3167">39</cx:pt>
          <cx:pt idx="3168">39</cx:pt>
          <cx:pt idx="3169">39</cx:pt>
          <cx:pt idx="3170">39</cx:pt>
          <cx:pt idx="3171">40</cx:pt>
          <cx:pt idx="3172">37</cx:pt>
          <cx:pt idx="3173">40</cx:pt>
          <cx:pt idx="3174">40</cx:pt>
          <cx:pt idx="3175">40</cx:pt>
          <cx:pt idx="3176">31</cx:pt>
          <cx:pt idx="3177">26</cx:pt>
          <cx:pt idx="3178">27</cx:pt>
          <cx:pt idx="3179">27</cx:pt>
          <cx:pt idx="3180">27</cx:pt>
          <cx:pt idx="3181">31</cx:pt>
          <cx:pt idx="3182">26</cx:pt>
          <cx:pt idx="3183">27</cx:pt>
          <cx:pt idx="3184">26</cx:pt>
          <cx:pt idx="3185">26</cx:pt>
          <cx:pt idx="3186">27</cx:pt>
          <cx:pt idx="3187">26</cx:pt>
          <cx:pt idx="3188">30</cx:pt>
          <cx:pt idx="3189">27</cx:pt>
          <cx:pt idx="3190">30</cx:pt>
          <cx:pt idx="3191">26</cx:pt>
          <cx:pt idx="3192">27</cx:pt>
          <cx:pt idx="3193">27</cx:pt>
          <cx:pt idx="3194">27</cx:pt>
          <cx:pt idx="3195">27</cx:pt>
          <cx:pt idx="3196">27</cx:pt>
          <cx:pt idx="3197">27</cx:pt>
          <cx:pt idx="3198">27</cx:pt>
          <cx:pt idx="3199">27</cx:pt>
          <cx:pt idx="3200">27</cx:pt>
          <cx:pt idx="3201">27</cx:pt>
          <cx:pt idx="3202">27</cx:pt>
          <cx:pt idx="3203">27</cx:pt>
          <cx:pt idx="3204">27</cx:pt>
          <cx:pt idx="3205">27</cx:pt>
          <cx:pt idx="3206">27</cx:pt>
          <cx:pt idx="3207">27</cx:pt>
          <cx:pt idx="3208">27</cx:pt>
          <cx:pt idx="3209">27</cx:pt>
          <cx:pt idx="3210">27</cx:pt>
          <cx:pt idx="3211">27</cx:pt>
          <cx:pt idx="3212">19</cx:pt>
          <cx:pt idx="3213">19</cx:pt>
          <cx:pt idx="3214">19</cx:pt>
          <cx:pt idx="3215">19</cx:pt>
          <cx:pt idx="3216">19</cx:pt>
          <cx:pt idx="3217">19</cx:pt>
          <cx:pt idx="3218">19</cx:pt>
          <cx:pt idx="3219">21</cx:pt>
          <cx:pt idx="3220">21</cx:pt>
          <cx:pt idx="3221">27</cx:pt>
          <cx:pt idx="3222">26</cx:pt>
          <cx:pt idx="3223">26</cx:pt>
          <cx:pt idx="3224">26</cx:pt>
          <cx:pt idx="3225">26</cx:pt>
          <cx:pt idx="3226">27</cx:pt>
          <cx:pt idx="3227">26</cx:pt>
          <cx:pt idx="3228">26</cx:pt>
          <cx:pt idx="3229">26</cx:pt>
          <cx:pt idx="3230">26</cx:pt>
          <cx:pt idx="3231">26</cx:pt>
          <cx:pt idx="3232">26</cx:pt>
          <cx:pt idx="3233">26</cx:pt>
          <cx:pt idx="3234">26</cx:pt>
          <cx:pt idx="3235">26</cx:pt>
          <cx:pt idx="3236">26</cx:pt>
          <cx:pt idx="3237">26</cx:pt>
          <cx:pt idx="3238">26</cx:pt>
          <cx:pt idx="3239">26</cx:pt>
          <cx:pt idx="3240">26</cx:pt>
          <cx:pt idx="3241">26</cx:pt>
          <cx:pt idx="3242">26</cx:pt>
          <cx:pt idx="3243">26</cx:pt>
          <cx:pt idx="3244">30</cx:pt>
          <cx:pt idx="3245">28</cx:pt>
          <cx:pt idx="3246">28</cx:pt>
          <cx:pt idx="3247">26</cx:pt>
          <cx:pt idx="3248">29</cx:pt>
          <cx:pt idx="3249">24</cx:pt>
          <cx:pt idx="3250">28</cx:pt>
          <cx:pt idx="3251">26</cx:pt>
          <cx:pt idx="3252">30</cx:pt>
          <cx:pt idx="3253">30</cx:pt>
          <cx:pt idx="3254">28</cx:pt>
          <cx:pt idx="3255">30</cx:pt>
          <cx:pt idx="3256">29</cx:pt>
          <cx:pt idx="3257">29</cx:pt>
          <cx:pt idx="3258">24</cx:pt>
          <cx:pt idx="3259">30</cx:pt>
          <cx:pt idx="3260">31</cx:pt>
          <cx:pt idx="3261">31</cx:pt>
          <cx:pt idx="3262">24</cx:pt>
          <cx:pt idx="3263">31</cx:pt>
          <cx:pt idx="3264">24</cx:pt>
          <cx:pt idx="3265">29</cx:pt>
          <cx:pt idx="3266">28</cx:pt>
          <cx:pt idx="3267">30</cx:pt>
          <cx:pt idx="3268">30</cx:pt>
          <cx:pt idx="3269">29</cx:pt>
          <cx:pt idx="3270">28</cx:pt>
          <cx:pt idx="3271">29</cx:pt>
          <cx:pt idx="3272">31</cx:pt>
          <cx:pt idx="3273">28</cx:pt>
          <cx:pt idx="3274">29</cx:pt>
          <cx:pt idx="3275">27</cx:pt>
          <cx:pt idx="3276">30</cx:pt>
          <cx:pt idx="3277">24</cx:pt>
          <cx:pt idx="3278">29</cx:pt>
          <cx:pt idx="3279">27</cx:pt>
          <cx:pt idx="3280">30</cx:pt>
          <cx:pt idx="3281">30</cx:pt>
          <cx:pt idx="3282">29</cx:pt>
          <cx:pt idx="3283">24</cx:pt>
          <cx:pt idx="3284">30</cx:pt>
          <cx:pt idx="3285">30</cx:pt>
          <cx:pt idx="3286">31</cx:pt>
          <cx:pt idx="3287">30</cx:pt>
          <cx:pt idx="3288">31</cx:pt>
          <cx:pt idx="3289">30</cx:pt>
          <cx:pt idx="3290">31</cx:pt>
          <cx:pt idx="3291">31</cx:pt>
          <cx:pt idx="3292">31</cx:pt>
          <cx:pt idx="3293">30</cx:pt>
          <cx:pt idx="3294">31</cx:pt>
          <cx:pt idx="3295">22</cx:pt>
          <cx:pt idx="3296">23</cx:pt>
          <cx:pt idx="3297">23</cx:pt>
          <cx:pt idx="3298">30</cx:pt>
          <cx:pt idx="3299">28</cx:pt>
          <cx:pt idx="3300">29</cx:pt>
          <cx:pt idx="3301">30</cx:pt>
          <cx:pt idx="3302">29</cx:pt>
          <cx:pt idx="3303">28</cx:pt>
          <cx:pt idx="3304">30</cx:pt>
          <cx:pt idx="3305">30</cx:pt>
          <cx:pt idx="3306">31</cx:pt>
          <cx:pt idx="3307">31</cx:pt>
          <cx:pt idx="3308">30</cx:pt>
          <cx:pt idx="3309">30</cx:pt>
          <cx:pt idx="3310">31</cx:pt>
          <cx:pt idx="3311">30</cx:pt>
          <cx:pt idx="3312">30</cx:pt>
          <cx:pt idx="3313">31</cx:pt>
          <cx:pt idx="3314">24</cx:pt>
          <cx:pt idx="3315">27</cx:pt>
          <cx:pt idx="3316">28</cx:pt>
          <cx:pt idx="3317">28</cx:pt>
          <cx:pt idx="3318">28</cx:pt>
          <cx:pt idx="3319">26</cx:pt>
          <cx:pt idx="3320">26</cx:pt>
          <cx:pt idx="3321">24</cx:pt>
          <cx:pt idx="3322">28</cx:pt>
          <cx:pt idx="3323">26</cx:pt>
          <cx:pt idx="3324">26</cx:pt>
          <cx:pt idx="3325">26</cx:pt>
          <cx:pt idx="3326">26</cx:pt>
          <cx:pt idx="3327">26</cx:pt>
          <cx:pt idx="3328">26</cx:pt>
          <cx:pt idx="3329">26</cx:pt>
          <cx:pt idx="3330">26</cx:pt>
          <cx:pt idx="3331">26</cx:pt>
          <cx:pt idx="3332">26</cx:pt>
          <cx:pt idx="3333">26</cx:pt>
          <cx:pt idx="3334">26</cx:pt>
          <cx:pt idx="3335">27</cx:pt>
          <cx:pt idx="3336">27</cx:pt>
          <cx:pt idx="3337">26</cx:pt>
          <cx:pt idx="3338">26</cx:pt>
          <cx:pt idx="3339">35</cx:pt>
          <cx:pt idx="3340">35</cx:pt>
          <cx:pt idx="3341">32</cx:pt>
          <cx:pt idx="3342">32</cx:pt>
          <cx:pt idx="3343">32</cx:pt>
          <cx:pt idx="3344">35</cx:pt>
          <cx:pt idx="3345">34</cx:pt>
          <cx:pt idx="3346">34</cx:pt>
          <cx:pt idx="3347">34</cx:pt>
          <cx:pt idx="3348">32</cx:pt>
          <cx:pt idx="3349">32</cx:pt>
          <cx:pt idx="3350">32</cx:pt>
          <cx:pt idx="3351">32</cx:pt>
          <cx:pt idx="3352">31</cx:pt>
          <cx:pt idx="3353">32</cx:pt>
          <cx:pt idx="3354">30</cx:pt>
          <cx:pt idx="3355">30</cx:pt>
          <cx:pt idx="3356">35</cx:pt>
          <cx:pt idx="3357">32</cx:pt>
          <cx:pt idx="3358">32</cx:pt>
          <cx:pt idx="3359">30</cx:pt>
          <cx:pt idx="3360">30</cx:pt>
          <cx:pt idx="3361">35</cx:pt>
          <cx:pt idx="3362">32</cx:pt>
          <cx:pt idx="3363">32</cx:pt>
          <cx:pt idx="3364">31</cx:pt>
          <cx:pt idx="3365">30</cx:pt>
          <cx:pt idx="3366">35</cx:pt>
          <cx:pt idx="3367">30</cx:pt>
          <cx:pt idx="3368">30</cx:pt>
          <cx:pt idx="3369">35</cx:pt>
          <cx:pt idx="3370">33</cx:pt>
          <cx:pt idx="3371">30</cx:pt>
          <cx:pt idx="3372">30</cx:pt>
          <cx:pt idx="3373">33</cx:pt>
          <cx:pt idx="3374">30</cx:pt>
          <cx:pt idx="3375">33</cx:pt>
          <cx:pt idx="3376">33</cx:pt>
          <cx:pt idx="3377">33</cx:pt>
          <cx:pt idx="3378">33</cx:pt>
          <cx:pt idx="3379">30</cx:pt>
          <cx:pt idx="3380">25</cx:pt>
          <cx:pt idx="3381">23</cx:pt>
          <cx:pt idx="3382">25</cx:pt>
          <cx:pt idx="3383">23</cx:pt>
          <cx:pt idx="3384">28</cx:pt>
          <cx:pt idx="3385">28</cx:pt>
          <cx:pt idx="3386">21</cx:pt>
          <cx:pt idx="3387">24</cx:pt>
          <cx:pt idx="3388">28</cx:pt>
          <cx:pt idx="3389">21</cx:pt>
          <cx:pt idx="3390">28</cx:pt>
          <cx:pt idx="3391">28</cx:pt>
          <cx:pt idx="3392">24</cx:pt>
          <cx:pt idx="3393">24</cx:pt>
          <cx:pt idx="3394">24</cx:pt>
          <cx:pt idx="3395">27</cx:pt>
          <cx:pt idx="3396">27</cx:pt>
          <cx:pt idx="3397">21</cx:pt>
          <cx:pt idx="3398">21</cx:pt>
          <cx:pt idx="3399">27</cx:pt>
          <cx:pt idx="3400">22</cx:pt>
          <cx:pt idx="3401">24</cx:pt>
          <cx:pt idx="3402">24</cx:pt>
          <cx:pt idx="3403">22</cx:pt>
          <cx:pt idx="3404">24</cx:pt>
          <cx:pt idx="3405">22</cx:pt>
          <cx:pt idx="3406">24</cx:pt>
          <cx:pt idx="3407">22</cx:pt>
          <cx:pt idx="3408">22</cx:pt>
          <cx:pt idx="3409">22</cx:pt>
          <cx:pt idx="3410">24</cx:pt>
          <cx:pt idx="3411">24</cx:pt>
          <cx:pt idx="3412">28</cx:pt>
          <cx:pt idx="3413">27</cx:pt>
          <cx:pt idx="3414">27</cx:pt>
          <cx:pt idx="3415">28</cx:pt>
          <cx:pt idx="3416">28</cx:pt>
          <cx:pt idx="3417">27</cx:pt>
          <cx:pt idx="3418">27</cx:pt>
          <cx:pt idx="3419">20</cx:pt>
          <cx:pt idx="3420">19</cx:pt>
          <cx:pt idx="3421">20</cx:pt>
          <cx:pt idx="3422">18</cx:pt>
          <cx:pt idx="3423">19</cx:pt>
          <cx:pt idx="3424">18</cx:pt>
          <cx:pt idx="3425">18</cx:pt>
          <cx:pt idx="3426">19</cx:pt>
          <cx:pt idx="3427">18</cx:pt>
          <cx:pt idx="3428">18</cx:pt>
          <cx:pt idx="3429">20</cx:pt>
          <cx:pt idx="3430">20</cx:pt>
          <cx:pt idx="3431">19</cx:pt>
          <cx:pt idx="3432">19</cx:pt>
          <cx:pt idx="3433">20</cx:pt>
          <cx:pt idx="3434">18</cx:pt>
          <cx:pt idx="3435">19</cx:pt>
          <cx:pt idx="3436">20</cx:pt>
          <cx:pt idx="3437">20</cx:pt>
          <cx:pt idx="3438">20</cx:pt>
          <cx:pt idx="3439">18</cx:pt>
          <cx:pt idx="3440">20</cx:pt>
          <cx:pt idx="3441">19</cx:pt>
          <cx:pt idx="3442">20</cx:pt>
          <cx:pt idx="3443">18</cx:pt>
          <cx:pt idx="3444">20</cx:pt>
          <cx:pt idx="3445">20</cx:pt>
          <cx:pt idx="3446">19</cx:pt>
          <cx:pt idx="3447">19</cx:pt>
          <cx:pt idx="3448">18</cx:pt>
          <cx:pt idx="3449">20</cx:pt>
          <cx:pt idx="3450">20</cx:pt>
          <cx:pt idx="3451">20</cx:pt>
          <cx:pt idx="3452">18</cx:pt>
          <cx:pt idx="3453">20</cx:pt>
          <cx:pt idx="3454">20</cx:pt>
          <cx:pt idx="3455">18</cx:pt>
          <cx:pt idx="3456">18</cx:pt>
          <cx:pt idx="3457">20</cx:pt>
          <cx:pt idx="3458">18</cx:pt>
          <cx:pt idx="3459">18</cx:pt>
          <cx:pt idx="3460">18</cx:pt>
          <cx:pt idx="3461">19</cx:pt>
          <cx:pt idx="3462">18</cx:pt>
          <cx:pt idx="3463">20</cx:pt>
          <cx:pt idx="3464">18</cx:pt>
          <cx:pt idx="3465">18</cx:pt>
          <cx:pt idx="3466">20</cx:pt>
          <cx:pt idx="3467">20</cx:pt>
          <cx:pt idx="3468">20</cx:pt>
          <cx:pt idx="3469">20</cx:pt>
          <cx:pt idx="3470">18</cx:pt>
          <cx:pt idx="3471">20</cx:pt>
          <cx:pt idx="3472">18</cx:pt>
          <cx:pt idx="3473">20</cx:pt>
          <cx:pt idx="3474">18</cx:pt>
          <cx:pt idx="3475">20</cx:pt>
          <cx:pt idx="3476">18</cx:pt>
          <cx:pt idx="3477">20</cx:pt>
          <cx:pt idx="3478">18</cx:pt>
          <cx:pt idx="3479">18</cx:pt>
          <cx:pt idx="3480">18</cx:pt>
          <cx:pt idx="3481">19</cx:pt>
          <cx:pt idx="3482">20</cx:pt>
          <cx:pt idx="3483">20</cx:pt>
          <cx:pt idx="3484">36</cx:pt>
          <cx:pt idx="3485">35</cx:pt>
          <cx:pt idx="3486">35</cx:pt>
          <cx:pt idx="3487">41</cx:pt>
          <cx:pt idx="3488">33</cx:pt>
          <cx:pt idx="3489">33</cx:pt>
          <cx:pt idx="3490">35</cx:pt>
          <cx:pt idx="3491">41</cx:pt>
          <cx:pt idx="3492">35</cx:pt>
          <cx:pt idx="3493">36</cx:pt>
          <cx:pt idx="3494">39</cx:pt>
          <cx:pt idx="3495">36</cx:pt>
          <cx:pt idx="3496">35</cx:pt>
          <cx:pt idx="3497">36</cx:pt>
          <cx:pt idx="3498">35</cx:pt>
          <cx:pt idx="3499">36</cx:pt>
          <cx:pt idx="3500">36</cx:pt>
          <cx:pt idx="3501">39</cx:pt>
          <cx:pt idx="3502">35</cx:pt>
          <cx:pt idx="3503">35</cx:pt>
          <cx:pt idx="3504">35</cx:pt>
          <cx:pt idx="3505">19</cx:pt>
          <cx:pt idx="3506">24</cx:pt>
          <cx:pt idx="3507">24</cx:pt>
          <cx:pt idx="3508">24</cx:pt>
          <cx:pt idx="3509">31</cx:pt>
          <cx:pt idx="3510">25</cx:pt>
          <cx:pt idx="3511">31</cx:pt>
          <cx:pt idx="3512">24</cx:pt>
          <cx:pt idx="3513">26</cx:pt>
          <cx:pt idx="3514">29</cx:pt>
          <cx:pt idx="3515">29</cx:pt>
          <cx:pt idx="3516">29</cx:pt>
          <cx:pt idx="3517">29</cx:pt>
          <cx:pt idx="3518">25</cx:pt>
          <cx:pt idx="3519">24</cx:pt>
          <cx:pt idx="3520">18</cx:pt>
          <cx:pt idx="3521">17</cx:pt>
          <cx:pt idx="3522">15</cx:pt>
          <cx:pt idx="3523">17</cx:pt>
          <cx:pt idx="3524">19</cx:pt>
          <cx:pt idx="3525">19</cx:pt>
          <cx:pt idx="3526">19</cx:pt>
          <cx:pt idx="3527">19</cx:pt>
          <cx:pt idx="3528">19</cx:pt>
          <cx:pt idx="3529">19</cx:pt>
          <cx:pt idx="3530">19</cx:pt>
          <cx:pt idx="3531">19</cx:pt>
          <cx:pt idx="3532">19</cx:pt>
          <cx:pt idx="3533">19</cx:pt>
          <cx:pt idx="3534">19</cx:pt>
          <cx:pt idx="3535">18</cx:pt>
          <cx:pt idx="3536">17</cx:pt>
          <cx:pt idx="3537">18</cx:pt>
          <cx:pt idx="3538">17</cx:pt>
          <cx:pt idx="3539">17</cx:pt>
          <cx:pt idx="3540">17</cx:pt>
          <cx:pt idx="3541">18</cx:pt>
          <cx:pt idx="3542">18</cx:pt>
          <cx:pt idx="3543">17</cx:pt>
          <cx:pt idx="3544">18</cx:pt>
          <cx:pt idx="3545">17</cx:pt>
          <cx:pt idx="3546">18</cx:pt>
          <cx:pt idx="3547">17</cx:pt>
          <cx:pt idx="3548">18</cx:pt>
          <cx:pt idx="3549">18</cx:pt>
          <cx:pt idx="3550">17</cx:pt>
          <cx:pt idx="3551">15</cx:pt>
          <cx:pt idx="3552">15</cx:pt>
          <cx:pt idx="3553">14</cx:pt>
          <cx:pt idx="3554">14</cx:pt>
          <cx:pt idx="3555">25</cx:pt>
          <cx:pt idx="3556">25</cx:pt>
          <cx:pt idx="3557">25</cx:pt>
          <cx:pt idx="3558">24</cx:pt>
          <cx:pt idx="3559">24</cx:pt>
          <cx:pt idx="3560">24</cx:pt>
          <cx:pt idx="3561">22</cx:pt>
          <cx:pt idx="3562">22</cx:pt>
          <cx:pt idx="3563">22</cx:pt>
          <cx:pt idx="3564">24</cx:pt>
          <cx:pt idx="3565">12</cx:pt>
          <cx:pt idx="3566">23</cx:pt>
          <cx:pt idx="3567">23</cx:pt>
          <cx:pt idx="3568">23</cx:pt>
          <cx:pt idx="3569">23</cx:pt>
          <cx:pt idx="3570">23</cx:pt>
          <cx:pt idx="3571">23</cx:pt>
          <cx:pt idx="3572">23</cx:pt>
          <cx:pt idx="3573">23</cx:pt>
          <cx:pt idx="3574">23</cx:pt>
          <cx:pt idx="3575">16</cx:pt>
          <cx:pt idx="3576">16</cx:pt>
          <cx:pt idx="3577">16</cx:pt>
          <cx:pt idx="3578">16</cx:pt>
          <cx:pt idx="3579">16</cx:pt>
          <cx:pt idx="3580">16</cx:pt>
          <cx:pt idx="3581">26</cx:pt>
          <cx:pt idx="3582">26</cx:pt>
          <cx:pt idx="3583">26</cx:pt>
          <cx:pt idx="3584">26</cx:pt>
          <cx:pt idx="3585">26</cx:pt>
          <cx:pt idx="3586">26</cx:pt>
          <cx:pt idx="3587">25</cx:pt>
          <cx:pt idx="3588">25</cx:pt>
          <cx:pt idx="3589">25</cx:pt>
          <cx:pt idx="3590">14</cx:pt>
          <cx:pt idx="3591">14</cx:pt>
          <cx:pt idx="3592">14</cx:pt>
          <cx:pt idx="3593">14</cx:pt>
          <cx:pt idx="3594">14</cx:pt>
          <cx:pt idx="3595">14</cx:pt>
          <cx:pt idx="3596">23</cx:pt>
          <cx:pt idx="3597">23</cx:pt>
          <cx:pt idx="3598">23</cx:pt>
          <cx:pt idx="3599">22</cx:pt>
          <cx:pt idx="3600">23</cx:pt>
          <cx:pt idx="3601">23</cx:pt>
          <cx:pt idx="3602">23</cx:pt>
          <cx:pt idx="3603">23</cx:pt>
          <cx:pt idx="3604">23</cx:pt>
          <cx:pt idx="3605">22</cx:pt>
          <cx:pt idx="3606">23</cx:pt>
          <cx:pt idx="3607">23</cx:pt>
          <cx:pt idx="3608">23</cx:pt>
          <cx:pt idx="3609">23</cx:pt>
          <cx:pt idx="3610">25</cx:pt>
          <cx:pt idx="3611">22</cx:pt>
          <cx:pt idx="3612">24</cx:pt>
          <cx:pt idx="3613">25</cx:pt>
          <cx:pt idx="3614">24</cx:pt>
          <cx:pt idx="3615">24</cx:pt>
          <cx:pt idx="3616">23</cx:pt>
          <cx:pt idx="3617">25</cx:pt>
          <cx:pt idx="3618">22</cx:pt>
          <cx:pt idx="3619">25</cx:pt>
          <cx:pt idx="3620">27</cx:pt>
          <cx:pt idx="3621">25</cx:pt>
          <cx:pt idx="3622">25</cx:pt>
          <cx:pt idx="3623">22</cx:pt>
          <cx:pt idx="3624">27</cx:pt>
          <cx:pt idx="3625">27</cx:pt>
          <cx:pt idx="3626">27</cx:pt>
          <cx:pt idx="3627">25</cx:pt>
          <cx:pt idx="3628">26</cx:pt>
          <cx:pt idx="3629">26</cx:pt>
          <cx:pt idx="3630">25</cx:pt>
          <cx:pt idx="3631">22</cx:pt>
          <cx:pt idx="3632">26</cx:pt>
          <cx:pt idx="3633">22</cx:pt>
          <cx:pt idx="3634">26</cx:pt>
          <cx:pt idx="3635">25</cx:pt>
          <cx:pt idx="3636">25</cx:pt>
          <cx:pt idx="3637">25</cx:pt>
          <cx:pt idx="3638">24</cx:pt>
          <cx:pt idx="3639">24</cx:pt>
          <cx:pt idx="3640">26</cx:pt>
          <cx:pt idx="3641">24</cx:pt>
          <cx:pt idx="3642">26</cx:pt>
          <cx:pt idx="3643">24</cx:pt>
          <cx:pt idx="3644">15</cx:pt>
          <cx:pt idx="3645">14</cx:pt>
          <cx:pt idx="3646">15</cx:pt>
          <cx:pt idx="3647">15</cx:pt>
          <cx:pt idx="3648">14</cx:pt>
          <cx:pt idx="3649">17</cx:pt>
          <cx:pt idx="3650">17</cx:pt>
          <cx:pt idx="3651">17</cx:pt>
          <cx:pt idx="3652">18</cx:pt>
          <cx:pt idx="3653">17</cx:pt>
          <cx:pt idx="3654">18</cx:pt>
          <cx:pt idx="3655">17</cx:pt>
          <cx:pt idx="3656">17</cx:pt>
          <cx:pt idx="3657">13</cx:pt>
          <cx:pt idx="3658">13</cx:pt>
          <cx:pt idx="3659">13</cx:pt>
          <cx:pt idx="3660">13</cx:pt>
          <cx:pt idx="3661">17</cx:pt>
          <cx:pt idx="3662">17</cx:pt>
          <cx:pt idx="3663">17</cx:pt>
          <cx:pt idx="3664">17</cx:pt>
          <cx:pt idx="3665">17</cx:pt>
          <cx:pt idx="3666">17</cx:pt>
          <cx:pt idx="3667">28</cx:pt>
          <cx:pt idx="3668">23</cx:pt>
          <cx:pt idx="3669">29</cx:pt>
          <cx:pt idx="3670">29</cx:pt>
          <cx:pt idx="3671">28</cx:pt>
          <cx:pt idx="3672">27</cx:pt>
          <cx:pt idx="3673">38</cx:pt>
          <cx:pt idx="3674">26</cx:pt>
          <cx:pt idx="3675">29</cx:pt>
          <cx:pt idx="3676">22</cx:pt>
          <cx:pt idx="3677">21</cx:pt>
          <cx:pt idx="3678">29</cx:pt>
          <cx:pt idx="3679">28</cx:pt>
          <cx:pt idx="3680">38</cx:pt>
          <cx:pt idx="3681">26</cx:pt>
          <cx:pt idx="3682">29</cx:pt>
          <cx:pt idx="3683">42</cx:pt>
          <cx:pt idx="3684">27</cx:pt>
          <cx:pt idx="3685">28</cx:pt>
          <cx:pt idx="3686">42</cx:pt>
          <cx:pt idx="3687">29</cx:pt>
          <cx:pt idx="3688">29</cx:pt>
          <cx:pt idx="3689">27</cx:pt>
          <cx:pt idx="3690">27</cx:pt>
          <cx:pt idx="3691">38</cx:pt>
          <cx:pt idx="3692">29</cx:pt>
          <cx:pt idx="3693">28</cx:pt>
          <cx:pt idx="3694">22</cx:pt>
          <cx:pt idx="3695">29</cx:pt>
          <cx:pt idx="3696">28</cx:pt>
          <cx:pt idx="3697">29</cx:pt>
          <cx:pt idx="3698">26</cx:pt>
          <cx:pt idx="3699">29</cx:pt>
          <cx:pt idx="3700">38</cx:pt>
          <cx:pt idx="3701">28</cx:pt>
          <cx:pt idx="3702">26</cx:pt>
          <cx:pt idx="3703">21</cx:pt>
          <cx:pt idx="3704">42</cx:pt>
          <cx:pt idx="3705">42</cx:pt>
          <cx:pt idx="3706">28</cx:pt>
          <cx:pt idx="3707">29</cx:pt>
          <cx:pt idx="3708">29</cx:pt>
          <cx:pt idx="3709">29</cx:pt>
          <cx:pt idx="3710">28</cx:pt>
          <cx:pt idx="3711">30</cx:pt>
          <cx:pt idx="3712">30</cx:pt>
          <cx:pt idx="3713">29</cx:pt>
          <cx:pt idx="3714">26</cx:pt>
          <cx:pt idx="3715">25</cx:pt>
          <cx:pt idx="3716">105</cx:pt>
          <cx:pt idx="3717">105</cx:pt>
          <cx:pt idx="3718">105</cx:pt>
          <cx:pt idx="3719">105</cx:pt>
          <cx:pt idx="3720">16</cx:pt>
          <cx:pt idx="3721">17</cx:pt>
          <cx:pt idx="3722">17</cx:pt>
          <cx:pt idx="3723">17</cx:pt>
          <cx:pt idx="3724">17</cx:pt>
          <cx:pt idx="3725">16</cx:pt>
          <cx:pt idx="3726">17</cx:pt>
          <cx:pt idx="3727">16</cx:pt>
          <cx:pt idx="3728">17</cx:pt>
          <cx:pt idx="3729">17</cx:pt>
          <cx:pt idx="3730">17</cx:pt>
          <cx:pt idx="3731">16</cx:pt>
          <cx:pt idx="3732">16</cx:pt>
          <cx:pt idx="3733">16</cx:pt>
          <cx:pt idx="3734">16</cx:pt>
          <cx:pt idx="3735">16</cx:pt>
          <cx:pt idx="3736">16</cx:pt>
          <cx:pt idx="3737">16</cx:pt>
          <cx:pt idx="3738">16</cx:pt>
          <cx:pt idx="3739">15</cx:pt>
          <cx:pt idx="3740">15</cx:pt>
          <cx:pt idx="3741">15</cx:pt>
          <cx:pt idx="3742">16</cx:pt>
          <cx:pt idx="3743">15</cx:pt>
          <cx:pt idx="3744">15</cx:pt>
          <cx:pt idx="3745">15</cx:pt>
          <cx:pt idx="3746">15</cx:pt>
          <cx:pt idx="3747">15</cx:pt>
          <cx:pt idx="3748">16</cx:pt>
          <cx:pt idx="3749">16</cx:pt>
          <cx:pt idx="3750">16</cx:pt>
          <cx:pt idx="3751">15</cx:pt>
          <cx:pt idx="3752">15</cx:pt>
          <cx:pt idx="3753">15</cx:pt>
          <cx:pt idx="3754">15</cx:pt>
          <cx:pt idx="3755">16</cx:pt>
          <cx:pt idx="3756">21</cx:pt>
          <cx:pt idx="3757">21</cx:pt>
          <cx:pt idx="3758">38</cx:pt>
          <cx:pt idx="3759">36</cx:pt>
          <cx:pt idx="3760">38</cx:pt>
          <cx:pt idx="3761">36</cx:pt>
          <cx:pt idx="3762">38</cx:pt>
          <cx:pt idx="3763">36</cx:pt>
          <cx:pt idx="3764">36</cx:pt>
          <cx:pt idx="3765">38</cx:pt>
          <cx:pt idx="3766">38</cx:pt>
          <cx:pt idx="3767">36</cx:pt>
          <cx:pt idx="3768">36</cx:pt>
          <cx:pt idx="3769">38</cx:pt>
          <cx:pt idx="3770">26</cx:pt>
          <cx:pt idx="3771">24</cx:pt>
          <cx:pt idx="3772">24</cx:pt>
          <cx:pt idx="3773">27</cx:pt>
          <cx:pt idx="3774">27</cx:pt>
          <cx:pt idx="3775">24</cx:pt>
          <cx:pt idx="3776">27</cx:pt>
          <cx:pt idx="3777">27</cx:pt>
          <cx:pt idx="3778">28</cx:pt>
          <cx:pt idx="3779">24</cx:pt>
          <cx:pt idx="3780">27</cx:pt>
          <cx:pt idx="3781">25</cx:pt>
          <cx:pt idx="3782">28</cx:pt>
          <cx:pt idx="3783">28</cx:pt>
          <cx:pt idx="3784">28</cx:pt>
          <cx:pt idx="3785">25</cx:pt>
          <cx:pt idx="3786">28</cx:pt>
          <cx:pt idx="3787">28</cx:pt>
          <cx:pt idx="3788">28</cx:pt>
          <cx:pt idx="3789">25</cx:pt>
          <cx:pt idx="3790">28</cx:pt>
          <cx:pt idx="3791">28</cx:pt>
          <cx:pt idx="3792">28</cx:pt>
          <cx:pt idx="3793">30</cx:pt>
          <cx:pt idx="3794">30</cx:pt>
          <cx:pt idx="3795">24</cx:pt>
          <cx:pt idx="3796">27</cx:pt>
          <cx:pt idx="3797">28</cx:pt>
          <cx:pt idx="3798">30</cx:pt>
          <cx:pt idx="3799">30</cx:pt>
          <cx:pt idx="3800">28</cx:pt>
          <cx:pt idx="3801">30</cx:pt>
          <cx:pt idx="3802">28</cx:pt>
          <cx:pt idx="3803">24</cx:pt>
          <cx:pt idx="3804">28</cx:pt>
          <cx:pt idx="3805">30</cx:pt>
          <cx:pt idx="3806">29</cx:pt>
          <cx:pt idx="3807">27</cx:pt>
          <cx:pt idx="3808">24</cx:pt>
          <cx:pt idx="3809">27</cx:pt>
          <cx:pt idx="3810">27</cx:pt>
          <cx:pt idx="3811">29</cx:pt>
          <cx:pt idx="3812">29</cx:pt>
          <cx:pt idx="3813">26</cx:pt>
          <cx:pt idx="3814">26</cx:pt>
          <cx:pt idx="3815">26</cx:pt>
          <cx:pt idx="3816">26</cx:pt>
          <cx:pt idx="3817">26</cx:pt>
          <cx:pt idx="3818">26</cx:pt>
          <cx:pt idx="3819">26</cx:pt>
          <cx:pt idx="3820">26</cx:pt>
          <cx:pt idx="3821">26</cx:pt>
          <cx:pt idx="3822">26</cx:pt>
          <cx:pt idx="3823">26</cx:pt>
          <cx:pt idx="3824">26</cx:pt>
          <cx:pt idx="3825">27</cx:pt>
          <cx:pt idx="3826">27</cx:pt>
          <cx:pt idx="3827">27</cx:pt>
          <cx:pt idx="3828">27</cx:pt>
          <cx:pt idx="3829">27</cx:pt>
          <cx:pt idx="3830">37</cx:pt>
          <cx:pt idx="3831">37</cx:pt>
          <cx:pt idx="3832">38</cx:pt>
          <cx:pt idx="3833">37</cx:pt>
          <cx:pt idx="3834">37</cx:pt>
          <cx:pt idx="3835">38</cx:pt>
          <cx:pt idx="3836">34</cx:pt>
          <cx:pt idx="3837">34</cx:pt>
          <cx:pt idx="3838">33</cx:pt>
          <cx:pt idx="3839">34</cx:pt>
          <cx:pt idx="3840">33</cx:pt>
          <cx:pt idx="3841">33</cx:pt>
          <cx:pt idx="3842">32</cx:pt>
          <cx:pt idx="3843">32</cx:pt>
          <cx:pt idx="3844">30</cx:pt>
          <cx:pt idx="3845">30</cx:pt>
          <cx:pt idx="3846">31</cx:pt>
          <cx:pt idx="3847">31</cx:pt>
          <cx:pt idx="3848">31</cx:pt>
          <cx:pt idx="3849">31</cx:pt>
          <cx:pt idx="3850">30</cx:pt>
          <cx:pt idx="3851">30</cx:pt>
          <cx:pt idx="3852">30</cx:pt>
          <cx:pt idx="3853">31</cx:pt>
          <cx:pt idx="3854">31</cx:pt>
          <cx:pt idx="3855">30</cx:pt>
          <cx:pt idx="3856">35</cx:pt>
          <cx:pt idx="3857">37</cx:pt>
          <cx:pt idx="3858">38</cx:pt>
          <cx:pt idx="3859">37</cx:pt>
          <cx:pt idx="3860">35</cx:pt>
          <cx:pt idx="3861">34</cx:pt>
          <cx:pt idx="3862">37</cx:pt>
          <cx:pt idx="3863">35</cx:pt>
          <cx:pt idx="3864">38</cx:pt>
          <cx:pt idx="3865">35</cx:pt>
          <cx:pt idx="3866">37</cx:pt>
          <cx:pt idx="3867">34</cx:pt>
          <cx:pt idx="3868">37</cx:pt>
          <cx:pt idx="3869">37</cx:pt>
          <cx:pt idx="3870">38</cx:pt>
          <cx:pt idx="3871">38</cx:pt>
          <cx:pt idx="3872">37</cx:pt>
          <cx:pt idx="3873">38</cx:pt>
          <cx:pt idx="3874">40</cx:pt>
          <cx:pt idx="3875">36</cx:pt>
          <cx:pt idx="3876">37</cx:pt>
          <cx:pt idx="3877">33</cx:pt>
          <cx:pt idx="3878">30</cx:pt>
          <cx:pt idx="3879">38</cx:pt>
          <cx:pt idx="3880">25</cx:pt>
          <cx:pt idx="3881">25</cx:pt>
          <cx:pt idx="3882">25</cx:pt>
          <cx:pt idx="3883">25</cx:pt>
          <cx:pt idx="3884">25</cx:pt>
          <cx:pt idx="3885">25</cx:pt>
          <cx:pt idx="3886">25</cx:pt>
          <cx:pt idx="3887">25</cx:pt>
          <cx:pt idx="3888">25</cx:pt>
          <cx:pt idx="3889">25</cx:pt>
          <cx:pt idx="3890">25</cx:pt>
          <cx:pt idx="3891">23</cx:pt>
          <cx:pt idx="3892">25</cx:pt>
          <cx:pt idx="3893">23</cx:pt>
          <cx:pt idx="3894">24</cx:pt>
          <cx:pt idx="3895">25</cx:pt>
          <cx:pt idx="3896">25</cx:pt>
          <cx:pt idx="3897">24</cx:pt>
          <cx:pt idx="3898">24</cx:pt>
          <cx:pt idx="3899">25</cx:pt>
          <cx:pt idx="3900">25</cx:pt>
          <cx:pt idx="3901">24</cx:pt>
          <cx:pt idx="3902">25</cx:pt>
          <cx:pt idx="3903">25</cx:pt>
          <cx:pt idx="3904">24</cx:pt>
          <cx:pt idx="3905">25</cx:pt>
          <cx:pt idx="3906">24</cx:pt>
          <cx:pt idx="3907">25</cx:pt>
          <cx:pt idx="3908">24</cx:pt>
          <cx:pt idx="3909">24</cx:pt>
          <cx:pt idx="3910">25</cx:pt>
          <cx:pt idx="3911">25</cx:pt>
          <cx:pt idx="3912">27</cx:pt>
          <cx:pt idx="3913">26</cx:pt>
          <cx:pt idx="3914">27</cx:pt>
          <cx:pt idx="3915">27</cx:pt>
          <cx:pt idx="3916">26</cx:pt>
          <cx:pt idx="3917">27</cx:pt>
          <cx:pt idx="3918">26</cx:pt>
          <cx:pt idx="3919">26</cx:pt>
          <cx:pt idx="3920">22</cx:pt>
          <cx:pt idx="3921">24</cx:pt>
          <cx:pt idx="3922">24</cx:pt>
          <cx:pt idx="3923">22</cx:pt>
          <cx:pt idx="3924">24</cx:pt>
          <cx:pt idx="3925">22</cx:pt>
          <cx:pt idx="3926">22</cx:pt>
          <cx:pt idx="3927">22</cx:pt>
          <cx:pt idx="3928">22</cx:pt>
          <cx:pt idx="3929">22</cx:pt>
          <cx:pt idx="3930">22</cx:pt>
          <cx:pt idx="3931">22</cx:pt>
          <cx:pt idx="3932">22</cx:pt>
          <cx:pt idx="3933">22</cx:pt>
          <cx:pt idx="3934">22</cx:pt>
          <cx:pt idx="3935">30</cx:pt>
          <cx:pt idx="3936">30</cx:pt>
          <cx:pt idx="3937">30</cx:pt>
          <cx:pt idx="3938">33</cx:pt>
          <cx:pt idx="3939">33</cx:pt>
          <cx:pt idx="3940">33</cx:pt>
          <cx:pt idx="3941">33</cx:pt>
          <cx:pt idx="3942">30</cx:pt>
          <cx:pt idx="3943">30</cx:pt>
          <cx:pt idx="3944">30</cx:pt>
          <cx:pt idx="3945">33</cx:pt>
          <cx:pt idx="3946">33</cx:pt>
          <cx:pt idx="3947">32</cx:pt>
          <cx:pt idx="3948">33</cx:pt>
          <cx:pt idx="3949">34</cx:pt>
          <cx:pt idx="3950">30</cx:pt>
          <cx:pt idx="3951">33</cx:pt>
          <cx:pt idx="3952">30</cx:pt>
          <cx:pt idx="3953">30</cx:pt>
          <cx:pt idx="3954">33</cx:pt>
          <cx:pt idx="3955">30</cx:pt>
          <cx:pt idx="3956">34</cx:pt>
          <cx:pt idx="3957">31</cx:pt>
          <cx:pt idx="3958">30</cx:pt>
          <cx:pt idx="3959">33</cx:pt>
          <cx:pt idx="3960">33</cx:pt>
          <cx:pt idx="3961">30</cx:pt>
          <cx:pt idx="3962">33</cx:pt>
          <cx:pt idx="3963">19</cx:pt>
          <cx:pt idx="3964">19</cx:pt>
          <cx:pt idx="3965">22</cx:pt>
          <cx:pt idx="3966">22</cx:pt>
          <cx:pt idx="3967">21</cx:pt>
          <cx:pt idx="3968">19</cx:pt>
          <cx:pt idx="3969">21</cx:pt>
          <cx:pt idx="3970">21</cx:pt>
          <cx:pt idx="3971">21</cx:pt>
          <cx:pt idx="3972">19</cx:pt>
          <cx:pt idx="3973">23</cx:pt>
          <cx:pt idx="3974">23</cx:pt>
          <cx:pt idx="3975">23</cx:pt>
          <cx:pt idx="3976">23</cx:pt>
          <cx:pt idx="3977">23</cx:pt>
          <cx:pt idx="3978">26</cx:pt>
          <cx:pt idx="3979">26</cx:pt>
          <cx:pt idx="3980">28</cx:pt>
          <cx:pt idx="3981">26</cx:pt>
          <cx:pt idx="3982">29</cx:pt>
          <cx:pt idx="3983">26</cx:pt>
          <cx:pt idx="3984">28</cx:pt>
          <cx:pt idx="3985">29</cx:pt>
          <cx:pt idx="3986">18</cx:pt>
          <cx:pt idx="3987">18</cx:pt>
          <cx:pt idx="3988">18</cx:pt>
          <cx:pt idx="3989">18</cx:pt>
          <cx:pt idx="3990">18</cx:pt>
          <cx:pt idx="3991">17</cx:pt>
          <cx:pt idx="3992">19</cx:pt>
          <cx:pt idx="3993">17</cx:pt>
          <cx:pt idx="3994">18</cx:pt>
          <cx:pt idx="3995">18</cx:pt>
          <cx:pt idx="3996">18</cx:pt>
          <cx:pt idx="3997">18</cx:pt>
          <cx:pt idx="3998">18</cx:pt>
          <cx:pt idx="3999">19</cx:pt>
          <cx:pt idx="4000">19</cx:pt>
          <cx:pt idx="4001">19</cx:pt>
          <cx:pt idx="4002">17</cx:pt>
          <cx:pt idx="4003">18</cx:pt>
          <cx:pt idx="4004">18</cx:pt>
          <cx:pt idx="4005">17</cx:pt>
          <cx:pt idx="4006">20</cx:pt>
          <cx:pt idx="4007">20</cx:pt>
          <cx:pt idx="4008">20</cx:pt>
          <cx:pt idx="4009">20</cx:pt>
          <cx:pt idx="4010">20</cx:pt>
          <cx:pt idx="4011">19</cx:pt>
          <cx:pt idx="4012">20</cx:pt>
          <cx:pt idx="4013">20</cx:pt>
          <cx:pt idx="4014">19</cx:pt>
          <cx:pt idx="4015">20</cx:pt>
          <cx:pt idx="4016">20</cx:pt>
          <cx:pt idx="4017">20</cx:pt>
          <cx:pt idx="4018">20</cx:pt>
          <cx:pt idx="4019">21</cx:pt>
          <cx:pt idx="4020">20</cx:pt>
          <cx:pt idx="4021">20</cx:pt>
          <cx:pt idx="4022">20</cx:pt>
          <cx:pt idx="4023">20</cx:pt>
          <cx:pt idx="4024">12</cx:pt>
          <cx:pt idx="4025">30</cx:pt>
          <cx:pt idx="4026">30</cx:pt>
          <cx:pt idx="4027">30</cx:pt>
          <cx:pt idx="4028">30</cx:pt>
          <cx:pt idx="4029">30</cx:pt>
          <cx:pt idx="4030">30</cx:pt>
          <cx:pt idx="4031">30</cx:pt>
          <cx:pt idx="4032">22</cx:pt>
          <cx:pt idx="4033">19</cx:pt>
          <cx:pt idx="4034">20</cx:pt>
          <cx:pt idx="4035">19</cx:pt>
          <cx:pt idx="4036">19</cx:pt>
          <cx:pt idx="4037">23</cx:pt>
          <cx:pt idx="4038">20</cx:pt>
          <cx:pt idx="4039">20</cx:pt>
          <cx:pt idx="4040">19</cx:pt>
          <cx:pt idx="4041">23</cx:pt>
          <cx:pt idx="4042">19</cx:pt>
          <cx:pt idx="4043">20</cx:pt>
          <cx:pt idx="4044">19</cx:pt>
          <cx:pt idx="4045">23</cx:pt>
          <cx:pt idx="4046">19</cx:pt>
          <cx:pt idx="4047">22</cx:pt>
          <cx:pt idx="4048">23</cx:pt>
          <cx:pt idx="4049">23</cx:pt>
          <cx:pt idx="4050">19</cx:pt>
          <cx:pt idx="4051">20</cx:pt>
          <cx:pt idx="4052">22</cx:pt>
          <cx:pt idx="4053">19</cx:pt>
          <cx:pt idx="4054">19</cx:pt>
          <cx:pt idx="4055">29</cx:pt>
          <cx:pt idx="4056">32</cx:pt>
          <cx:pt idx="4057">29</cx:pt>
          <cx:pt idx="4058">32</cx:pt>
          <cx:pt idx="4059">32</cx:pt>
          <cx:pt idx="4060">29</cx:pt>
          <cx:pt idx="4061">32</cx:pt>
          <cx:pt idx="4062">32</cx:pt>
          <cx:pt idx="4063">29</cx:pt>
          <cx:pt idx="4064">32</cx:pt>
          <cx:pt idx="4065">29</cx:pt>
          <cx:pt idx="4066">32</cx:pt>
          <cx:pt idx="4067">29</cx:pt>
          <cx:pt idx="4068">29</cx:pt>
          <cx:pt idx="4069">32</cx:pt>
          <cx:pt idx="4070">32</cx:pt>
          <cx:pt idx="4071">32</cx:pt>
          <cx:pt idx="4072">28</cx:pt>
          <cx:pt idx="4073">32</cx:pt>
          <cx:pt idx="4074">32</cx:pt>
          <cx:pt idx="4075">28</cx:pt>
          <cx:pt idx="4076">32</cx:pt>
          <cx:pt idx="4077">28</cx:pt>
          <cx:pt idx="4078">23</cx:pt>
          <cx:pt idx="4079">23</cx:pt>
          <cx:pt idx="4080">23</cx:pt>
          <cx:pt idx="4081">23</cx:pt>
          <cx:pt idx="4082">23</cx:pt>
          <cx:pt idx="4083">23</cx:pt>
          <cx:pt idx="4084">24</cx:pt>
          <cx:pt idx="4085">23</cx:pt>
          <cx:pt idx="4086">39</cx:pt>
          <cx:pt idx="4087">39</cx:pt>
          <cx:pt idx="4088">39</cx:pt>
          <cx:pt idx="4089">24</cx:pt>
          <cx:pt idx="4090">27</cx:pt>
          <cx:pt idx="4091">27</cx:pt>
          <cx:pt idx="4092">27</cx:pt>
          <cx:pt idx="4093">27</cx:pt>
          <cx:pt idx="4094">27</cx:pt>
          <cx:pt idx="4095">31</cx:pt>
          <cx:pt idx="4096">31</cx:pt>
          <cx:pt idx="4097">31</cx:pt>
          <cx:pt idx="4098">30</cx:pt>
          <cx:pt idx="4099">20</cx:pt>
          <cx:pt idx="4100">21</cx:pt>
          <cx:pt idx="4101">21</cx:pt>
          <cx:pt idx="4102">20</cx:pt>
          <cx:pt idx="4103">20</cx:pt>
          <cx:pt idx="4104">21</cx:pt>
          <cx:pt idx="4105">20</cx:pt>
          <cx:pt idx="4106">22</cx:pt>
          <cx:pt idx="4107">22</cx:pt>
          <cx:pt idx="4108">20</cx:pt>
          <cx:pt idx="4109">22</cx:pt>
          <cx:pt idx="4110">20</cx:pt>
          <cx:pt idx="4111">20</cx:pt>
          <cx:pt idx="4112">22</cx:pt>
          <cx:pt idx="4113">22</cx:pt>
          <cx:pt idx="4114">21</cx:pt>
          <cx:pt idx="4115">21</cx:pt>
          <cx:pt idx="4116">22</cx:pt>
          <cx:pt idx="4117">21</cx:pt>
          <cx:pt idx="4118">22</cx:pt>
          <cx:pt idx="4119">22</cx:pt>
          <cx:pt idx="4120">21</cx:pt>
          <cx:pt idx="4121">20</cx:pt>
          <cx:pt idx="4122">22</cx:pt>
          <cx:pt idx="4123">22</cx:pt>
          <cx:pt idx="4124">20</cx:pt>
          <cx:pt idx="4125">20</cx:pt>
          <cx:pt idx="4126">22</cx:pt>
          <cx:pt idx="4127">20</cx:pt>
          <cx:pt idx="4128">22</cx:pt>
          <cx:pt idx="4129">18</cx:pt>
          <cx:pt idx="4130">18</cx:pt>
          <cx:pt idx="4131">18</cx:pt>
          <cx:pt idx="4132">18</cx:pt>
          <cx:pt idx="4133">18</cx:pt>
          <cx:pt idx="4134">18</cx:pt>
          <cx:pt idx="4135">18</cx:pt>
          <cx:pt idx="4136">18</cx:pt>
          <cx:pt idx="4137">18</cx:pt>
          <cx:pt idx="4138">23</cx:pt>
          <cx:pt idx="4139">23</cx:pt>
          <cx:pt idx="4140">23</cx:pt>
          <cx:pt idx="4141">23</cx:pt>
          <cx:pt idx="4142">23</cx:pt>
          <cx:pt idx="4143">23</cx:pt>
          <cx:pt idx="4144">23</cx:pt>
          <cx:pt idx="4145">23</cx:pt>
          <cx:pt idx="4146">23</cx:pt>
          <cx:pt idx="4147">23</cx:pt>
          <cx:pt idx="4148">23</cx:pt>
          <cx:pt idx="4149">23</cx:pt>
          <cx:pt idx="4150">21</cx:pt>
          <cx:pt idx="4151">21</cx:pt>
          <cx:pt idx="4152">21</cx:pt>
          <cx:pt idx="4153">22</cx:pt>
          <cx:pt idx="4154">21</cx:pt>
          <cx:pt idx="4155">22</cx:pt>
          <cx:pt idx="4156">21</cx:pt>
          <cx:pt idx="4157">22</cx:pt>
          <cx:pt idx="4158">21</cx:pt>
          <cx:pt idx="4159">21</cx:pt>
          <cx:pt idx="4160">21</cx:pt>
          <cx:pt idx="4161">21</cx:pt>
          <cx:pt idx="4162">21</cx:pt>
          <cx:pt idx="4163">22</cx:pt>
          <cx:pt idx="4164">22</cx:pt>
          <cx:pt idx="4165">22</cx:pt>
          <cx:pt idx="4166">21</cx:pt>
          <cx:pt idx="4167">21</cx:pt>
          <cx:pt idx="4168">21</cx:pt>
          <cx:pt idx="4169">22</cx:pt>
          <cx:pt idx="4170">21</cx:pt>
          <cx:pt idx="4171">22</cx:pt>
          <cx:pt idx="4172">22</cx:pt>
          <cx:pt idx="4173">20</cx:pt>
          <cx:pt idx="4174">22</cx:pt>
          <cx:pt idx="4175">20</cx:pt>
          <cx:pt idx="4176">20</cx:pt>
          <cx:pt idx="4177">20</cx:pt>
          <cx:pt idx="4178">22</cx:pt>
          <cx:pt idx="4179">22</cx:pt>
          <cx:pt idx="4180">31</cx:pt>
          <cx:pt idx="4181">27</cx:pt>
          <cx:pt idx="4182">31</cx:pt>
          <cx:pt idx="4183">27</cx:pt>
          <cx:pt idx="4184">27</cx:pt>
          <cx:pt idx="4185">31</cx:pt>
          <cx:pt idx="4186">27</cx:pt>
          <cx:pt idx="4187">31</cx:pt>
          <cx:pt idx="4188">31</cx:pt>
          <cx:pt idx="4189">27</cx:pt>
          <cx:pt idx="4190">27</cx:pt>
          <cx:pt idx="4191">31</cx:pt>
          <cx:pt idx="4192">32</cx:pt>
          <cx:pt idx="4193">32</cx:pt>
          <cx:pt idx="4194">30</cx:pt>
          <cx:pt idx="4195">31</cx:pt>
          <cx:pt idx="4196">30</cx:pt>
          <cx:pt idx="4197">29</cx:pt>
          <cx:pt idx="4198">32</cx:pt>
          <cx:pt idx="4199">32</cx:pt>
          <cx:pt idx="4200">31</cx:pt>
          <cx:pt idx="4201">29</cx:pt>
          <cx:pt idx="4202">29</cx:pt>
          <cx:pt idx="4203">30</cx:pt>
          <cx:pt idx="4204">28</cx:pt>
          <cx:pt idx="4205">28</cx:pt>
          <cx:pt idx="4206">30</cx:pt>
          <cx:pt idx="4207">31</cx:pt>
          <cx:pt idx="4208">31</cx:pt>
          <cx:pt idx="4209">31</cx:pt>
          <cx:pt idx="4210">32</cx:pt>
          <cx:pt idx="4211">31</cx:pt>
          <cx:pt idx="4212">32</cx:pt>
          <cx:pt idx="4213">30</cx:pt>
          <cx:pt idx="4214">30</cx:pt>
          <cx:pt idx="4215">30</cx:pt>
          <cx:pt idx="4216">21</cx:pt>
          <cx:pt idx="4217">21</cx:pt>
          <cx:pt idx="4218">21</cx:pt>
          <cx:pt idx="4219">22</cx:pt>
          <cx:pt idx="4220">32</cx:pt>
          <cx:pt idx="4221">33</cx:pt>
          <cx:pt idx="4222">31</cx:pt>
          <cx:pt idx="4223">31</cx:pt>
          <cx:pt idx="4224">30</cx:pt>
          <cx:pt idx="4225">30</cx:pt>
          <cx:pt idx="4226">30</cx:pt>
          <cx:pt idx="4227">30</cx:pt>
          <cx:pt idx="4228">30</cx:pt>
          <cx:pt idx="4229">30</cx:pt>
          <cx:pt idx="4230">32</cx:pt>
          <cx:pt idx="4231">30</cx:pt>
          <cx:pt idx="4232">32</cx:pt>
          <cx:pt idx="4233">30</cx:pt>
          <cx:pt idx="4234">30</cx:pt>
          <cx:pt idx="4235">32</cx:pt>
          <cx:pt idx="4236">32</cx:pt>
          <cx:pt idx="4237">31</cx:pt>
          <cx:pt idx="4238">32</cx:pt>
          <cx:pt idx="4239">32</cx:pt>
          <cx:pt idx="4240">30</cx:pt>
          <cx:pt idx="4241">32</cx:pt>
          <cx:pt idx="4242">30</cx:pt>
          <cx:pt idx="4243">31</cx:pt>
          <cx:pt idx="4244">30</cx:pt>
          <cx:pt idx="4245">31</cx:pt>
          <cx:pt idx="4246">30</cx:pt>
          <cx:pt idx="4247">30</cx:pt>
          <cx:pt idx="4248">30</cx:pt>
          <cx:pt idx="4249">32</cx:pt>
          <cx:pt idx="4250">30</cx:pt>
          <cx:pt idx="4251">18</cx:pt>
          <cx:pt idx="4252">18</cx:pt>
          <cx:pt idx="4253">18</cx:pt>
          <cx:pt idx="4254">18</cx:pt>
          <cx:pt idx="4255">18</cx:pt>
          <cx:pt idx="4256">18</cx:pt>
          <cx:pt idx="4257">39</cx:pt>
          <cx:pt idx="4258">39</cx:pt>
          <cx:pt idx="4259">27</cx:pt>
          <cx:pt idx="4260">26</cx:pt>
          <cx:pt idx="4261">26</cx:pt>
          <cx:pt idx="4262">26</cx:pt>
          <cx:pt idx="4263">26</cx:pt>
          <cx:pt idx="4264">26</cx:pt>
          <cx:pt idx="4265">26</cx:pt>
          <cx:pt idx="4266">26</cx:pt>
          <cx:pt idx="4267">26</cx:pt>
          <cx:pt idx="4268">26</cx:pt>
          <cx:pt idx="4269">24</cx:pt>
          <cx:pt idx="4270">23</cx:pt>
          <cx:pt idx="4271">23</cx:pt>
          <cx:pt idx="4272">24</cx:pt>
          <cx:pt idx="4273">23</cx:pt>
          <cx:pt idx="4274">23</cx:pt>
          <cx:pt idx="4275">24</cx:pt>
          <cx:pt idx="4276">24</cx:pt>
          <cx:pt idx="4277">24</cx:pt>
          <cx:pt idx="4278">23</cx:pt>
          <cx:pt idx="4279">23</cx:pt>
          <cx:pt idx="4280">24</cx:pt>
          <cx:pt idx="4281">33</cx:pt>
          <cx:pt idx="4282">30</cx:pt>
          <cx:pt idx="4283">30</cx:pt>
          <cx:pt idx="4284">33</cx:pt>
          <cx:pt idx="4285">30</cx:pt>
          <cx:pt idx="4286">33</cx:pt>
          <cx:pt idx="4287">33</cx:pt>
          <cx:pt idx="4288">30</cx:pt>
          <cx:pt idx="4289">33</cx:pt>
          <cx:pt idx="4290">33</cx:pt>
          <cx:pt idx="4291">33</cx:pt>
          <cx:pt idx="4292">26</cx:pt>
          <cx:pt idx="4293">26</cx:pt>
          <cx:pt idx="4294">26</cx:pt>
          <cx:pt idx="4295">26</cx:pt>
          <cx:pt idx="4296">26</cx:pt>
          <cx:pt idx="4297">26</cx:pt>
          <cx:pt idx="4298">24</cx:pt>
          <cx:pt idx="4299">24</cx:pt>
          <cx:pt idx="4300">24</cx:pt>
          <cx:pt idx="4301">24</cx:pt>
          <cx:pt idx="4302">24</cx:pt>
          <cx:pt idx="4303">24</cx:pt>
          <cx:pt idx="4304">24</cx:pt>
          <cx:pt idx="4305">24</cx:pt>
          <cx:pt idx="4306">25</cx:pt>
          <cx:pt idx="4307">24</cx:pt>
          <cx:pt idx="4308">25</cx:pt>
          <cx:pt idx="4309">24</cx:pt>
          <cx:pt idx="4310">20</cx:pt>
          <cx:pt idx="4311">21</cx:pt>
          <cx:pt idx="4312">21</cx:pt>
          <cx:pt idx="4313">22</cx:pt>
          <cx:pt idx="4314">20</cx:pt>
          <cx:pt idx="4315">21</cx:pt>
          <cx:pt idx="4316">20</cx:pt>
          <cx:pt idx="4317">20</cx:pt>
          <cx:pt idx="4318">22</cx:pt>
          <cx:pt idx="4319">20</cx:pt>
          <cx:pt idx="4320">20</cx:pt>
          <cx:pt idx="4321">22</cx:pt>
          <cx:pt idx="4322">21</cx:pt>
          <cx:pt idx="4323">20</cx:pt>
          <cx:pt idx="4324">22</cx:pt>
          <cx:pt idx="4325">20</cx:pt>
          <cx:pt idx="4326">22</cx:pt>
          <cx:pt idx="4327">20</cx:pt>
          <cx:pt idx="4328">20</cx:pt>
          <cx:pt idx="4329">21</cx:pt>
          <cx:pt idx="4330">20</cx:pt>
          <cx:pt idx="4331">20</cx:pt>
          <cx:pt idx="4332">20</cx:pt>
          <cx:pt idx="4333">21</cx:pt>
          <cx:pt idx="4334">20</cx:pt>
          <cx:pt idx="4335">20</cx:pt>
          <cx:pt idx="4336">21</cx:pt>
          <cx:pt idx="4337">21</cx:pt>
          <cx:pt idx="4338">19</cx:pt>
          <cx:pt idx="4339">19</cx:pt>
          <cx:pt idx="4340">19</cx:pt>
          <cx:pt idx="4341">20</cx:pt>
          <cx:pt idx="4342">20</cx:pt>
          <cx:pt idx="4343">20</cx:pt>
          <cx:pt idx="4344">21</cx:pt>
          <cx:pt idx="4345">19</cx:pt>
          <cx:pt idx="4346">19</cx:pt>
          <cx:pt idx="4347">19</cx:pt>
          <cx:pt idx="4348">19</cx:pt>
          <cx:pt idx="4349">19</cx:pt>
          <cx:pt idx="4350">20</cx:pt>
          <cx:pt idx="4351">20</cx:pt>
          <cx:pt idx="4352">19</cx:pt>
          <cx:pt idx="4353">20</cx:pt>
          <cx:pt idx="4354">20</cx:pt>
          <cx:pt idx="4355">19</cx:pt>
          <cx:pt idx="4356">21</cx:pt>
          <cx:pt idx="4357">20</cx:pt>
          <cx:pt idx="4358">19</cx:pt>
          <cx:pt idx="4359">19</cx:pt>
          <cx:pt idx="4360">19</cx:pt>
          <cx:pt idx="4361">20</cx:pt>
          <cx:pt idx="4362">19</cx:pt>
          <cx:pt idx="4363">21</cx:pt>
          <cx:pt idx="4364">21</cx:pt>
          <cx:pt idx="4365">19</cx:pt>
          <cx:pt idx="4366">20</cx:pt>
          <cx:pt idx="4367">19</cx:pt>
          <cx:pt idx="4368">20</cx:pt>
          <cx:pt idx="4369">19</cx:pt>
          <cx:pt idx="4370">20</cx:pt>
          <cx:pt idx="4371">19</cx:pt>
          <cx:pt idx="4372">19</cx:pt>
          <cx:pt idx="4373">18</cx:pt>
          <cx:pt idx="4374">20</cx:pt>
          <cx:pt idx="4375">20</cx:pt>
          <cx:pt idx="4376">18</cx:pt>
          <cx:pt idx="4377">20</cx:pt>
          <cx:pt idx="4378">18</cx:pt>
          <cx:pt idx="4379">20</cx:pt>
          <cx:pt idx="4380">20</cx:pt>
          <cx:pt idx="4381">18</cx:pt>
          <cx:pt idx="4382">18</cx:pt>
          <cx:pt idx="4383">19</cx:pt>
          <cx:pt idx="4384">18</cx:pt>
          <cx:pt idx="4385">19</cx:pt>
          <cx:pt idx="4386">19</cx:pt>
          <cx:pt idx="4387">18</cx:pt>
          <cx:pt idx="4388">17</cx:pt>
          <cx:pt idx="4389">18</cx:pt>
          <cx:pt idx="4390">20</cx:pt>
          <cx:pt idx="4391">24</cx:pt>
          <cx:pt idx="4392">23</cx:pt>
          <cx:pt idx="4393">24</cx:pt>
          <cx:pt idx="4394">23</cx:pt>
          <cx:pt idx="4395">24</cx:pt>
          <cx:pt idx="4396">22</cx:pt>
          <cx:pt idx="4397">23</cx:pt>
          <cx:pt idx="4398">23</cx:pt>
          <cx:pt idx="4399">24</cx:pt>
          <cx:pt idx="4400">22</cx:pt>
          <cx:pt idx="4401">22</cx:pt>
          <cx:pt idx="4402">24</cx:pt>
          <cx:pt idx="4403">23</cx:pt>
          <cx:pt idx="4404">23</cx:pt>
          <cx:pt idx="4405">24</cx:pt>
          <cx:pt idx="4406">22</cx:pt>
          <cx:pt idx="4407">23</cx:pt>
          <cx:pt idx="4408">27</cx:pt>
          <cx:pt idx="4409">24</cx:pt>
          <cx:pt idx="4410">24</cx:pt>
          <cx:pt idx="4411">22</cx:pt>
          <cx:pt idx="4412">23</cx:pt>
          <cx:pt idx="4413">25</cx:pt>
          <cx:pt idx="4414">26</cx:pt>
          <cx:pt idx="4415">22</cx:pt>
          <cx:pt idx="4416">26</cx:pt>
          <cx:pt idx="4417">26</cx:pt>
          <cx:pt idx="4418">22</cx:pt>
          <cx:pt idx="4419">22</cx:pt>
          <cx:pt idx="4420">26</cx:pt>
          <cx:pt idx="4421">22</cx:pt>
          <cx:pt idx="4422">24</cx:pt>
          <cx:pt idx="4423">27</cx:pt>
          <cx:pt idx="4424">25</cx:pt>
          <cx:pt idx="4425">25</cx:pt>
          <cx:pt idx="4426">21</cx:pt>
          <cx:pt idx="4427">24</cx:pt>
          <cx:pt idx="4428">17</cx:pt>
          <cx:pt idx="4429">19</cx:pt>
          <cx:pt idx="4430">17</cx:pt>
          <cx:pt idx="4431">17</cx:pt>
          <cx:pt idx="4432">17</cx:pt>
          <cx:pt idx="4433">17</cx:pt>
          <cx:pt idx="4434">17</cx:pt>
          <cx:pt idx="4435">17</cx:pt>
          <cx:pt idx="4436">17</cx:pt>
          <cx:pt idx="4437">17</cx:pt>
          <cx:pt idx="4438">17</cx:pt>
          <cx:pt idx="4439">17</cx:pt>
          <cx:pt idx="4440">17</cx:pt>
          <cx:pt idx="4441">16</cx:pt>
          <cx:pt idx="4442">16</cx:pt>
          <cx:pt idx="4443">16</cx:pt>
          <cx:pt idx="4444">16</cx:pt>
          <cx:pt idx="4445">16</cx:pt>
          <cx:pt idx="4446">16</cx:pt>
          <cx:pt idx="4447">19</cx:pt>
          <cx:pt idx="4448">17</cx:pt>
          <cx:pt idx="4449">18</cx:pt>
          <cx:pt idx="4450">19</cx:pt>
          <cx:pt idx="4451">18</cx:pt>
          <cx:pt idx="4452">19</cx:pt>
          <cx:pt idx="4453">19</cx:pt>
          <cx:pt idx="4454">17</cx:pt>
          <cx:pt idx="4455">19</cx:pt>
          <cx:pt idx="4456">19</cx:pt>
          <cx:pt idx="4457">18</cx:pt>
          <cx:pt idx="4458">19</cx:pt>
          <cx:pt idx="4459">18</cx:pt>
          <cx:pt idx="4460">19</cx:pt>
          <cx:pt idx="4461">18</cx:pt>
          <cx:pt idx="4462">18</cx:pt>
          <cx:pt idx="4463">17</cx:pt>
          <cx:pt idx="4464">18</cx:pt>
          <cx:pt idx="4465">17</cx:pt>
          <cx:pt idx="4466">18</cx:pt>
          <cx:pt idx="4467">15</cx:pt>
          <cx:pt idx="4468">15</cx:pt>
          <cx:pt idx="4469">15</cx:pt>
          <cx:pt idx="4470">23</cx:pt>
          <cx:pt idx="4471">25</cx:pt>
          <cx:pt idx="4472">26</cx:pt>
          <cx:pt idx="4473">25</cx:pt>
          <cx:pt idx="4474">21</cx:pt>
          <cx:pt idx="4475">21</cx:pt>
          <cx:pt idx="4476">26</cx:pt>
          <cx:pt idx="4477">23</cx:pt>
          <cx:pt idx="4478">21</cx:pt>
          <cx:pt idx="4479">25</cx:pt>
          <cx:pt idx="4480">23</cx:pt>
          <cx:pt idx="4481">21</cx:pt>
          <cx:pt idx="4482">21</cx:pt>
          <cx:pt idx="4483">26</cx:pt>
          <cx:pt idx="4484">26</cx:pt>
          <cx:pt idx="4485">23</cx:pt>
          <cx:pt idx="4486">25</cx:pt>
          <cx:pt idx="4487">22</cx:pt>
          <cx:pt idx="4488">21</cx:pt>
          <cx:pt idx="4489">25</cx:pt>
          <cx:pt idx="4490">21</cx:pt>
          <cx:pt idx="4491">26</cx:pt>
          <cx:pt idx="4492">22</cx:pt>
          <cx:pt idx="4493">23</cx:pt>
          <cx:pt idx="4494">26</cx:pt>
          <cx:pt idx="4495">23</cx:pt>
          <cx:pt idx="4496">22</cx:pt>
          <cx:pt idx="4497">23</cx:pt>
          <cx:pt idx="4498">26</cx:pt>
          <cx:pt idx="4499">21</cx:pt>
          <cx:pt idx="4500">21</cx:pt>
          <cx:pt idx="4501">25</cx:pt>
          <cx:pt idx="4502">25</cx:pt>
          <cx:pt idx="4503">26</cx:pt>
          <cx:pt idx="4504">25</cx:pt>
          <cx:pt idx="4505">21</cx:pt>
          <cx:pt idx="4506">23</cx:pt>
          <cx:pt idx="4507">23</cx:pt>
          <cx:pt idx="4508">21</cx:pt>
          <cx:pt idx="4509">23</cx:pt>
          <cx:pt idx="4510">23</cx:pt>
          <cx:pt idx="4511">21</cx:pt>
          <cx:pt idx="4512">25</cx:pt>
          <cx:pt idx="4513">25</cx:pt>
          <cx:pt idx="4514">25</cx:pt>
          <cx:pt idx="4515">22</cx:pt>
          <cx:pt idx="4516">21</cx:pt>
          <cx:pt idx="4517">21</cx:pt>
          <cx:pt idx="4518">21</cx:pt>
          <cx:pt idx="4519">21</cx:pt>
          <cx:pt idx="4520">25</cx:pt>
          <cx:pt idx="4521">23</cx:pt>
          <cx:pt idx="4522">25</cx:pt>
          <cx:pt idx="4523">26</cx:pt>
          <cx:pt idx="4524">25</cx:pt>
          <cx:pt idx="4525">26</cx:pt>
          <cx:pt idx="4526">21</cx:pt>
          <cx:pt idx="4527">23</cx:pt>
          <cx:pt idx="4528">25</cx:pt>
          <cx:pt idx="4529">23</cx:pt>
          <cx:pt idx="4530">25</cx:pt>
          <cx:pt idx="4531">23</cx:pt>
          <cx:pt idx="4532">23</cx:pt>
          <cx:pt idx="4533">26</cx:pt>
          <cx:pt idx="4534">25</cx:pt>
          <cx:pt idx="4535">23</cx:pt>
          <cx:pt idx="4536">26</cx:pt>
          <cx:pt idx="4537">26</cx:pt>
          <cx:pt idx="4538">26</cx:pt>
          <cx:pt idx="4539">23</cx:pt>
          <cx:pt idx="4540">21</cx:pt>
          <cx:pt idx="4541">22</cx:pt>
          <cx:pt idx="4542">21</cx:pt>
          <cx:pt idx="4543">21</cx:pt>
          <cx:pt idx="4544">26</cx:pt>
          <cx:pt idx="4545">23</cx:pt>
          <cx:pt idx="4546">23</cx:pt>
          <cx:pt idx="4547">26</cx:pt>
          <cx:pt idx="4548">23</cx:pt>
          <cx:pt idx="4549">22</cx:pt>
          <cx:pt idx="4550">21</cx:pt>
          <cx:pt idx="4551">21</cx:pt>
          <cx:pt idx="4552">26</cx:pt>
          <cx:pt idx="4553">18</cx:pt>
          <cx:pt idx="4554">21</cx:pt>
          <cx:pt idx="4555">21</cx:pt>
          <cx:pt idx="4556">25</cx:pt>
          <cx:pt idx="4557">18</cx:pt>
          <cx:pt idx="4558">26</cx:pt>
          <cx:pt idx="4559">21</cx:pt>
          <cx:pt idx="4560">25</cx:pt>
          <cx:pt idx="4561">23</cx:pt>
          <cx:pt idx="4562">25</cx:pt>
          <cx:pt idx="4563">21</cx:pt>
          <cx:pt idx="4564">23</cx:pt>
          <cx:pt idx="4565">21</cx:pt>
          <cx:pt idx="4566">23</cx:pt>
          <cx:pt idx="4567">26</cx:pt>
          <cx:pt idx="4568">21</cx:pt>
          <cx:pt idx="4569">21</cx:pt>
          <cx:pt idx="4570">25</cx:pt>
          <cx:pt idx="4571">22</cx:pt>
          <cx:pt idx="4572">21</cx:pt>
          <cx:pt idx="4573">21</cx:pt>
          <cx:pt idx="4574">23</cx:pt>
          <cx:pt idx="4575">26</cx:pt>
          <cx:pt idx="4576">23</cx:pt>
          <cx:pt idx="4577">26</cx:pt>
          <cx:pt idx="4578">22</cx:pt>
          <cx:pt idx="4579">23</cx:pt>
          <cx:pt idx="4580">21</cx:pt>
          <cx:pt idx="4581">26</cx:pt>
          <cx:pt idx="4582">25</cx:pt>
          <cx:pt idx="4583">23</cx:pt>
          <cx:pt idx="4584">23</cx:pt>
          <cx:pt idx="4585">25</cx:pt>
          <cx:pt idx="4586">26</cx:pt>
          <cx:pt idx="4587">22</cx:pt>
          <cx:pt idx="4588">25</cx:pt>
          <cx:pt idx="4589">25</cx:pt>
          <cx:pt idx="4590">25</cx:pt>
          <cx:pt idx="4591">23</cx:pt>
          <cx:pt idx="4592">23</cx:pt>
          <cx:pt idx="4593">26</cx:pt>
          <cx:pt idx="4594">23</cx:pt>
          <cx:pt idx="4595">22</cx:pt>
          <cx:pt idx="4596">17</cx:pt>
          <cx:pt idx="4597">17</cx:pt>
          <cx:pt idx="4598">17</cx:pt>
          <cx:pt idx="4599">17</cx:pt>
          <cx:pt idx="4600">17</cx:pt>
          <cx:pt idx="4601">17</cx:pt>
          <cx:pt idx="4602">17</cx:pt>
          <cx:pt idx="4603">17</cx:pt>
          <cx:pt idx="4604">17</cx:pt>
          <cx:pt idx="4605">17</cx:pt>
          <cx:pt idx="4606">17</cx:pt>
          <cx:pt idx="4607">17</cx:pt>
          <cx:pt idx="4608">17</cx:pt>
          <cx:pt idx="4609">17</cx:pt>
          <cx:pt idx="4610">17</cx:pt>
          <cx:pt idx="4611">17</cx:pt>
          <cx:pt idx="4612">17</cx:pt>
          <cx:pt idx="4613">18</cx:pt>
          <cx:pt idx="4614">18</cx:pt>
          <cx:pt idx="4615">18</cx:pt>
          <cx:pt idx="4616">16</cx:pt>
          <cx:pt idx="4617">16</cx:pt>
          <cx:pt idx="4618">16</cx:pt>
          <cx:pt idx="4619">17</cx:pt>
          <cx:pt idx="4620">18</cx:pt>
          <cx:pt idx="4621">16</cx:pt>
          <cx:pt idx="4622">16</cx:pt>
          <cx:pt idx="4623">17</cx:pt>
          <cx:pt idx="4624">17</cx:pt>
          <cx:pt idx="4625">16</cx:pt>
          <cx:pt idx="4626">16</cx:pt>
          <cx:pt idx="4627">16</cx:pt>
          <cx:pt idx="4628">17</cx:pt>
          <cx:pt idx="4629">17</cx:pt>
          <cx:pt idx="4630">16</cx:pt>
          <cx:pt idx="4631">15</cx:pt>
          <cx:pt idx="4632">17</cx:pt>
          <cx:pt idx="4633">16</cx:pt>
          <cx:pt idx="4634">16</cx:pt>
          <cx:pt idx="4635">17</cx:pt>
          <cx:pt idx="4636">17</cx:pt>
          <cx:pt idx="4637">17</cx:pt>
          <cx:pt idx="4638">16</cx:pt>
          <cx:pt idx="4639">15</cx:pt>
          <cx:pt idx="4640">17</cx:pt>
          <cx:pt idx="4641">16</cx:pt>
          <cx:pt idx="4642">16</cx:pt>
          <cx:pt idx="4643">17</cx:pt>
          <cx:pt idx="4644">16</cx:pt>
          <cx:pt idx="4645">16</cx:pt>
          <cx:pt idx="4646">16</cx:pt>
          <cx:pt idx="4647">16</cx:pt>
          <cx:pt idx="4648">16</cx:pt>
          <cx:pt idx="4649">16</cx:pt>
          <cx:pt idx="4650">16</cx:pt>
          <cx:pt idx="4651">16</cx:pt>
          <cx:pt idx="4652">16</cx:pt>
          <cx:pt idx="4653">16</cx:pt>
          <cx:pt idx="4654">16</cx:pt>
          <cx:pt idx="4655">16</cx:pt>
          <cx:pt idx="4656">16</cx:pt>
          <cx:pt idx="4657">16</cx:pt>
          <cx:pt idx="4658">16</cx:pt>
          <cx:pt idx="4659">16</cx:pt>
          <cx:pt idx="4660">38</cx:pt>
          <cx:pt idx="4661">38</cx:pt>
          <cx:pt idx="4662">37</cx:pt>
          <cx:pt idx="4663">37</cx:pt>
          <cx:pt idx="4664">38</cx:pt>
          <cx:pt idx="4665">38</cx:pt>
          <cx:pt idx="4666">16</cx:pt>
          <cx:pt idx="4667">16</cx:pt>
          <cx:pt idx="4668">16</cx:pt>
          <cx:pt idx="4669">36</cx:pt>
          <cx:pt idx="4670">35</cx:pt>
          <cx:pt idx="4671">36</cx:pt>
          <cx:pt idx="4672">36</cx:pt>
          <cx:pt idx="4673">36</cx:pt>
          <cx:pt idx="4674">36</cx:pt>
          <cx:pt idx="4675">36</cx:pt>
          <cx:pt idx="4676">35</cx:pt>
          <cx:pt idx="4677">35</cx:pt>
          <cx:pt idx="4678">35</cx:pt>
          <cx:pt idx="4679">35</cx:pt>
          <cx:pt idx="4680">35</cx:pt>
          <cx:pt idx="4681">35</cx:pt>
          <cx:pt idx="4682">32</cx:pt>
          <cx:pt idx="4683">35</cx:pt>
          <cx:pt idx="4684">36</cx:pt>
          <cx:pt idx="4685">32</cx:pt>
          <cx:pt idx="4686">35</cx:pt>
          <cx:pt idx="4687">35</cx:pt>
          <cx:pt idx="4688">35</cx:pt>
          <cx:pt idx="4689">36</cx:pt>
          <cx:pt idx="4690">28</cx:pt>
          <cx:pt idx="4691">23</cx:pt>
          <cx:pt idx="4692">23</cx:pt>
          <cx:pt idx="4693">23</cx:pt>
          <cx:pt idx="4694">28</cx:pt>
          <cx:pt idx="4695">23</cx:pt>
          <cx:pt idx="4696">28</cx:pt>
          <cx:pt idx="4697">23</cx:pt>
          <cx:pt idx="4698">28</cx:pt>
          <cx:pt idx="4699">23</cx:pt>
          <cx:pt idx="4700">23</cx:pt>
          <cx:pt idx="4701">23</cx:pt>
          <cx:pt idx="4702">23</cx:pt>
          <cx:pt idx="4703">29</cx:pt>
          <cx:pt idx="4704">28</cx:pt>
          <cx:pt idx="4705">105</cx:pt>
          <cx:pt idx="4706">105</cx:pt>
          <cx:pt idx="4707">37</cx:pt>
          <cx:pt idx="4708">37</cx:pt>
          <cx:pt idx="4709">38</cx:pt>
          <cx:pt idx="4710">38</cx:pt>
          <cx:pt idx="4711">41</cx:pt>
          <cx:pt idx="4712">38</cx:pt>
          <cx:pt idx="4713">38</cx:pt>
          <cx:pt idx="4714">38</cx:pt>
          <cx:pt idx="4715">41</cx:pt>
          <cx:pt idx="4716">38</cx:pt>
          <cx:pt idx="4717">37</cx:pt>
          <cx:pt idx="4718">37</cx:pt>
          <cx:pt idx="4719">37</cx:pt>
          <cx:pt idx="4720">40</cx:pt>
          <cx:pt idx="4721">37</cx:pt>
          <cx:pt idx="4722">36</cx:pt>
          <cx:pt idx="4723">36</cx:pt>
          <cx:pt idx="4724">37</cx:pt>
          <cx:pt idx="4725">26</cx:pt>
          <cx:pt idx="4726">23</cx:pt>
          <cx:pt idx="4727">26</cx:pt>
          <cx:pt idx="4728">26</cx:pt>
          <cx:pt idx="4729">23</cx:pt>
          <cx:pt idx="4730">23</cx:pt>
          <cx:pt idx="4731">26</cx:pt>
          <cx:pt idx="4732">25</cx:pt>
          <cx:pt idx="4733">23</cx:pt>
          <cx:pt idx="4734">23</cx:pt>
          <cx:pt idx="4735">26</cx:pt>
          <cx:pt idx="4736">23</cx:pt>
          <cx:pt idx="4737">23</cx:pt>
          <cx:pt idx="4738">23</cx:pt>
          <cx:pt idx="4739">26</cx:pt>
          <cx:pt idx="4740">26</cx:pt>
          <cx:pt idx="4741">20</cx:pt>
          <cx:pt idx="4742">18</cx:pt>
          <cx:pt idx="4743">20</cx:pt>
          <cx:pt idx="4744">20</cx:pt>
          <cx:pt idx="4745">20</cx:pt>
          <cx:pt idx="4746">18</cx:pt>
          <cx:pt idx="4747">20</cx:pt>
          <cx:pt idx="4748">20</cx:pt>
          <cx:pt idx="4749">18</cx:pt>
          <cx:pt idx="4750">23</cx:pt>
          <cx:pt idx="4751">23</cx:pt>
          <cx:pt idx="4752">24</cx:pt>
          <cx:pt idx="4753">25</cx:pt>
          <cx:pt idx="4754">25</cx:pt>
          <cx:pt idx="4755">25</cx:pt>
          <cx:pt idx="4756">23</cx:pt>
          <cx:pt idx="4757">23</cx:pt>
          <cx:pt idx="4758">23</cx:pt>
          <cx:pt idx="4759">21</cx:pt>
          <cx:pt idx="4760">23</cx:pt>
          <cx:pt idx="4761">23</cx:pt>
          <cx:pt idx="4762">22</cx:pt>
          <cx:pt idx="4763">22</cx:pt>
          <cx:pt idx="4764">23</cx:pt>
          <cx:pt idx="4765">21</cx:pt>
          <cx:pt idx="4766">22</cx:pt>
          <cx:pt idx="4767">23</cx:pt>
          <cx:pt idx="4768">23</cx:pt>
          <cx:pt idx="4769">23</cx:pt>
          <cx:pt idx="4770">22</cx:pt>
          <cx:pt idx="4771">20</cx:pt>
          <cx:pt idx="4772">20</cx:pt>
          <cx:pt idx="4773">24</cx:pt>
          <cx:pt idx="4774">24</cx:pt>
          <cx:pt idx="4775">20</cx:pt>
          <cx:pt idx="4776">25</cx:pt>
          <cx:pt idx="4777">32</cx:pt>
          <cx:pt idx="4778">31</cx:pt>
          <cx:pt idx="4779">31</cx:pt>
          <cx:pt idx="4780">36</cx:pt>
          <cx:pt idx="4781">36</cx:pt>
          <cx:pt idx="4782">40</cx:pt>
          <cx:pt idx="4783">36</cx:pt>
          <cx:pt idx="4784">40</cx:pt>
          <cx:pt idx="4785">99</cx:pt>
          <cx:pt idx="4786">36</cx:pt>
          <cx:pt idx="4787">40</cx:pt>
          <cx:pt idx="4788">40</cx:pt>
          <cx:pt idx="4789">99</cx:pt>
          <cx:pt idx="4790">36</cx:pt>
          <cx:pt idx="4791">36</cx:pt>
          <cx:pt idx="4792">40</cx:pt>
          <cx:pt idx="4793">42</cx:pt>
          <cx:pt idx="4794">36</cx:pt>
          <cx:pt idx="4795">40</cx:pt>
          <cx:pt idx="4796">40</cx:pt>
          <cx:pt idx="4797">40</cx:pt>
          <cx:pt idx="4798">99</cx:pt>
          <cx:pt idx="4799">40</cx:pt>
          <cx:pt idx="4800">27</cx:pt>
          <cx:pt idx="4801">28</cx:pt>
          <cx:pt idx="4802">27</cx:pt>
          <cx:pt idx="4803">28</cx:pt>
          <cx:pt idx="4804">28</cx:pt>
          <cx:pt idx="4805">27</cx:pt>
          <cx:pt idx="4806">28</cx:pt>
          <cx:pt idx="4807">27</cx:pt>
          <cx:pt idx="4808">27</cx:pt>
          <cx:pt idx="4809">27</cx:pt>
          <cx:pt idx="4810">27</cx:pt>
          <cx:pt idx="4811">28</cx:pt>
          <cx:pt idx="4812">27</cx:pt>
          <cx:pt idx="4813">28</cx:pt>
          <cx:pt idx="4814">28</cx:pt>
          <cx:pt idx="4815">28</cx:pt>
          <cx:pt idx="4816">28</cx:pt>
          <cx:pt idx="4817">28</cx:pt>
          <cx:pt idx="4818">28</cx:pt>
          <cx:pt idx="4819">27</cx:pt>
          <cx:pt idx="4820">27</cx:pt>
          <cx:pt idx="4821">27</cx:pt>
          <cx:pt idx="4822">27</cx:pt>
          <cx:pt idx="4823">28</cx:pt>
          <cx:pt idx="4824">28</cx:pt>
          <cx:pt idx="4825">27</cx:pt>
          <cx:pt idx="4826">27</cx:pt>
          <cx:pt idx="4827">27</cx:pt>
          <cx:pt idx="4828">28</cx:pt>
          <cx:pt idx="4829">28</cx:pt>
          <cx:pt idx="4830">28</cx:pt>
          <cx:pt idx="4831">27</cx:pt>
          <cx:pt idx="4832">28</cx:pt>
          <cx:pt idx="4833">27</cx:pt>
          <cx:pt idx="4834">28</cx:pt>
          <cx:pt idx="4835">32</cx:pt>
          <cx:pt idx="4836">29</cx:pt>
          <cx:pt idx="4837">32</cx:pt>
          <cx:pt idx="4838">32</cx:pt>
          <cx:pt idx="4839">29</cx:pt>
          <cx:pt idx="4840">28</cx:pt>
          <cx:pt idx="4841">32</cx:pt>
          <cx:pt idx="4842">32</cx:pt>
          <cx:pt idx="4843">29</cx:pt>
          <cx:pt idx="4844">32</cx:pt>
          <cx:pt idx="4845">28</cx:pt>
          <cx:pt idx="4846">29</cx:pt>
          <cx:pt idx="4847">28</cx:pt>
          <cx:pt idx="4848">32</cx:pt>
          <cx:pt idx="4849">32</cx:pt>
          <cx:pt idx="4850">27</cx:pt>
          <cx:pt idx="4851">32</cx:pt>
          <cx:pt idx="4852">27</cx:pt>
          <cx:pt idx="4853">28</cx:pt>
          <cx:pt idx="4854">32</cx:pt>
          <cx:pt idx="4855">32</cx:pt>
          <cx:pt idx="4856">32</cx:pt>
          <cx:pt idx="4857">28</cx:pt>
          <cx:pt idx="4858">34</cx:pt>
          <cx:pt idx="4859">36</cx:pt>
          <cx:pt idx="4860">33</cx:pt>
          <cx:pt idx="4861">29</cx:pt>
          <cx:pt idx="4862">29</cx:pt>
          <cx:pt idx="4863">39</cx:pt>
          <cx:pt idx="4864">37</cx:pt>
          <cx:pt idx="4865">33</cx:pt>
          <cx:pt idx="4866">29</cx:pt>
          <cx:pt idx="4867">30</cx:pt>
          <cx:pt idx="4868">29</cx:pt>
          <cx:pt idx="4869">37</cx:pt>
          <cx:pt idx="4870">29</cx:pt>
          <cx:pt idx="4871">30</cx:pt>
          <cx:pt idx="4872">33</cx:pt>
          <cx:pt idx="4873">33</cx:pt>
          <cx:pt idx="4874">34</cx:pt>
          <cx:pt idx="4875">39</cx:pt>
          <cx:pt idx="4876">29</cx:pt>
          <cx:pt idx="4877">35</cx:pt>
          <cx:pt idx="4878">38</cx:pt>
          <cx:pt idx="4879">38</cx:pt>
          <cx:pt idx="4880">33</cx:pt>
          <cx:pt idx="4881">34</cx:pt>
          <cx:pt idx="4882">34</cx:pt>
          <cx:pt idx="4883">29</cx:pt>
          <cx:pt idx="4884">30</cx:pt>
          <cx:pt idx="4885">34</cx:pt>
          <cx:pt idx="4886">30</cx:pt>
          <cx:pt idx="4887">29</cx:pt>
          <cx:pt idx="4888">29</cx:pt>
          <cx:pt idx="4889">30</cx:pt>
          <cx:pt idx="4890">30</cx:pt>
          <cx:pt idx="4891">30</cx:pt>
          <cx:pt idx="4892">30</cx:pt>
          <cx:pt idx="4893">30</cx:pt>
          <cx:pt idx="4894">34</cx:pt>
          <cx:pt idx="4895">30</cx:pt>
          <cx:pt idx="4896">34</cx:pt>
          <cx:pt idx="4897">34</cx:pt>
          <cx:pt idx="4898">34</cx:pt>
          <cx:pt idx="4899">30</cx:pt>
          <cx:pt idx="4900">30</cx:pt>
          <cx:pt idx="4901">30</cx:pt>
          <cx:pt idx="4902">34</cx:pt>
          <cx:pt idx="4903">30</cx:pt>
          <cx:pt idx="4904">34</cx:pt>
          <cx:pt idx="4905">19</cx:pt>
          <cx:pt idx="4906">19</cx:pt>
          <cx:pt idx="4907">19</cx:pt>
          <cx:pt idx="4908">19</cx:pt>
          <cx:pt idx="4909">19</cx:pt>
          <cx:pt idx="4910">19</cx:pt>
          <cx:pt idx="4911">19</cx:pt>
          <cx:pt idx="4912">19</cx:pt>
          <cx:pt idx="4913">19</cx:pt>
          <cx:pt idx="4914">22</cx:pt>
          <cx:pt idx="4915">22</cx:pt>
          <cx:pt idx="4916">22</cx:pt>
          <cx:pt idx="4917">22</cx:pt>
          <cx:pt idx="4918">21</cx:pt>
          <cx:pt idx="4919">21</cx:pt>
          <cx:pt idx="4920">22</cx:pt>
          <cx:pt idx="4921">21</cx:pt>
          <cx:pt idx="4922">22</cx:pt>
          <cx:pt idx="4923">21</cx:pt>
          <cx:pt idx="4924">21</cx:pt>
          <cx:pt idx="4925">21</cx:pt>
          <cx:pt idx="4926">21</cx:pt>
          <cx:pt idx="4927">21</cx:pt>
          <cx:pt idx="4928">25</cx:pt>
          <cx:pt idx="4929">22</cx:pt>
          <cx:pt idx="4930">25</cx:pt>
          <cx:pt idx="4931">22</cx:pt>
          <cx:pt idx="4932">25</cx:pt>
          <cx:pt idx="4933">22</cx:pt>
          <cx:pt idx="4934">22</cx:pt>
          <cx:pt idx="4935">25</cx:pt>
          <cx:pt idx="4936">25</cx:pt>
          <cx:pt idx="4937">22</cx:pt>
          <cx:pt idx="4938">22</cx:pt>
          <cx:pt idx="4939">25</cx:pt>
          <cx:pt idx="4940">22</cx:pt>
          <cx:pt idx="4941">25</cx:pt>
          <cx:pt idx="4942">22</cx:pt>
          <cx:pt idx="4943">25</cx:pt>
          <cx:pt idx="4944">21</cx:pt>
          <cx:pt idx="4945">23</cx:pt>
          <cx:pt idx="4946">22</cx:pt>
          <cx:pt idx="4947">21</cx:pt>
          <cx:pt idx="4948">21</cx:pt>
          <cx:pt idx="4949">21</cx:pt>
          <cx:pt idx="4950">22</cx:pt>
          <cx:pt idx="4951">21</cx:pt>
          <cx:pt idx="4952">23</cx:pt>
          <cx:pt idx="4953">21</cx:pt>
          <cx:pt idx="4954">23</cx:pt>
          <cx:pt idx="4955">21</cx:pt>
          <cx:pt idx="4956">22</cx:pt>
          <cx:pt idx="4957">22</cx:pt>
          <cx:pt idx="4958">21</cx:pt>
          <cx:pt idx="4959">23</cx:pt>
          <cx:pt idx="4960">21</cx:pt>
          <cx:pt idx="4961">22</cx:pt>
          <cx:pt idx="4962">21</cx:pt>
          <cx:pt idx="4963">22</cx:pt>
          <cx:pt idx="4964">22</cx:pt>
          <cx:pt idx="4965">21</cx:pt>
          <cx:pt idx="4966">21</cx:pt>
          <cx:pt idx="4967">22</cx:pt>
          <cx:pt idx="4968">21</cx:pt>
          <cx:pt idx="4969">22</cx:pt>
          <cx:pt idx="4970">21</cx:pt>
          <cx:pt idx="4971">21</cx:pt>
          <cx:pt idx="4972">21</cx:pt>
          <cx:pt idx="4973">22</cx:pt>
          <cx:pt idx="4974">21</cx:pt>
          <cx:pt idx="4975">22</cx:pt>
          <cx:pt idx="4976">21</cx:pt>
          <cx:pt idx="4977">22</cx:pt>
          <cx:pt idx="4978">21</cx:pt>
          <cx:pt idx="4979">21</cx:pt>
          <cx:pt idx="4980">22</cx:pt>
          <cx:pt idx="4981">21</cx:pt>
          <cx:pt idx="4982">21</cx:pt>
          <cx:pt idx="4983">21</cx:pt>
          <cx:pt idx="4984">22</cx:pt>
          <cx:pt idx="4985">22</cx:pt>
          <cx:pt idx="4986">22</cx:pt>
          <cx:pt idx="4987">22</cx:pt>
          <cx:pt idx="4988">21</cx:pt>
          <cx:pt idx="4989">21</cx:pt>
          <cx:pt idx="4990">23</cx:pt>
          <cx:pt idx="4991">23</cx:pt>
          <cx:pt idx="4992">21</cx:pt>
          <cx:pt idx="4993">21</cx:pt>
          <cx:pt idx="4994">22</cx:pt>
          <cx:pt idx="4995">21</cx:pt>
          <cx:pt idx="4996">23</cx:pt>
          <cx:pt idx="4997">23</cx:pt>
          <cx:pt idx="4998">23</cx:pt>
          <cx:pt idx="4999">21</cx:pt>
          <cx:pt idx="5000">21</cx:pt>
          <cx:pt idx="5001">23</cx:pt>
          <cx:pt idx="5002">21</cx:pt>
          <cx:pt idx="5003">21</cx:pt>
          <cx:pt idx="5004">23</cx:pt>
          <cx:pt idx="5005">22</cx:pt>
          <cx:pt idx="5006">23</cx:pt>
          <cx:pt idx="5007">23</cx:pt>
          <cx:pt idx="5008">21</cx:pt>
          <cx:pt idx="5009">21</cx:pt>
          <cx:pt idx="5010">21</cx:pt>
          <cx:pt idx="5011">22</cx:pt>
          <cx:pt idx="5012">21</cx:pt>
          <cx:pt idx="5013">21</cx:pt>
          <cx:pt idx="5014">21</cx:pt>
          <cx:pt idx="5015">23</cx:pt>
          <cx:pt idx="5016">22</cx:pt>
          <cx:pt idx="5017">23</cx:pt>
          <cx:pt idx="5018">23</cx:pt>
          <cx:pt idx="5019">23</cx:pt>
          <cx:pt idx="5020">41</cx:pt>
          <cx:pt idx="5021">41</cx:pt>
          <cx:pt idx="5022">41</cx:pt>
          <cx:pt idx="5023">41</cx:pt>
          <cx:pt idx="5024">41</cx:pt>
          <cx:pt idx="5025">41</cx:pt>
          <cx:pt idx="5026">41</cx:pt>
          <cx:pt idx="5027">41</cx:pt>
          <cx:pt idx="5028">41</cx:pt>
          <cx:pt idx="5029">41</cx:pt>
          <cx:pt idx="5030">31</cx:pt>
          <cx:pt idx="5031">31</cx:pt>
          <cx:pt idx="5032">34</cx:pt>
          <cx:pt idx="5033">33</cx:pt>
          <cx:pt idx="5034">34</cx:pt>
          <cx:pt idx="5035">33</cx:pt>
          <cx:pt idx="5036">34</cx:pt>
          <cx:pt idx="5037">34</cx:pt>
          <cx:pt idx="5038">31</cx:pt>
          <cx:pt idx="5039">31</cx:pt>
          <cx:pt idx="5040">31</cx:pt>
          <cx:pt idx="5041">29</cx:pt>
          <cx:pt idx="5042">29</cx:pt>
          <cx:pt idx="5043">32</cx:pt>
          <cx:pt idx="5044">32</cx:pt>
          <cx:pt idx="5045">31</cx:pt>
          <cx:pt idx="5046">29</cx:pt>
          <cx:pt idx="5047">20</cx:pt>
          <cx:pt idx="5048">22</cx:pt>
          <cx:pt idx="5049">23</cx:pt>
          <cx:pt idx="5050">21</cx:pt>
          <cx:pt idx="5051">23</cx:pt>
          <cx:pt idx="5052">21</cx:pt>
          <cx:pt idx="5053">17</cx:pt>
          <cx:pt idx="5054">17</cx:pt>
          <cx:pt idx="5055">17</cx:pt>
          <cx:pt idx="5056">20</cx:pt>
          <cx:pt idx="5057">20</cx:pt>
          <cx:pt idx="5058">21</cx:pt>
          <cx:pt idx="5059">23</cx:pt>
          <cx:pt idx="5060">20</cx:pt>
          <cx:pt idx="5061">23</cx:pt>
          <cx:pt idx="5062">20</cx:pt>
          <cx:pt idx="5063">21</cx:pt>
          <cx:pt idx="5064">21</cx:pt>
          <cx:pt idx="5065">22</cx:pt>
          <cx:pt idx="5066">24</cx:pt>
          <cx:pt idx="5067">20</cx:pt>
          <cx:pt idx="5068">22</cx:pt>
          <cx:pt idx="5069">15</cx:pt>
          <cx:pt idx="5070">14</cx:pt>
          <cx:pt idx="5071">14</cx:pt>
          <cx:pt idx="5072">14</cx:pt>
          <cx:pt idx="5073">13</cx:pt>
          <cx:pt idx="5074">24</cx:pt>
          <cx:pt idx="5075">25</cx:pt>
          <cx:pt idx="5076">25</cx:pt>
          <cx:pt idx="5077">24</cx:pt>
          <cx:pt idx="5078">25</cx:pt>
          <cx:pt idx="5079">25</cx:pt>
          <cx:pt idx="5080">25</cx:pt>
          <cx:pt idx="5081">24</cx:pt>
          <cx:pt idx="5082">27</cx:pt>
          <cx:pt idx="5083">25</cx:pt>
          <cx:pt idx="5084">25</cx:pt>
          <cx:pt idx="5085">25</cx:pt>
          <cx:pt idx="5086">27</cx:pt>
          <cx:pt idx="5087">27</cx:pt>
          <cx:pt idx="5088">27</cx:pt>
          <cx:pt idx="5089">27</cx:pt>
          <cx:pt idx="5090">25</cx:pt>
          <cx:pt idx="5091">25</cx:pt>
          <cx:pt idx="5092">27</cx:pt>
          <cx:pt idx="5093">25</cx:pt>
          <cx:pt idx="5094">25</cx:pt>
          <cx:pt idx="5095">25</cx:pt>
          <cx:pt idx="5096">27</cx:pt>
          <cx:pt idx="5097">27</cx:pt>
          <cx:pt idx="5098">25</cx:pt>
          <cx:pt idx="5099">25</cx:pt>
          <cx:pt idx="5100">27</cx:pt>
          <cx:pt idx="5101">27</cx:pt>
          <cx:pt idx="5102">27</cx:pt>
          <cx:pt idx="5103">25</cx:pt>
          <cx:pt idx="5104">29</cx:pt>
          <cx:pt idx="5105">25</cx:pt>
          <cx:pt idx="5106">27</cx:pt>
          <cx:pt idx="5107">29</cx:pt>
          <cx:pt idx="5108">25</cx:pt>
          <cx:pt idx="5109">25</cx:pt>
          <cx:pt idx="5110">27</cx:pt>
          <cx:pt idx="5111">29</cx:pt>
          <cx:pt idx="5112">25</cx:pt>
          <cx:pt idx="5113">25</cx:pt>
          <cx:pt idx="5114">25</cx:pt>
          <cx:pt idx="5115">27</cx:pt>
          <cx:pt idx="5116">27</cx:pt>
          <cx:pt idx="5117">27</cx:pt>
          <cx:pt idx="5118">29</cx:pt>
          <cx:pt idx="5119">25</cx:pt>
          <cx:pt idx="5120">25</cx:pt>
          <cx:pt idx="5121">27</cx:pt>
          <cx:pt idx="5122">29</cx:pt>
          <cx:pt idx="5123">29</cx:pt>
          <cx:pt idx="5124">28</cx:pt>
          <cx:pt idx="5125">29</cx:pt>
          <cx:pt idx="5126">28</cx:pt>
          <cx:pt idx="5127">29</cx:pt>
          <cx:pt idx="5128">23</cx:pt>
          <cx:pt idx="5129">29</cx:pt>
          <cx:pt idx="5130">22</cx:pt>
          <cx:pt idx="5131">24</cx:pt>
          <cx:pt idx="5132">23</cx:pt>
          <cx:pt idx="5133">23</cx:pt>
          <cx:pt idx="5134">24</cx:pt>
          <cx:pt idx="5135">23</cx:pt>
          <cx:pt idx="5136">24</cx:pt>
          <cx:pt idx="5137">23</cx:pt>
          <cx:pt idx="5138">23</cx:pt>
          <cx:pt idx="5139">24</cx:pt>
          <cx:pt idx="5140">24</cx:pt>
          <cx:pt idx="5141">25</cx:pt>
          <cx:pt idx="5142">24</cx:pt>
          <cx:pt idx="5143">23</cx:pt>
          <cx:pt idx="5144">24</cx:pt>
          <cx:pt idx="5145">25</cx:pt>
          <cx:pt idx="5146">24</cx:pt>
          <cx:pt idx="5147">25</cx:pt>
          <cx:pt idx="5148">25</cx:pt>
          <cx:pt idx="5149">27</cx:pt>
          <cx:pt idx="5150">27</cx:pt>
          <cx:pt idx="5151">25</cx:pt>
          <cx:pt idx="5152">27</cx:pt>
          <cx:pt idx="5153">25</cx:pt>
          <cx:pt idx="5154">27</cx:pt>
          <cx:pt idx="5155">27</cx:pt>
          <cx:pt idx="5156">25</cx:pt>
          <cx:pt idx="5157">25</cx:pt>
          <cx:pt idx="5158">25</cx:pt>
          <cx:pt idx="5159">27</cx:pt>
          <cx:pt idx="5160">24</cx:pt>
          <cx:pt idx="5161">26</cx:pt>
          <cx:pt idx="5162">24</cx:pt>
          <cx:pt idx="5163">26</cx:pt>
          <cx:pt idx="5164">26</cx:pt>
          <cx:pt idx="5165">25</cx:pt>
          <cx:pt idx="5166">25</cx:pt>
          <cx:pt idx="5167">25</cx:pt>
          <cx:pt idx="5168">25</cx:pt>
          <cx:pt idx="5169">25</cx:pt>
          <cx:pt idx="5170">26</cx:pt>
          <cx:pt idx="5171">24</cx:pt>
          <cx:pt idx="5172">26</cx:pt>
          <cx:pt idx="5173">34</cx:pt>
          <cx:pt idx="5174">31</cx:pt>
          <cx:pt idx="5175">31</cx:pt>
          <cx:pt idx="5176">32</cx:pt>
          <cx:pt idx="5177">33</cx:pt>
          <cx:pt idx="5178">37</cx:pt>
          <cx:pt idx="5179">35</cx:pt>
          <cx:pt idx="5180">26</cx:pt>
          <cx:pt idx="5181">26</cx:pt>
          <cx:pt idx="5182">26</cx:pt>
          <cx:pt idx="5183">26</cx:pt>
          <cx:pt idx="5184">30</cx:pt>
          <cx:pt idx="5185">30</cx:pt>
          <cx:pt idx="5186">26</cx:pt>
          <cx:pt idx="5187">26</cx:pt>
          <cx:pt idx="5188">30</cx:pt>
          <cx:pt idx="5189">26</cx:pt>
          <cx:pt idx="5190">26</cx:pt>
          <cx:pt idx="5191">26</cx:pt>
          <cx:pt idx="5192">33</cx:pt>
          <cx:pt idx="5193">26</cx:pt>
          <cx:pt idx="5194">30</cx:pt>
          <cx:pt idx="5195">30</cx:pt>
          <cx:pt idx="5196">26</cx:pt>
          <cx:pt idx="5197">26</cx:pt>
          <cx:pt idx="5198">26</cx:pt>
          <cx:pt idx="5199">26</cx:pt>
          <cx:pt idx="5200">26</cx:pt>
          <cx:pt idx="5201">30</cx:pt>
          <cx:pt idx="5202">28</cx:pt>
          <cx:pt idx="5203">23</cx:pt>
          <cx:pt idx="5204">25</cx:pt>
          <cx:pt idx="5205">24</cx:pt>
          <cx:pt idx="5206">25</cx:pt>
          <cx:pt idx="5207">24</cx:pt>
          <cx:pt idx="5208">25</cx:pt>
          <cx:pt idx="5209">20</cx:pt>
          <cx:pt idx="5210">30</cx:pt>
          <cx:pt idx="5211">30</cx:pt>
          <cx:pt idx="5212">30</cx:pt>
          <cx:pt idx="5213">30</cx:pt>
          <cx:pt idx="5214">30</cx:pt>
          <cx:pt idx="5215">30</cx:pt>
          <cx:pt idx="5216">20</cx:pt>
          <cx:pt idx="5217">20</cx:pt>
          <cx:pt idx="5218">20</cx:pt>
          <cx:pt idx="5219">20</cx:pt>
          <cx:pt idx="5220">20</cx:pt>
          <cx:pt idx="5221">20</cx:pt>
          <cx:pt idx="5222">20</cx:pt>
          <cx:pt idx="5223">20</cx:pt>
          <cx:pt idx="5224">20</cx:pt>
          <cx:pt idx="5225">20</cx:pt>
          <cx:pt idx="5226">20</cx:pt>
          <cx:pt idx="5227">20</cx:pt>
          <cx:pt idx="5228">20</cx:pt>
          <cx:pt idx="5229">20</cx:pt>
          <cx:pt idx="5230">20</cx:pt>
          <cx:pt idx="5231">20</cx:pt>
          <cx:pt idx="5232">20</cx:pt>
          <cx:pt idx="5233">20</cx:pt>
          <cx:pt idx="5234">20</cx:pt>
          <cx:pt idx="5235">20</cx:pt>
          <cx:pt idx="5236">20</cx:pt>
          <cx:pt idx="5237">20</cx:pt>
          <cx:pt idx="5238">20</cx:pt>
          <cx:pt idx="5239">20</cx:pt>
          <cx:pt idx="5240">20</cx:pt>
          <cx:pt idx="5241">24</cx:pt>
          <cx:pt idx="5242">25</cx:pt>
          <cx:pt idx="5243">27</cx:pt>
          <cx:pt idx="5244">25</cx:pt>
          <cx:pt idx="5245">25</cx:pt>
          <cx:pt idx="5246">27</cx:pt>
          <cx:pt idx="5247">24</cx:pt>
          <cx:pt idx="5248">27</cx:pt>
          <cx:pt idx="5249">25</cx:pt>
          <cx:pt idx="5250">24</cx:pt>
          <cx:pt idx="5251">25</cx:pt>
          <cx:pt idx="5252">24</cx:pt>
          <cx:pt idx="5253">24</cx:pt>
          <cx:pt idx="5254">24</cx:pt>
          <cx:pt idx="5255">25</cx:pt>
          <cx:pt idx="5256">25</cx:pt>
          <cx:pt idx="5257">24</cx:pt>
          <cx:pt idx="5258">24</cx:pt>
          <cx:pt idx="5259">27</cx:pt>
          <cx:pt idx="5260">23</cx:pt>
          <cx:pt idx="5261">23</cx:pt>
          <cx:pt idx="5262">29</cx:pt>
          <cx:pt idx="5263">25</cx:pt>
          <cx:pt idx="5264">25</cx:pt>
          <cx:pt idx="5265">29</cx:pt>
          <cx:pt idx="5266">23</cx:pt>
          <cx:pt idx="5267">25</cx:pt>
          <cx:pt idx="5268">25</cx:pt>
          <cx:pt idx="5269">24</cx:pt>
          <cx:pt idx="5270">24</cx:pt>
          <cx:pt idx="5271">24</cx:pt>
          <cx:pt idx="5272">24</cx:pt>
          <cx:pt idx="5273">24</cx:pt>
          <cx:pt idx="5274">24</cx:pt>
          <cx:pt idx="5275">21</cx:pt>
          <cx:pt idx="5276">21</cx:pt>
          <cx:pt idx="5277">21</cx:pt>
          <cx:pt idx="5278">21</cx:pt>
          <cx:pt idx="5279">20</cx:pt>
          <cx:pt idx="5280">20</cx:pt>
          <cx:pt idx="5281">21</cx:pt>
          <cx:pt idx="5282">21</cx:pt>
          <cx:pt idx="5283">21</cx:pt>
          <cx:pt idx="5284">21</cx:pt>
          <cx:pt idx="5285">26</cx:pt>
          <cx:pt idx="5286">19</cx:pt>
          <cx:pt idx="5287">18</cx:pt>
          <cx:pt idx="5288">17</cx:pt>
          <cx:pt idx="5289">17</cx:pt>
          <cx:pt idx="5290">18</cx:pt>
          <cx:pt idx="5291">21</cx:pt>
          <cx:pt idx="5292">26</cx:pt>
          <cx:pt idx="5293">18</cx:pt>
          <cx:pt idx="5294">26</cx:pt>
          <cx:pt idx="5295">21</cx:pt>
          <cx:pt idx="5296">17</cx:pt>
          <cx:pt idx="5297">35</cx:pt>
          <cx:pt idx="5298">32</cx:pt>
          <cx:pt idx="5299">29</cx:pt>
          <cx:pt idx="5300">29</cx:pt>
          <cx:pt idx="5301">35</cx:pt>
          <cx:pt idx="5302">32</cx:pt>
          <cx:pt idx="5303">28</cx:pt>
          <cx:pt idx="5304">33</cx:pt>
          <cx:pt idx="5305">31</cx:pt>
          <cx:pt idx="5306">28</cx:pt>
          <cx:pt idx="5307">28</cx:pt>
          <cx:pt idx="5308">28</cx:pt>
          <cx:pt idx="5309">28</cx:pt>
          <cx:pt idx="5310">23</cx:pt>
          <cx:pt idx="5311">18</cx:pt>
          <cx:pt idx="5312">23</cx:pt>
          <cx:pt idx="5313">18</cx:pt>
          <cx:pt idx="5314">22</cx:pt>
          <cx:pt idx="5315">17</cx:pt>
          <cx:pt idx="5316">24</cx:pt>
          <cx:pt idx="5317">17</cx:pt>
          <cx:pt idx="5318">29</cx:pt>
          <cx:pt idx="5319">22</cx:pt>
          <cx:pt idx="5320">17</cx:pt>
          <cx:pt idx="5321">17</cx:pt>
          <cx:pt idx="5322">23</cx:pt>
          <cx:pt idx="5323">23</cx:pt>
          <cx:pt idx="5324">22</cx:pt>
          <cx:pt idx="5325">29</cx:pt>
          <cx:pt idx="5326">29</cx:pt>
          <cx:pt idx="5327">29</cx:pt>
          <cx:pt idx="5328">29</cx:pt>
          <cx:pt idx="5329">29</cx:pt>
          <cx:pt idx="5330">29</cx:pt>
          <cx:pt idx="5331">31</cx:pt>
          <cx:pt idx="5332">31</cx:pt>
          <cx:pt idx="5333">29</cx:pt>
          <cx:pt idx="5334">29</cx:pt>
          <cx:pt idx="5335">32</cx:pt>
          <cx:pt idx="5336">33</cx:pt>
          <cx:pt idx="5337">33</cx:pt>
          <cx:pt idx="5338">32</cx:pt>
          <cx:pt idx="5339">32</cx:pt>
          <cx:pt idx="5340">33</cx:pt>
          <cx:pt idx="5341">32</cx:pt>
          <cx:pt idx="5342">32</cx:pt>
          <cx:pt idx="5343">32</cx:pt>
          <cx:pt idx="5344">33</cx:pt>
          <cx:pt idx="5345">33</cx:pt>
          <cx:pt idx="5346">33</cx:pt>
          <cx:pt idx="5347">25</cx:pt>
          <cx:pt idx="5348">24</cx:pt>
          <cx:pt idx="5349">33</cx:pt>
          <cx:pt idx="5350">33</cx:pt>
          <cx:pt idx="5351">24</cx:pt>
          <cx:pt idx="5352">25</cx:pt>
          <cx:pt idx="5353">25</cx:pt>
          <cx:pt idx="5354">25</cx:pt>
          <cx:pt idx="5355">33</cx:pt>
          <cx:pt idx="5356">17</cx:pt>
          <cx:pt idx="5357">18</cx:pt>
          <cx:pt idx="5358">22</cx:pt>
          <cx:pt idx="5359">30</cx:pt>
          <cx:pt idx="5360">30</cx:pt>
          <cx:pt idx="5361">30</cx:pt>
          <cx:pt idx="5362">30</cx:pt>
          <cx:pt idx="5363">30</cx:pt>
          <cx:pt idx="5364">34</cx:pt>
          <cx:pt idx="5365">33</cx:pt>
          <cx:pt idx="5366">34</cx:pt>
          <cx:pt idx="5367">33</cx:pt>
          <cx:pt idx="5368">34</cx:pt>
          <cx:pt idx="5369">33</cx:pt>
          <cx:pt idx="5370">33</cx:pt>
          <cx:pt idx="5371">34</cx:pt>
          <cx:pt idx="5372">33</cx:pt>
          <cx:pt idx="5373">33</cx:pt>
          <cx:pt idx="5374">33</cx:pt>
          <cx:pt idx="5375">33</cx:pt>
          <cx:pt idx="5376">34</cx:pt>
          <cx:pt idx="5377">34</cx:pt>
          <cx:pt idx="5378">34</cx:pt>
          <cx:pt idx="5379">34</cx:pt>
          <cx:pt idx="5380">33</cx:pt>
          <cx:pt idx="5381">34</cx:pt>
          <cx:pt idx="5382">33</cx:pt>
          <cx:pt idx="5383">34</cx:pt>
          <cx:pt idx="5384">33</cx:pt>
          <cx:pt idx="5385">33</cx:pt>
          <cx:pt idx="5386">34</cx:pt>
          <cx:pt idx="5387">33</cx:pt>
          <cx:pt idx="5388">33</cx:pt>
          <cx:pt idx="5389">34</cx:pt>
          <cx:pt idx="5390">33</cx:pt>
          <cx:pt idx="5391">34</cx:pt>
          <cx:pt idx="5392">34</cx:pt>
          <cx:pt idx="5393">34</cx:pt>
          <cx:pt idx="5394">33</cx:pt>
          <cx:pt idx="5395">33</cx:pt>
          <cx:pt idx="5396">33</cx:pt>
          <cx:pt idx="5397">34</cx:pt>
          <cx:pt idx="5398">34</cx:pt>
          <cx:pt idx="5399">34</cx:pt>
          <cx:pt idx="5400">34</cx:pt>
          <cx:pt idx="5401">33</cx:pt>
          <cx:pt idx="5402">34</cx:pt>
          <cx:pt idx="5403">33</cx:pt>
          <cx:pt idx="5404">32</cx:pt>
          <cx:pt idx="5405">34</cx:pt>
          <cx:pt idx="5406">34</cx:pt>
          <cx:pt idx="5407">34</cx:pt>
          <cx:pt idx="5408">32</cx:pt>
          <cx:pt idx="5409">32</cx:pt>
          <cx:pt idx="5410">32</cx:pt>
          <cx:pt idx="5411">34</cx:pt>
          <cx:pt idx="5412">34</cx:pt>
          <cx:pt idx="5413">32</cx:pt>
          <cx:pt idx="5414">30</cx:pt>
          <cx:pt idx="5415">30</cx:pt>
          <cx:pt idx="5416">30</cx:pt>
          <cx:pt idx="5417">30</cx:pt>
          <cx:pt idx="5418">31</cx:pt>
          <cx:pt idx="5419">31</cx:pt>
          <cx:pt idx="5420">30</cx:pt>
          <cx:pt idx="5421">31</cx:pt>
          <cx:pt idx="5422">31</cx:pt>
          <cx:pt idx="5423">30</cx:pt>
          <cx:pt idx="5424">42</cx:pt>
          <cx:pt idx="5425">35</cx:pt>
          <cx:pt idx="5426">43</cx:pt>
          <cx:pt idx="5427">36</cx:pt>
          <cx:pt idx="5428">35</cx:pt>
          <cx:pt idx="5429">36</cx:pt>
          <cx:pt idx="5430">43</cx:pt>
          <cx:pt idx="5431">43</cx:pt>
          <cx:pt idx="5432">42</cx:pt>
          <cx:pt idx="5433">42</cx:pt>
          <cx:pt idx="5434">35</cx:pt>
          <cx:pt idx="5435">35</cx:pt>
          <cx:pt idx="5436">35</cx:pt>
          <cx:pt idx="5437">35</cx:pt>
          <cx:pt idx="5438">36</cx:pt>
          <cx:pt idx="5439">34</cx:pt>
          <cx:pt idx="5440">34</cx:pt>
          <cx:pt idx="5441">35</cx:pt>
          <cx:pt idx="5442">34</cx:pt>
          <cx:pt idx="5443">43</cx:pt>
          <cx:pt idx="5444">37</cx:pt>
          <cx:pt idx="5445">43</cx:pt>
          <cx:pt idx="5446">37</cx:pt>
          <cx:pt idx="5447">37</cx:pt>
          <cx:pt idx="5448">45</cx:pt>
          <cx:pt idx="5449">36</cx:pt>
          <cx:pt idx="5450">36</cx:pt>
          <cx:pt idx="5451">43</cx:pt>
          <cx:pt idx="5452">36</cx:pt>
          <cx:pt idx="5453">45</cx:pt>
          <cx:pt idx="5454">45</cx:pt>
          <cx:pt idx="5455">36</cx:pt>
          <cx:pt idx="5456">36</cx:pt>
          <cx:pt idx="5457">36</cx:pt>
          <cx:pt idx="5458">36</cx:pt>
          <cx:pt idx="5459">36</cx:pt>
          <cx:pt idx="5460">36</cx:pt>
          <cx:pt idx="5461">37</cx:pt>
          <cx:pt idx="5462">36</cx:pt>
          <cx:pt idx="5463">37</cx:pt>
          <cx:pt idx="5464">37</cx:pt>
          <cx:pt idx="5465">36</cx:pt>
          <cx:pt idx="5466">35</cx:pt>
          <cx:pt idx="5467">35</cx:pt>
          <cx:pt idx="5468">36</cx:pt>
          <cx:pt idx="5469">36</cx:pt>
          <cx:pt idx="5470">27</cx:pt>
          <cx:pt idx="5471">27</cx:pt>
          <cx:pt idx="5472">30</cx:pt>
          <cx:pt idx="5473">27</cx:pt>
          <cx:pt idx="5474">27</cx:pt>
          <cx:pt idx="5475">27</cx:pt>
          <cx:pt idx="5476">30</cx:pt>
          <cx:pt idx="5477">33</cx:pt>
          <cx:pt idx="5478">27</cx:pt>
          <cx:pt idx="5479">27</cx:pt>
          <cx:pt idx="5480">27</cx:pt>
          <cx:pt idx="5481">27</cx:pt>
          <cx:pt idx="5482">33</cx:pt>
          <cx:pt idx="5483">27</cx:pt>
          <cx:pt idx="5484">27</cx:pt>
          <cx:pt idx="5485">27</cx:pt>
          <cx:pt idx="5486">31</cx:pt>
          <cx:pt idx="5487">25</cx:pt>
          <cx:pt idx="5488">25</cx:pt>
          <cx:pt idx="5489">25</cx:pt>
          <cx:pt idx="5490">25</cx:pt>
          <cx:pt idx="5491">25</cx:pt>
          <cx:pt idx="5492">25</cx:pt>
          <cx:pt idx="5493">25</cx:pt>
          <cx:pt idx="5494">25</cx:pt>
          <cx:pt idx="5495">25</cx:pt>
          <cx:pt idx="5496">25</cx:pt>
          <cx:pt idx="5497">25</cx:pt>
          <cx:pt idx="5498">25</cx:pt>
          <cx:pt idx="5499">25</cx:pt>
          <cx:pt idx="5500">25</cx:pt>
          <cx:pt idx="5501">25</cx:pt>
          <cx:pt idx="5502">25</cx:pt>
          <cx:pt idx="5503">26</cx:pt>
          <cx:pt idx="5504">25</cx:pt>
          <cx:pt idx="5505">28</cx:pt>
          <cx:pt idx="5506">25</cx:pt>
          <cx:pt idx="5507">26</cx:pt>
          <cx:pt idx="5508">28</cx:pt>
          <cx:pt idx="5509">28</cx:pt>
          <cx:pt idx="5510">25</cx:pt>
          <cx:pt idx="5511">25</cx:pt>
          <cx:pt idx="5512">23</cx:pt>
          <cx:pt idx="5513">26</cx:pt>
          <cx:pt idx="5514">23</cx:pt>
          <cx:pt idx="5515">23</cx:pt>
          <cx:pt idx="5516">25</cx:pt>
          <cx:pt idx="5517">23</cx:pt>
          <cx:pt idx="5518">25</cx:pt>
          <cx:pt idx="5519">23</cx:pt>
          <cx:pt idx="5520">25</cx:pt>
          <cx:pt idx="5521">26</cx:pt>
          <cx:pt idx="5522">23</cx:pt>
          <cx:pt idx="5523">25</cx:pt>
          <cx:pt idx="5524">23</cx:pt>
          <cx:pt idx="5525">23</cx:pt>
          <cx:pt idx="5526">25</cx:pt>
          <cx:pt idx="5527">26</cx:pt>
          <cx:pt idx="5528">25</cx:pt>
          <cx:pt idx="5529">23</cx:pt>
          <cx:pt idx="5530">23</cx:pt>
          <cx:pt idx="5531">24</cx:pt>
          <cx:pt idx="5532">24</cx:pt>
          <cx:pt idx="5533">22</cx:pt>
          <cx:pt idx="5534">22</cx:pt>
          <cx:pt idx="5535">22</cx:pt>
          <cx:pt idx="5536">22</cx:pt>
          <cx:pt idx="5537">23</cx:pt>
          <cx:pt idx="5538">23</cx:pt>
          <cx:pt idx="5539">16</cx:pt>
          <cx:pt idx="5540">18</cx:pt>
          <cx:pt idx="5541">18</cx:pt>
          <cx:pt idx="5542">18</cx:pt>
          <cx:pt idx="5543">20</cx:pt>
          <cx:pt idx="5544">20</cx:pt>
          <cx:pt idx="5545">20</cx:pt>
          <cx:pt idx="5546">20</cx:pt>
          <cx:pt idx="5547">20</cx:pt>
          <cx:pt idx="5548">20</cx:pt>
          <cx:pt idx="5549">20</cx:pt>
          <cx:pt idx="5550">20</cx:pt>
          <cx:pt idx="5551">20</cx:pt>
          <cx:pt idx="5552">20</cx:pt>
          <cx:pt idx="5553">20</cx:pt>
          <cx:pt idx="5554">21</cx:pt>
          <cx:pt idx="5555">21</cx:pt>
          <cx:pt idx="5556">21</cx:pt>
          <cx:pt idx="5557">21</cx:pt>
          <cx:pt idx="5558">21</cx:pt>
          <cx:pt idx="5559">21</cx:pt>
          <cx:pt idx="5560">21</cx:pt>
          <cx:pt idx="5561">21</cx:pt>
          <cx:pt idx="5562">30</cx:pt>
          <cx:pt idx="5563">33</cx:pt>
          <cx:pt idx="5564">32</cx:pt>
          <cx:pt idx="5565">30</cx:pt>
          <cx:pt idx="5566">23</cx:pt>
          <cx:pt idx="5567">23</cx:pt>
          <cx:pt idx="5568">27</cx:pt>
          <cx:pt idx="5569">25</cx:pt>
          <cx:pt idx="5570">29</cx:pt>
          <cx:pt idx="5571">29</cx:pt>
          <cx:pt idx="5572">26</cx:pt>
          <cx:pt idx="5573">26</cx:pt>
          <cx:pt idx="5574">29</cx:pt>
          <cx:pt idx="5575">28</cx:pt>
          <cx:pt idx="5576">26</cx:pt>
          <cx:pt idx="5577">28</cx:pt>
          <cx:pt idx="5578">27</cx:pt>
          <cx:pt idx="5579">26</cx:pt>
          <cx:pt idx="5580">26</cx:pt>
          <cx:pt idx="5581">21</cx:pt>
          <cx:pt idx="5582">22</cx:pt>
          <cx:pt idx="5583">22</cx:pt>
          <cx:pt idx="5584">22</cx:pt>
          <cx:pt idx="5585">23</cx:pt>
          <cx:pt idx="5586">23</cx:pt>
          <cx:pt idx="5587">34</cx:pt>
          <cx:pt idx="5588">34</cx:pt>
          <cx:pt idx="5589">34</cx:pt>
          <cx:pt idx="5590">24</cx:pt>
          <cx:pt idx="5591">24</cx:pt>
          <cx:pt idx="5592">24</cx:pt>
          <cx:pt idx="5593">24</cx:pt>
          <cx:pt idx="5594">23</cx:pt>
          <cx:pt idx="5595">23</cx:pt>
          <cx:pt idx="5596">23</cx:pt>
          <cx:pt idx="5597">23</cx:pt>
          <cx:pt idx="5598">22</cx:pt>
          <cx:pt idx="5599">22</cx:pt>
          <cx:pt idx="5600">22</cx:pt>
          <cx:pt idx="5601">22</cx:pt>
          <cx:pt idx="5602">19</cx:pt>
          <cx:pt idx="5603">19</cx:pt>
          <cx:pt idx="5604">31</cx:pt>
          <cx:pt idx="5605">33</cx:pt>
          <cx:pt idx="5606">31</cx:pt>
          <cx:pt idx="5607">33</cx:pt>
          <cx:pt idx="5608">33</cx:pt>
          <cx:pt idx="5609">33</cx:pt>
          <cx:pt idx="5610">31</cx:pt>
          <cx:pt idx="5611">33</cx:pt>
          <cx:pt idx="5612">31</cx:pt>
          <cx:pt idx="5613">33</cx:pt>
          <cx:pt idx="5614">31</cx:pt>
          <cx:pt idx="5615">31</cx:pt>
          <cx:pt idx="5616">33</cx:pt>
          <cx:pt idx="5617">31</cx:pt>
          <cx:pt idx="5618">33</cx:pt>
          <cx:pt idx="5619">31</cx:pt>
          <cx:pt idx="5620">33</cx:pt>
          <cx:pt idx="5621">33</cx:pt>
          <cx:pt idx="5622">31</cx:pt>
          <cx:pt idx="5623">31</cx:pt>
          <cx:pt idx="5624">33</cx:pt>
          <cx:pt idx="5625">31</cx:pt>
          <cx:pt idx="5626">31</cx:pt>
          <cx:pt idx="5627">31</cx:pt>
          <cx:pt idx="5628">33</cx:pt>
          <cx:pt idx="5629">31</cx:pt>
          <cx:pt idx="5630">31</cx:pt>
          <cx:pt idx="5631">33</cx:pt>
          <cx:pt idx="5632">31</cx:pt>
          <cx:pt idx="5633">33</cx:pt>
          <cx:pt idx="5634">33</cx:pt>
          <cx:pt idx="5635">33</cx:pt>
          <cx:pt idx="5636">33</cx:pt>
          <cx:pt idx="5637">31</cx:pt>
          <cx:pt idx="5638">33</cx:pt>
          <cx:pt idx="5639">33</cx:pt>
          <cx:pt idx="5640">31</cx:pt>
          <cx:pt idx="5641">33</cx:pt>
          <cx:pt idx="5642">31</cx:pt>
          <cx:pt idx="5643">31</cx:pt>
          <cx:pt idx="5644">31</cx:pt>
          <cx:pt idx="5645">31</cx:pt>
          <cx:pt idx="5646">31</cx:pt>
          <cx:pt idx="5647">33</cx:pt>
          <cx:pt idx="5648">31</cx:pt>
          <cx:pt idx="5649">31</cx:pt>
          <cx:pt idx="5650">33</cx:pt>
          <cx:pt idx="5651">31</cx:pt>
          <cx:pt idx="5652">31</cx:pt>
          <cx:pt idx="5653">33</cx:pt>
          <cx:pt idx="5654">33</cx:pt>
          <cx:pt idx="5655">31</cx:pt>
          <cx:pt idx="5656">33</cx:pt>
          <cx:pt idx="5657">33</cx:pt>
          <cx:pt idx="5658">33</cx:pt>
          <cx:pt idx="5659">31</cx:pt>
          <cx:pt idx="5660">33</cx:pt>
          <cx:pt idx="5661">31</cx:pt>
          <cx:pt idx="5662">33</cx:pt>
          <cx:pt idx="5663">33</cx:pt>
          <cx:pt idx="5664">31</cx:pt>
          <cx:pt idx="5665">33</cx:pt>
          <cx:pt idx="5666">31</cx:pt>
          <cx:pt idx="5667">31</cx:pt>
          <cx:pt idx="5668">33</cx:pt>
          <cx:pt idx="5669">33</cx:pt>
          <cx:pt idx="5670">33</cx:pt>
          <cx:pt idx="5671">31</cx:pt>
          <cx:pt idx="5672">33</cx:pt>
          <cx:pt idx="5673">31</cx:pt>
          <cx:pt idx="5674">33</cx:pt>
          <cx:pt idx="5675">31</cx:pt>
          <cx:pt idx="5676">33</cx:pt>
          <cx:pt idx="5677">31</cx:pt>
          <cx:pt idx="5678">31</cx:pt>
          <cx:pt idx="5679">33</cx:pt>
          <cx:pt idx="5680">20</cx:pt>
          <cx:pt idx="5681">19</cx:pt>
          <cx:pt idx="5682">19</cx:pt>
          <cx:pt idx="5683">20</cx:pt>
          <cx:pt idx="5684">20</cx:pt>
          <cx:pt idx="5685">20</cx:pt>
          <cx:pt idx="5686">20</cx:pt>
          <cx:pt idx="5687">18</cx:pt>
          <cx:pt idx="5688">18</cx:pt>
          <cx:pt idx="5689">18</cx:pt>
          <cx:pt idx="5690">18</cx:pt>
          <cx:pt idx="5691">18</cx:pt>
          <cx:pt idx="5692">18</cx:pt>
          <cx:pt idx="5693">18</cx:pt>
          <cx:pt idx="5694">16</cx:pt>
          <cx:pt idx="5695">18</cx:pt>
          <cx:pt idx="5696">18</cx:pt>
          <cx:pt idx="5697">16</cx:pt>
          <cx:pt idx="5698">16</cx:pt>
          <cx:pt idx="5699">18</cx:pt>
          <cx:pt idx="5700">18</cx:pt>
          <cx:pt idx="5701">18</cx:pt>
          <cx:pt idx="5702">18</cx:pt>
          <cx:pt idx="5703">16</cx:pt>
          <cx:pt idx="5704">16</cx:pt>
          <cx:pt idx="5705">18</cx:pt>
          <cx:pt idx="5706">18</cx:pt>
          <cx:pt idx="5707">16</cx:pt>
          <cx:pt idx="5708">18</cx:pt>
          <cx:pt idx="5709">30</cx:pt>
          <cx:pt idx="5710">29</cx:pt>
          <cx:pt idx="5711">32</cx:pt>
          <cx:pt idx="5712">29</cx:pt>
          <cx:pt idx="5713">32</cx:pt>
          <cx:pt idx="5714">30</cx:pt>
          <cx:pt idx="5715">32</cx:pt>
          <cx:pt idx="5716">32</cx:pt>
          <cx:pt idx="5717">29</cx:pt>
          <cx:pt idx="5718">32</cx:pt>
          <cx:pt idx="5719">32</cx:pt>
          <cx:pt idx="5720">32</cx:pt>
          <cx:pt idx="5721">32</cx:pt>
          <cx:pt idx="5722">32</cx:pt>
          <cx:pt idx="5723">28</cx:pt>
          <cx:pt idx="5724">28</cx:pt>
          <cx:pt idx="5725">28</cx:pt>
          <cx:pt idx="5726">28</cx:pt>
          <cx:pt idx="5727">28</cx:pt>
          <cx:pt idx="5728">28</cx:pt>
          <cx:pt idx="5729">24</cx:pt>
          <cx:pt idx="5730">25</cx:pt>
          <cx:pt idx="5731">24</cx:pt>
          <cx:pt idx="5732">24</cx:pt>
          <cx:pt idx="5733">24</cx:pt>
          <cx:pt idx="5734">25</cx:pt>
          <cx:pt idx="5735">24</cx:pt>
          <cx:pt idx="5736">25</cx:pt>
          <cx:pt idx="5737">25</cx:pt>
          <cx:pt idx="5738">25</cx:pt>
          <cx:pt idx="5739">25</cx:pt>
          <cx:pt idx="5740">25</cx:pt>
          <cx:pt idx="5741">24</cx:pt>
          <cx:pt idx="5742">25</cx:pt>
          <cx:pt idx="5743">24</cx:pt>
          <cx:pt idx="5744">24</cx:pt>
          <cx:pt idx="5745">24</cx:pt>
          <cx:pt idx="5746">25</cx:pt>
          <cx:pt idx="5747">25</cx:pt>
          <cx:pt idx="5748">25</cx:pt>
          <cx:pt idx="5749">24</cx:pt>
          <cx:pt idx="5750">25</cx:pt>
          <cx:pt idx="5751">31</cx:pt>
          <cx:pt idx="5752">35</cx:pt>
          <cx:pt idx="5753">32</cx:pt>
          <cx:pt idx="5754">35</cx:pt>
          <cx:pt idx="5755">32</cx:pt>
          <cx:pt idx="5756">32</cx:pt>
          <cx:pt idx="5757">35</cx:pt>
          <cx:pt idx="5758">34</cx:pt>
          <cx:pt idx="5759">34</cx:pt>
          <cx:pt idx="5760">34</cx:pt>
          <cx:pt idx="5761">31</cx:pt>
          <cx:pt idx="5762">34</cx:pt>
          <cx:pt idx="5763">31</cx:pt>
          <cx:pt idx="5764">34</cx:pt>
          <cx:pt idx="5765">33</cx:pt>
          <cx:pt idx="5766">31</cx:pt>
          <cx:pt idx="5767">33</cx:pt>
          <cx:pt idx="5768">34</cx:pt>
          <cx:pt idx="5769">34</cx:pt>
          <cx:pt idx="5770">34</cx:pt>
          <cx:pt idx="5771">34</cx:pt>
          <cx:pt idx="5772">34</cx:pt>
          <cx:pt idx="5773">34</cx:pt>
          <cx:pt idx="5774">20</cx:pt>
          <cx:pt idx="5775">21</cx:pt>
          <cx:pt idx="5776">20</cx:pt>
          <cx:pt idx="5777">21</cx:pt>
          <cx:pt idx="5778">99</cx:pt>
          <cx:pt idx="5779">99</cx:pt>
          <cx:pt idx="5780">102</cx:pt>
          <cx:pt idx="5781">25</cx:pt>
          <cx:pt idx="5782">24</cx:pt>
          <cx:pt idx="5783">25</cx:pt>
          <cx:pt idx="5784">25</cx:pt>
          <cx:pt idx="5785">24</cx:pt>
          <cx:pt idx="5786">24</cx:pt>
          <cx:pt idx="5787">24</cx:pt>
          <cx:pt idx="5788">24</cx:pt>
          <cx:pt idx="5789">24</cx:pt>
          <cx:pt idx="5790">111</cx:pt>
          <cx:pt idx="5791">111</cx:pt>
          <cx:pt idx="5792">111</cx:pt>
          <cx:pt idx="5793">106</cx:pt>
          <cx:pt idx="5794">42</cx:pt>
          <cx:pt idx="5795">41</cx:pt>
          <cx:pt idx="5796">38</cx:pt>
          <cx:pt idx="5797">38</cx:pt>
          <cx:pt idx="5798">31</cx:pt>
          <cx:pt idx="5799">35</cx:pt>
          <cx:pt idx="5800">35</cx:pt>
          <cx:pt idx="5801">35</cx:pt>
          <cx:pt idx="5802">36</cx:pt>
          <cx:pt idx="5803">36</cx:pt>
          <cx:pt idx="5804">36</cx:pt>
          <cx:pt idx="5805">36</cx:pt>
          <cx:pt idx="5806">36</cx:pt>
          <cx:pt idx="5807">36</cx:pt>
          <cx:pt idx="5808">35</cx:pt>
          <cx:pt idx="5809">35</cx:pt>
          <cx:pt idx="5810">35</cx:pt>
          <cx:pt idx="5811">35</cx:pt>
          <cx:pt idx="5812">35</cx:pt>
          <cx:pt idx="5813">35</cx:pt>
          <cx:pt idx="5814">30</cx:pt>
          <cx:pt idx="5815">30</cx:pt>
          <cx:pt idx="5816">30</cx:pt>
          <cx:pt idx="5817">30</cx:pt>
          <cx:pt idx="5818">30</cx:pt>
          <cx:pt idx="5819">30</cx:pt>
          <cx:pt idx="5820">30</cx:pt>
          <cx:pt idx="5821">30</cx:pt>
          <cx:pt idx="5822">30</cx:pt>
          <cx:pt idx="5823">31</cx:pt>
          <cx:pt idx="5824">31</cx:pt>
          <cx:pt idx="5825">25</cx:pt>
          <cx:pt idx="5826">29</cx:pt>
          <cx:pt idx="5827">29</cx:pt>
          <cx:pt idx="5828">31</cx:pt>
          <cx:pt idx="5829">31</cx:pt>
          <cx:pt idx="5830">25</cx:pt>
          <cx:pt idx="5831">25</cx:pt>
          <cx:pt idx="5832">29</cx:pt>
          <cx:pt idx="5833">25</cx:pt>
          <cx:pt idx="5834">29</cx:pt>
          <cx:pt idx="5835">31</cx:pt>
          <cx:pt idx="5836">31</cx:pt>
          <cx:pt idx="5837">31</cx:pt>
          <cx:pt idx="5838">28</cx:pt>
          <cx:pt idx="5839">25</cx:pt>
          <cx:pt idx="5840">25</cx:pt>
          <cx:pt idx="5841">23</cx:pt>
          <cx:pt idx="5842">23</cx:pt>
          <cx:pt idx="5843">24</cx:pt>
          <cx:pt idx="5844">25</cx:pt>
          <cx:pt idx="5845">25</cx:pt>
          <cx:pt idx="5846">23</cx:pt>
          <cx:pt idx="5847">23</cx:pt>
          <cx:pt idx="5848">23</cx:pt>
          <cx:pt idx="5849">25</cx:pt>
          <cx:pt idx="5850">25</cx:pt>
          <cx:pt idx="5851">25</cx:pt>
          <cx:pt idx="5852">25</cx:pt>
          <cx:pt idx="5853">25</cx:pt>
          <cx:pt idx="5854">25</cx:pt>
          <cx:pt idx="5855">23</cx:pt>
          <cx:pt idx="5856">25</cx:pt>
          <cx:pt idx="5857">23</cx:pt>
          <cx:pt idx="5858">25</cx:pt>
          <cx:pt idx="5859">23</cx:pt>
          <cx:pt idx="5860">25</cx:pt>
          <cx:pt idx="5861">25</cx:pt>
          <cx:pt idx="5862">37</cx:pt>
          <cx:pt idx="5863">36</cx:pt>
          <cx:pt idx="5864">33</cx:pt>
          <cx:pt idx="5865">37</cx:pt>
          <cx:pt idx="5866">37</cx:pt>
          <cx:pt idx="5867">37</cx:pt>
          <cx:pt idx="5868">34</cx:pt>
          <cx:pt idx="5869">34</cx:pt>
          <cx:pt idx="5870">37</cx:pt>
          <cx:pt idx="5871">36</cx:pt>
          <cx:pt idx="5872">37</cx:pt>
          <cx:pt idx="5873">34</cx:pt>
          <cx:pt idx="5874">33</cx:pt>
          <cx:pt idx="5875">37</cx:pt>
          <cx:pt idx="5876">37</cx:pt>
          <cx:pt idx="5877">37</cx:pt>
          <cx:pt idx="5878">37</cx:pt>
          <cx:pt idx="5879">37</cx:pt>
          <cx:pt idx="5880">37</cx:pt>
          <cx:pt idx="5881">34</cx:pt>
          <cx:pt idx="5882">37</cx:pt>
          <cx:pt idx="5883">37</cx:pt>
          <cx:pt idx="5884">38</cx:pt>
          <cx:pt idx="5885">37</cx:pt>
          <cx:pt idx="5886">37</cx:pt>
          <cx:pt idx="5887">38</cx:pt>
          <cx:pt idx="5888">37</cx:pt>
          <cx:pt idx="5889">38</cx:pt>
          <cx:pt idx="5890">36</cx:pt>
          <cx:pt idx="5891">36</cx:pt>
          <cx:pt idx="5892">37</cx:pt>
          <cx:pt idx="5893">35</cx:pt>
          <cx:pt idx="5894">38</cx:pt>
          <cx:pt idx="5895">35</cx:pt>
          <cx:pt idx="5896">36</cx:pt>
          <cx:pt idx="5897">37</cx:pt>
          <cx:pt idx="5898">44</cx:pt>
          <cx:pt idx="5899">44</cx:pt>
          <cx:pt idx="5900">44</cx:pt>
          <cx:pt idx="5901">44</cx:pt>
          <cx:pt idx="5902">44</cx:pt>
          <cx:pt idx="5903">44</cx:pt>
          <cx:pt idx="5904">44</cx:pt>
          <cx:pt idx="5905">44</cx:pt>
          <cx:pt idx="5906">44</cx:pt>
          <cx:pt idx="5907">44</cx:pt>
          <cx:pt idx="5908">44</cx:pt>
          <cx:pt idx="5909">44</cx:pt>
          <cx:pt idx="5910">44</cx:pt>
          <cx:pt idx="5911">44</cx:pt>
          <cx:pt idx="5912">44</cx:pt>
          <cx:pt idx="5913">44</cx:pt>
          <cx:pt idx="5914">44</cx:pt>
          <cx:pt idx="5915">44</cx:pt>
          <cx:pt idx="5916">44</cx:pt>
          <cx:pt idx="5917">44</cx:pt>
          <cx:pt idx="5918">29</cx:pt>
          <cx:pt idx="5919">29</cx:pt>
          <cx:pt idx="5920">29</cx:pt>
          <cx:pt idx="5921">28</cx:pt>
          <cx:pt idx="5922">28</cx:pt>
          <cx:pt idx="5923">29</cx:pt>
          <cx:pt idx="5924">28</cx:pt>
          <cx:pt idx="5925">28</cx:pt>
          <cx:pt idx="5926">28</cx:pt>
          <cx:pt idx="5927">28</cx:pt>
          <cx:pt idx="5928">28</cx:pt>
          <cx:pt idx="5929">28</cx:pt>
          <cx:pt idx="5930">28</cx:pt>
          <cx:pt idx="5931">28</cx:pt>
          <cx:pt idx="5932">28</cx:pt>
          <cx:pt idx="5933">28</cx:pt>
          <cx:pt idx="5934">28</cx:pt>
          <cx:pt idx="5935">28</cx:pt>
          <cx:pt idx="5936">28</cx:pt>
          <cx:pt idx="5937">28</cx:pt>
          <cx:pt idx="5938">28</cx:pt>
          <cx:pt idx="5939">28</cx:pt>
          <cx:pt idx="5940">28</cx:pt>
          <cx:pt idx="5941">28</cx:pt>
          <cx:pt idx="5942">24</cx:pt>
          <cx:pt idx="5943">26</cx:pt>
          <cx:pt idx="5944">24</cx:pt>
          <cx:pt idx="5945">25</cx:pt>
          <cx:pt idx="5946">27</cx:pt>
          <cx:pt idx="5947">25</cx:pt>
          <cx:pt idx="5948">25</cx:pt>
          <cx:pt idx="5949">27</cx:pt>
          <cx:pt idx="5950">26</cx:pt>
          <cx:pt idx="5951">26</cx:pt>
          <cx:pt idx="5952">26</cx:pt>
          <cx:pt idx="5953">26</cx:pt>
          <cx:pt idx="5954">26</cx:pt>
          <cx:pt idx="5955">26</cx:pt>
          <cx:pt idx="5956">27</cx:pt>
          <cx:pt idx="5957">27</cx:pt>
          <cx:pt idx="5958">27</cx:pt>
          <cx:pt idx="5959">37</cx:pt>
          <cx:pt idx="5960">37</cx:pt>
          <cx:pt idx="5961">37</cx:pt>
          <cx:pt idx="5962">37</cx:pt>
          <cx:pt idx="5963">33</cx:pt>
          <cx:pt idx="5964">32</cx:pt>
          <cx:pt idx="5965">30</cx:pt>
          <cx:pt idx="5966">30</cx:pt>
          <cx:pt idx="5967">30</cx:pt>
          <cx:pt idx="5968">30</cx:pt>
          <cx:pt idx="5969">27</cx:pt>
          <cx:pt idx="5970">30</cx:pt>
          <cx:pt idx="5971">27</cx:pt>
          <cx:pt idx="5972">30</cx:pt>
          <cx:pt idx="5973">30</cx:pt>
          <cx:pt idx="5974">27</cx:pt>
          <cx:pt idx="5975">27</cx:pt>
          <cx:pt idx="5976">23</cx:pt>
          <cx:pt idx="5977">23</cx:pt>
          <cx:pt idx="5978">23</cx:pt>
          <cx:pt idx="5979">26</cx:pt>
          <cx:pt idx="5980">26</cx:pt>
          <cx:pt idx="5981">27</cx:pt>
          <cx:pt idx="5982">27</cx:pt>
          <cx:pt idx="5983">27</cx:pt>
          <cx:pt idx="5984">28</cx:pt>
          <cx:pt idx="5985">26</cx:pt>
          <cx:pt idx="5986">28</cx:pt>
          <cx:pt idx="5987">26</cx:pt>
          <cx:pt idx="5988">26</cx:pt>
          <cx:pt idx="5989">28</cx:pt>
          <cx:pt idx="5990">23</cx:pt>
          <cx:pt idx="5991">23</cx:pt>
          <cx:pt idx="5992">23</cx:pt>
          <cx:pt idx="5993">22</cx:pt>
          <cx:pt idx="5994">22</cx:pt>
          <cx:pt idx="5995">22</cx:pt>
          <cx:pt idx="5996">22</cx:pt>
          <cx:pt idx="5997">22</cx:pt>
          <cx:pt idx="5998">22</cx:pt>
          <cx:pt idx="5999">22</cx:pt>
          <cx:pt idx="6000">32</cx:pt>
          <cx:pt idx="6001">33</cx:pt>
          <cx:pt idx="6002">33</cx:pt>
          <cx:pt idx="6003">32</cx:pt>
          <cx:pt idx="6004">32</cx:pt>
          <cx:pt idx="6005">32</cx:pt>
          <cx:pt idx="6006">33</cx:pt>
          <cx:pt idx="6007">33</cx:pt>
          <cx:pt idx="6008">33</cx:pt>
          <cx:pt idx="6009">32</cx:pt>
          <cx:pt idx="6010">32</cx:pt>
          <cx:pt idx="6011">32</cx:pt>
          <cx:pt idx="6012">32</cx:pt>
          <cx:pt idx="6013">33</cx:pt>
          <cx:pt idx="6014">33</cx:pt>
          <cx:pt idx="6015">33</cx:pt>
          <cx:pt idx="6016">33</cx:pt>
          <cx:pt idx="6017">32</cx:pt>
          <cx:pt idx="6018">33</cx:pt>
          <cx:pt idx="6019">32</cx:pt>
          <cx:pt idx="6020">33</cx:pt>
          <cx:pt idx="6021">32</cx:pt>
          <cx:pt idx="6022">32</cx:pt>
          <cx:pt idx="6023">33</cx:pt>
          <cx:pt idx="6024">33</cx:pt>
          <cx:pt idx="6025">32</cx:pt>
          <cx:pt idx="6026">32</cx:pt>
          <cx:pt idx="6027">33</cx:pt>
          <cx:pt idx="6028">33</cx:pt>
          <cx:pt idx="6029">32</cx:pt>
          <cx:pt idx="6030">33</cx:pt>
          <cx:pt idx="6031">32</cx:pt>
          <cx:pt idx="6032">32</cx:pt>
          <cx:pt idx="6033">33</cx:pt>
          <cx:pt idx="6034">33</cx:pt>
          <cx:pt idx="6035">33</cx:pt>
          <cx:pt idx="6036">32</cx:pt>
          <cx:pt idx="6037">33</cx:pt>
          <cx:pt idx="6038">33</cx:pt>
          <cx:pt idx="6039">32</cx:pt>
          <cx:pt idx="6040">32</cx:pt>
          <cx:pt idx="6041">32</cx:pt>
          <cx:pt idx="6042">32</cx:pt>
          <cx:pt idx="6043">33</cx:pt>
          <cx:pt idx="6044">48</cx:pt>
          <cx:pt idx="6045">48</cx:pt>
          <cx:pt idx="6046">48</cx:pt>
          <cx:pt idx="6047">48</cx:pt>
          <cx:pt idx="6048">48</cx:pt>
          <cx:pt idx="6049">48</cx:pt>
          <cx:pt idx="6050">48</cx:pt>
          <cx:pt idx="6051">48</cx:pt>
          <cx:pt idx="6052">31</cx:pt>
          <cx:pt idx="6053">31</cx:pt>
          <cx:pt idx="6054">42</cx:pt>
          <cx:pt idx="6055">31</cx:pt>
          <cx:pt idx="6056">31</cx:pt>
          <cx:pt idx="6057">33</cx:pt>
          <cx:pt idx="6058">33</cx:pt>
          <cx:pt idx="6059">39</cx:pt>
          <cx:pt idx="6060">39</cx:pt>
          <cx:pt idx="6061">31</cx:pt>
          <cx:pt idx="6062">39</cx:pt>
          <cx:pt idx="6063">31</cx:pt>
          <cx:pt idx="6064">42</cx:pt>
          <cx:pt idx="6065">42</cx:pt>
          <cx:pt idx="6066">31</cx:pt>
          <cx:pt idx="6067">31</cx:pt>
          <cx:pt idx="6068">39</cx:pt>
          <cx:pt idx="6069">33</cx:pt>
          <cx:pt idx="6070">42</cx:pt>
          <cx:pt idx="6071">39</cx:pt>
          <cx:pt idx="6072">33</cx:pt>
          <cx:pt idx="6073">39</cx:pt>
          <cx:pt idx="6074">31</cx:pt>
          <cx:pt idx="6075">31</cx:pt>
          <cx:pt idx="6076">31</cx:pt>
          <cx:pt idx="6077">31</cx:pt>
          <cx:pt idx="6078">42</cx:pt>
          <cx:pt idx="6079">42</cx:pt>
          <cx:pt idx="6080">33</cx:pt>
          <cx:pt idx="6081">39</cx:pt>
          <cx:pt idx="6082">39</cx:pt>
          <cx:pt idx="6083">42</cx:pt>
          <cx:pt idx="6084">30</cx:pt>
          <cx:pt idx="6085">30</cx:pt>
          <cx:pt idx="6086">30</cx:pt>
          <cx:pt idx="6087">30</cx:pt>
          <cx:pt idx="6088">33</cx:pt>
          <cx:pt idx="6089">42</cx:pt>
          <cx:pt idx="6090">30</cx:pt>
          <cx:pt idx="6091">30</cx:pt>
          <cx:pt idx="6092">39</cx:pt>
          <cx:pt idx="6093">42</cx:pt>
          <cx:pt idx="6094">37</cx:pt>
          <cx:pt idx="6095">33</cx:pt>
          <cx:pt idx="6096">37</cx:pt>
          <cx:pt idx="6097">37</cx:pt>
          <cx:pt idx="6098">45</cx:pt>
          <cx:pt idx="6099">33</cx:pt>
          <cx:pt idx="6100">37</cx:pt>
          <cx:pt idx="6101">46</cx:pt>
          <cx:pt idx="6102">33</cx:pt>
          <cx:pt idx="6103">32</cx:pt>
          <cx:pt idx="6104">45</cx:pt>
          <cx:pt idx="6105">32</cx:pt>
          <cx:pt idx="6106">33</cx:pt>
          <cx:pt idx="6107">46</cx:pt>
          <cx:pt idx="6108">32</cx:pt>
          <cx:pt idx="6109">34</cx:pt>
          <cx:pt idx="6110">32</cx:pt>
          <cx:pt idx="6111">34</cx:pt>
          <cx:pt idx="6112">37</cx:pt>
          <cx:pt idx="6113">37</cx:pt>
          <cx:pt idx="6114">37</cx:pt>
          <cx:pt idx="6115">46</cx:pt>
          <cx:pt idx="6116">37</cx:pt>
          <cx:pt idx="6117">37</cx:pt>
          <cx:pt idx="6118">37</cx:pt>
          <cx:pt idx="6119">48</cx:pt>
          <cx:pt idx="6120">34</cx:pt>
          <cx:pt idx="6121">45</cx:pt>
          <cx:pt idx="6122">34</cx:pt>
          <cx:pt idx="6123">34</cx:pt>
          <cx:pt idx="6124">37</cx:pt>
          <cx:pt idx="6125">37</cx:pt>
          <cx:pt idx="6126">39</cx:pt>
          <cx:pt idx="6127">36</cx:pt>
          <cx:pt idx="6128">33</cx:pt>
          <cx:pt idx="6129">39</cx:pt>
          <cx:pt idx="6130">36</cx:pt>
          <cx:pt idx="6131">33</cx:pt>
          <cx:pt idx="6132">33</cx:pt>
          <cx:pt idx="6133">39</cx:pt>
          <cx:pt idx="6134">33</cx:pt>
          <cx:pt idx="6135">36</cx:pt>
          <cx:pt idx="6136">36</cx:pt>
          <cx:pt idx="6137">39</cx:pt>
          <cx:pt idx="6138">39</cx:pt>
          <cx:pt idx="6139">37</cx:pt>
          <cx:pt idx="6140">48</cx:pt>
          <cx:pt idx="6141">39</cx:pt>
          <cx:pt idx="6142">33</cx:pt>
          <cx:pt idx="6143">39</cx:pt>
          <cx:pt idx="6144">33</cx:pt>
          <cx:pt idx="6145">33</cx:pt>
          <cx:pt idx="6146">33</cx:pt>
          <cx:pt idx="6147">36</cx:pt>
          <cx:pt idx="6148">33</cx:pt>
          <cx:pt idx="6149">38</cx:pt>
          <cx:pt idx="6150">40</cx:pt>
          <cx:pt idx="6151">38</cx:pt>
          <cx:pt idx="6152">40</cx:pt>
          <cx:pt idx="6153">35</cx:pt>
          <cx:pt idx="6154">33</cx:pt>
          <cx:pt idx="6155">16</cx:pt>
          <cx:pt idx="6156">19</cx:pt>
          <cx:pt idx="6157">19</cx:pt>
          <cx:pt idx="6158">19</cx:pt>
          <cx:pt idx="6159">19</cx:pt>
          <cx:pt idx="6160">19</cx:pt>
          <cx:pt idx="6161">19</cx:pt>
          <cx:pt idx="6162">19</cx:pt>
          <cx:pt idx="6163">19</cx:pt>
          <cx:pt idx="6164">21</cx:pt>
          <cx:pt idx="6165">20</cx:pt>
          <cx:pt idx="6166">16</cx:pt>
          <cx:pt idx="6167">18</cx:pt>
          <cx:pt idx="6168">20</cx:pt>
          <cx:pt idx="6169">20</cx:pt>
          <cx:pt idx="6170">18</cx:pt>
          <cx:pt idx="6171">21</cx:pt>
          <cx:pt idx="6172">20</cx:pt>
          <cx:pt idx="6173">18</cx:pt>
          <cx:pt idx="6174">18</cx:pt>
          <cx:pt idx="6175">20</cx:pt>
          <cx:pt idx="6176">16</cx:pt>
          <cx:pt idx="6177">18</cx:pt>
          <cx:pt idx="6178">18</cx:pt>
          <cx:pt idx="6179">20</cx:pt>
          <cx:pt idx="6180">20</cx:pt>
          <cx:pt idx="6181">18</cx:pt>
          <cx:pt idx="6182">20</cx:pt>
          <cx:pt idx="6183">18</cx:pt>
          <cx:pt idx="6184">18</cx:pt>
          <cx:pt idx="6185">20</cx:pt>
          <cx:pt idx="6186">24</cx:pt>
          <cx:pt idx="6187">24</cx:pt>
          <cx:pt idx="6188">24</cx:pt>
          <cx:pt idx="6189">24</cx:pt>
          <cx:pt idx="6190">26</cx:pt>
          <cx:pt idx="6191">26</cx:pt>
          <cx:pt idx="6192">24</cx:pt>
          <cx:pt idx="6193">26</cx:pt>
          <cx:pt idx="6194">26</cx:pt>
          <cx:pt idx="6195">25</cx:pt>
          <cx:pt idx="6196">25</cx:pt>
          <cx:pt idx="6197">26</cx:pt>
          <cx:pt idx="6198">26</cx:pt>
          <cx:pt idx="6199">24</cx:pt>
          <cx:pt idx="6200">24</cx:pt>
          <cx:pt idx="6201">24</cx:pt>
          <cx:pt idx="6202">25</cx:pt>
          <cx:pt idx="6203">24</cx:pt>
          <cx:pt idx="6204">26</cx:pt>
          <cx:pt idx="6205">26</cx:pt>
          <cx:pt idx="6206">24</cx:pt>
          <cx:pt idx="6207">25</cx:pt>
          <cx:pt idx="6208">24</cx:pt>
          <cx:pt idx="6209">25</cx:pt>
          <cx:pt idx="6210">24</cx:pt>
          <cx:pt idx="6211">25</cx:pt>
          <cx:pt idx="6212">24</cx:pt>
          <cx:pt idx="6213">24</cx:pt>
          <cx:pt idx="6214">25</cx:pt>
          <cx:pt idx="6215">24</cx:pt>
          <cx:pt idx="6216">25</cx:pt>
          <cx:pt idx="6217">32</cx:pt>
          <cx:pt idx="6218">31</cx:pt>
          <cx:pt idx="6219">29</cx:pt>
          <cx:pt idx="6220">31</cx:pt>
          <cx:pt idx="6221">32</cx:pt>
          <cx:pt idx="6222">32</cx:pt>
          <cx:pt idx="6223">31</cx:pt>
          <cx:pt idx="6224">31</cx:pt>
          <cx:pt idx="6225">31</cx:pt>
          <cx:pt idx="6226">34</cx:pt>
          <cx:pt idx="6227">34</cx:pt>
          <cx:pt idx="6228">31</cx:pt>
          <cx:pt idx="6229">31</cx:pt>
          <cx:pt idx="6230">32</cx:pt>
          <cx:pt idx="6231">31</cx:pt>
          <cx:pt idx="6232">31</cx:pt>
          <cx:pt idx="6233">29</cx:pt>
          <cx:pt idx="6234">32</cx:pt>
          <cx:pt idx="6235">31</cx:pt>
          <cx:pt idx="6236">32</cx:pt>
          <cx:pt idx="6237">31</cx:pt>
          <cx:pt idx="6238">33</cx:pt>
          <cx:pt idx="6239">29</cx:pt>
          <cx:pt idx="6240">30</cx:pt>
          <cx:pt idx="6241">30</cx:pt>
          <cx:pt idx="6242">30</cx:pt>
          <cx:pt idx="6243">30</cx:pt>
          <cx:pt idx="6244">32</cx:pt>
          <cx:pt idx="6245">32</cx:pt>
          <cx:pt idx="6246">32</cx:pt>
          <cx:pt idx="6247">29</cx:pt>
          <cx:pt idx="6248">29</cx:pt>
          <cx:pt idx="6249">33</cx:pt>
          <cx:pt idx="6250">33</cx:pt>
          <cx:pt idx="6251">32</cx:pt>
          <cx:pt idx="6252">32</cx:pt>
          <cx:pt idx="6253">29</cx:pt>
          <cx:pt idx="6254">33</cx:pt>
          <cx:pt idx="6255">33</cx:pt>
          <cx:pt idx="6256">29</cx:pt>
          <cx:pt idx="6257">24</cx:pt>
          <cx:pt idx="6258">23</cx:pt>
          <cx:pt idx="6259">23</cx:pt>
          <cx:pt idx="6260">23</cx:pt>
          <cx:pt idx="6261">26</cx:pt>
          <cx:pt idx="6262">23</cx:pt>
          <cx:pt idx="6263">26</cx:pt>
          <cx:pt idx="6264">31</cx:pt>
          <cx:pt idx="6265">30</cx:pt>
          <cx:pt idx="6266">30</cx:pt>
          <cx:pt idx="6267">29</cx:pt>
          <cx:pt idx="6268">29</cx:pt>
          <cx:pt idx="6269">29</cx:pt>
          <cx:pt idx="6270">29</cx:pt>
          <cx:pt idx="6271">30</cx:pt>
          <cx:pt idx="6272">30</cx:pt>
          <cx:pt idx="6273">29</cx:pt>
          <cx:pt idx="6274">31</cx:pt>
          <cx:pt idx="6275">30</cx:pt>
          <cx:pt idx="6276">29</cx:pt>
          <cx:pt idx="6277">29</cx:pt>
          <cx:pt idx="6278">30</cx:pt>
          <cx:pt idx="6279">29</cx:pt>
          <cx:pt idx="6280">29</cx:pt>
          <cx:pt idx="6281">30</cx:pt>
          <cx:pt idx="6282">31</cx:pt>
          <cx:pt idx="6283">30</cx:pt>
          <cx:pt idx="6284">29</cx:pt>
          <cx:pt idx="6285">31</cx:pt>
          <cx:pt idx="6286">29</cx:pt>
          <cx:pt idx="6287">29</cx:pt>
          <cx:pt idx="6288">30</cx:pt>
          <cx:pt idx="6289">30</cx:pt>
          <cx:pt idx="6290">30</cx:pt>
          <cx:pt idx="6291">30</cx:pt>
          <cx:pt idx="6292">29</cx:pt>
          <cx:pt idx="6293">29</cx:pt>
          <cx:pt idx="6294">29</cx:pt>
          <cx:pt idx="6295">29</cx:pt>
          <cx:pt idx="6296">36</cx:pt>
          <cx:pt idx="6297">28</cx:pt>
          <cx:pt idx="6298">26</cx:pt>
          <cx:pt idx="6299">28</cx:pt>
          <cx:pt idx="6300">36</cx:pt>
          <cx:pt idx="6301">28</cx:pt>
          <cx:pt idx="6302">26</cx:pt>
          <cx:pt idx="6303">28</cx:pt>
          <cx:pt idx="6304">28</cx:pt>
          <cx:pt idx="6305">26</cx:pt>
          <cx:pt idx="6306">28</cx:pt>
          <cx:pt idx="6307">28</cx:pt>
          <cx:pt idx="6308">26</cx:pt>
          <cx:pt idx="6309">28</cx:pt>
          <cx:pt idx="6310">28</cx:pt>
          <cx:pt idx="6311">31</cx:pt>
          <cx:pt idx="6312">31</cx:pt>
          <cx:pt idx="6313">29</cx:pt>
          <cx:pt idx="6314">31</cx:pt>
          <cx:pt idx="6315">31</cx:pt>
          <cx:pt idx="6316">22</cx:pt>
          <cx:pt idx="6317">23</cx:pt>
          <cx:pt idx="6318">22</cx:pt>
          <cx:pt idx="6319">23</cx:pt>
          <cx:pt idx="6320">23</cx:pt>
          <cx:pt idx="6321">23</cx:pt>
          <cx:pt idx="6322">22</cx:pt>
          <cx:pt idx="6323">29</cx:pt>
          <cx:pt idx="6324">32</cx:pt>
          <cx:pt idx="6325">32</cx:pt>
          <cx:pt idx="6326">29</cx:pt>
          <cx:pt idx="6327">29</cx:pt>
          <cx:pt idx="6328">32</cx:pt>
          <cx:pt idx="6329">34</cx:pt>
          <cx:pt idx="6330">25</cx:pt>
          <cx:pt idx="6331">31</cx:pt>
          <cx:pt idx="6332">30</cx:pt>
          <cx:pt idx="6333">29</cx:pt>
          <cx:pt idx="6334">34</cx:pt>
          <cx:pt idx="6335">35</cx:pt>
          <cx:pt idx="6336">31</cx:pt>
          <cx:pt idx="6337">34</cx:pt>
          <cx:pt idx="6338">31</cx:pt>
          <cx:pt idx="6339">31</cx:pt>
          <cx:pt idx="6340">31</cx:pt>
          <cx:pt idx="6341">31</cx:pt>
          <cx:pt idx="6342">30</cx:pt>
          <cx:pt idx="6343">30</cx:pt>
          <cx:pt idx="6344">34</cx:pt>
          <cx:pt idx="6345">33</cx:pt>
          <cx:pt idx="6346">30</cx:pt>
          <cx:pt idx="6347">18</cx:pt>
          <cx:pt idx="6348">18</cx:pt>
          <cx:pt idx="6349">18</cx:pt>
          <cx:pt idx="6350">16</cx:pt>
          <cx:pt idx="6351">16</cx:pt>
          <cx:pt idx="6352">29</cx:pt>
          <cx:pt idx="6353">26</cx:pt>
          <cx:pt idx="6354">26</cx:pt>
          <cx:pt idx="6355">23</cx:pt>
          <cx:pt idx="6356">23</cx:pt>
          <cx:pt idx="6357">26</cx:pt>
          <cx:pt idx="6358">29</cx:pt>
          <cx:pt idx="6359">26</cx:pt>
          <cx:pt idx="6360">23</cx:pt>
          <cx:pt idx="6361">29</cx:pt>
          <cx:pt idx="6362">26</cx:pt>
          <cx:pt idx="6363">26</cx:pt>
          <cx:pt idx="6364">26</cx:pt>
          <cx:pt idx="6365">26</cx:pt>
          <cx:pt idx="6366">26</cx:pt>
          <cx:pt idx="6367">24</cx:pt>
          <cx:pt idx="6368">24</cx:pt>
          <cx:pt idx="6369">26</cx:pt>
          <cx:pt idx="6370">26</cx:pt>
          <cx:pt idx="6371">26</cx:pt>
          <cx:pt idx="6372">26</cx:pt>
          <cx:pt idx="6373">24</cx:pt>
          <cx:pt idx="6374">26</cx:pt>
          <cx:pt idx="6375">26</cx:pt>
          <cx:pt idx="6376">34</cx:pt>
          <cx:pt idx="6377">36</cx:pt>
          <cx:pt idx="6378">36</cx:pt>
          <cx:pt idx="6379">34</cx:pt>
          <cx:pt idx="6380">37</cx:pt>
          <cx:pt idx="6381">37</cx:pt>
          <cx:pt idx="6382">37</cx:pt>
          <cx:pt idx="6383">34</cx:pt>
          <cx:pt idx="6384">37</cx:pt>
          <cx:pt idx="6385">101</cx:pt>
          <cx:pt idx="6386">101</cx:pt>
          <cx:pt idx="6387">101</cx:pt>
          <cx:pt idx="6388">101</cx:pt>
          <cx:pt idx="6389">101</cx:pt>
          <cx:pt idx="6390">101</cx:pt>
          <cx:pt idx="6391">101</cx:pt>
          <cx:pt idx="6392">101</cx:pt>
          <cx:pt idx="6393">101</cx:pt>
          <cx:pt idx="6394">101</cx:pt>
          <cx:pt idx="6395">36</cx:pt>
          <cx:pt idx="6396">28</cx:pt>
          <cx:pt idx="6397">36</cx:pt>
          <cx:pt idx="6398">36</cx:pt>
          <cx:pt idx="6399">36</cx:pt>
          <cx:pt idx="6400">36</cx:pt>
          <cx:pt idx="6401">36</cx:pt>
          <cx:pt idx="6402">36</cx:pt>
          <cx:pt idx="6403">36</cx:pt>
          <cx:pt idx="6404">29</cx:pt>
          <cx:pt idx="6405">36</cx:pt>
          <cx:pt idx="6406">36</cx:pt>
          <cx:pt idx="6407">36</cx:pt>
          <cx:pt idx="6408">36</cx:pt>
          <cx:pt idx="6409">28</cx:pt>
          <cx:pt idx="6410">34</cx:pt>
          <cx:pt idx="6411">34</cx:pt>
          <cx:pt idx="6412">34</cx:pt>
          <cx:pt idx="6413">34</cx:pt>
          <cx:pt idx="6414">23</cx:pt>
          <cx:pt idx="6415">23</cx:pt>
          <cx:pt idx="6416">23</cx:pt>
          <cx:pt idx="6417">23</cx:pt>
          <cx:pt idx="6418">23</cx:pt>
          <cx:pt idx="6419">24</cx:pt>
          <cx:pt idx="6420">23</cx:pt>
          <cx:pt idx="6421">22</cx:pt>
          <cx:pt idx="6422">24</cx:pt>
          <cx:pt idx="6423">24</cx:pt>
          <cx:pt idx="6424">22</cx:pt>
          <cx:pt idx="6425">24</cx:pt>
          <cx:pt idx="6426">24</cx:pt>
          <cx:pt idx="6427">22</cx:pt>
          <cx:pt idx="6428">23</cx:pt>
          <cx:pt idx="6429">24</cx:pt>
          <cx:pt idx="6430">27</cx:pt>
          <cx:pt idx="6431">27</cx:pt>
          <cx:pt idx="6432">27</cx:pt>
          <cx:pt idx="6433">27</cx:pt>
          <cx:pt idx="6434">27</cx:pt>
          <cx:pt idx="6435">27</cx:pt>
          <cx:pt idx="6436">19</cx:pt>
          <cx:pt idx="6437">20</cx:pt>
          <cx:pt idx="6438">16</cx:pt>
          <cx:pt idx="6439">24</cx:pt>
          <cx:pt idx="6440">24</cx:pt>
          <cx:pt idx="6441">24</cx:pt>
          <cx:pt idx="6442">28</cx:pt>
          <cx:pt idx="6443">29</cx:pt>
          <cx:pt idx="6444">26</cx:pt>
          <cx:pt idx="6445">26</cx:pt>
          <cx:pt idx="6446">28</cx:pt>
          <cx:pt idx="6447">26</cx:pt>
          <cx:pt idx="6448">29</cx:pt>
          <cx:pt idx="6449">26</cx:pt>
          <cx:pt idx="6450">26</cx:pt>
          <cx:pt idx="6451">24</cx:pt>
          <cx:pt idx="6452">24</cx:pt>
          <cx:pt idx="6453">24</cx:pt>
          <cx:pt idx="6454">24</cx:pt>
          <cx:pt idx="6455">24</cx:pt>
          <cx:pt idx="6456">24</cx:pt>
          <cx:pt idx="6457">24</cx:pt>
          <cx:pt idx="6458">24</cx:pt>
          <cx:pt idx="6459">24</cx:pt>
          <cx:pt idx="6460">17</cx:pt>
          <cx:pt idx="6461">17</cx:pt>
          <cx:pt idx="6462">17</cx:pt>
          <cx:pt idx="6463">19</cx:pt>
          <cx:pt idx="6464">19</cx:pt>
          <cx:pt idx="6465">19</cx:pt>
          <cx:pt idx="6466">19</cx:pt>
          <cx:pt idx="6467">19</cx:pt>
          <cx:pt idx="6468">19</cx:pt>
          <cx:pt idx="6469">19</cx:pt>
          <cx:pt idx="6470">19</cx:pt>
          <cx:pt idx="6471">19</cx:pt>
          <cx:pt idx="6472">19</cx:pt>
          <cx:pt idx="6473">23</cx:pt>
          <cx:pt idx="6474">23</cx:pt>
          <cx:pt idx="6475">23</cx:pt>
          <cx:pt idx="6476">23</cx:pt>
          <cx:pt idx="6477">23</cx:pt>
          <cx:pt idx="6478">23</cx:pt>
          <cx:pt idx="6479">23</cx:pt>
          <cx:pt idx="6480">24</cx:pt>
          <cx:pt idx="6481">24</cx:pt>
          <cx:pt idx="6482">24</cx:pt>
          <cx:pt idx="6483">23</cx:pt>
          <cx:pt idx="6484">23</cx:pt>
          <cx:pt idx="6485">23</cx:pt>
          <cx:pt idx="6486">24</cx:pt>
          <cx:pt idx="6487">24</cx:pt>
          <cx:pt idx="6488">23</cx:pt>
          <cx:pt idx="6489">23</cx:pt>
          <cx:pt idx="6490">24</cx:pt>
          <cx:pt idx="6491">24</cx:pt>
          <cx:pt idx="6492">23</cx:pt>
          <cx:pt idx="6493">23</cx:pt>
          <cx:pt idx="6494">23</cx:pt>
          <cx:pt idx="6495">23</cx:pt>
          <cx:pt idx="6496">24</cx:pt>
          <cx:pt idx="6497">23</cx:pt>
          <cx:pt idx="6498">24</cx:pt>
          <cx:pt idx="6499">23</cx:pt>
          <cx:pt idx="6500">24</cx:pt>
          <cx:pt idx="6501">22</cx:pt>
          <cx:pt idx="6502">24</cx:pt>
          <cx:pt idx="6503">24</cx:pt>
          <cx:pt idx="6504">24</cx:pt>
          <cx:pt idx="6505">22</cx:pt>
          <cx:pt idx="6506">23</cx:pt>
          <cx:pt idx="6507">24</cx:pt>
          <cx:pt idx="6508">26</cx:pt>
          <cx:pt idx="6509">27</cx:pt>
          <cx:pt idx="6510">25</cx:pt>
          <cx:pt idx="6511">25</cx:pt>
          <cx:pt idx="6512">27</cx:pt>
          <cx:pt idx="6513">22</cx:pt>
          <cx:pt idx="6514">22</cx:pt>
          <cx:pt idx="6515">22</cx:pt>
          <cx:pt idx="6516">22</cx:pt>
          <cx:pt idx="6517">22</cx:pt>
          <cx:pt idx="6518">22</cx:pt>
          <cx:pt idx="6519">22</cx:pt>
          <cx:pt idx="6520">22</cx:pt>
          <cx:pt idx="6521">22</cx:pt>
          <cx:pt idx="6522">22</cx:pt>
          <cx:pt idx="6523">22</cx:pt>
          <cx:pt idx="6524">22</cx:pt>
          <cx:pt idx="6525">22</cx:pt>
          <cx:pt idx="6526">22</cx:pt>
          <cx:pt idx="6527">26</cx:pt>
          <cx:pt idx="6528">26</cx:pt>
          <cx:pt idx="6529">26</cx:pt>
          <cx:pt idx="6530">26</cx:pt>
          <cx:pt idx="6531">26</cx:pt>
          <cx:pt idx="6532">26</cx:pt>
          <cx:pt idx="6533">26</cx:pt>
          <cx:pt idx="6534">26</cx:pt>
          <cx:pt idx="6535">26</cx:pt>
          <cx:pt idx="6536">26</cx:pt>
          <cx:pt idx="6537">26</cx:pt>
          <cx:pt idx="6538">26</cx:pt>
          <cx:pt idx="6539">22</cx:pt>
          <cx:pt idx="6540">26</cx:pt>
          <cx:pt idx="6541">26</cx:pt>
          <cx:pt idx="6542">26</cx:pt>
          <cx:pt idx="6543">27</cx:pt>
          <cx:pt idx="6544">27</cx:pt>
          <cx:pt idx="6545">27</cx:pt>
          <cx:pt idx="6546">23</cx:pt>
          <cx:pt idx="6547">21</cx:pt>
          <cx:pt idx="6548">21</cx:pt>
          <cx:pt idx="6549">21</cx:pt>
          <cx:pt idx="6550">21</cx:pt>
          <cx:pt idx="6551">24</cx:pt>
          <cx:pt idx="6552">24</cx:pt>
          <cx:pt idx="6553">26</cx:pt>
          <cx:pt idx="6554">26</cx:pt>
          <cx:pt idx="6555">27</cx:pt>
          <cx:pt idx="6556">27</cx:pt>
          <cx:pt idx="6557">26</cx:pt>
          <cx:pt idx="6558">14</cx:pt>
          <cx:pt idx="6559">14</cx:pt>
          <cx:pt idx="6560">16</cx:pt>
          <cx:pt idx="6561">15</cx:pt>
          <cx:pt idx="6562">15</cx:pt>
          <cx:pt idx="6563">17</cx:pt>
          <cx:pt idx="6564">18</cx:pt>
          <cx:pt idx="6565">18</cx:pt>
          <cx:pt idx="6566">28</cx:pt>
          <cx:pt idx="6567">17</cx:pt>
          <cx:pt idx="6568">20</cx:pt>
          <cx:pt idx="6569">23</cx:pt>
          <cx:pt idx="6570">23</cx:pt>
          <cx:pt idx="6571">17</cx:pt>
          <cx:pt idx="6572">28</cx:pt>
          <cx:pt idx="6573">22</cx:pt>
          <cx:pt idx="6574">19</cx:pt>
          <cx:pt idx="6575">24</cx:pt>
          <cx:pt idx="6576">22</cx:pt>
          <cx:pt idx="6577">24</cx:pt>
          <cx:pt idx="6578">29</cx:pt>
          <cx:pt idx="6579">17</cx:pt>
          <cx:pt idx="6580">22</cx:pt>
          <cx:pt idx="6581">26</cx:pt>
          <cx:pt idx="6582">26</cx:pt>
          <cx:pt idx="6583">23</cx:pt>
          <cx:pt idx="6584">23</cx:pt>
          <cx:pt idx="6585">23</cx:pt>
          <cx:pt idx="6586">23</cx:pt>
          <cx:pt idx="6587">23</cx:pt>
          <cx:pt idx="6588">23</cx:pt>
          <cx:pt idx="6589">22</cx:pt>
          <cx:pt idx="6590">25</cx:pt>
          <cx:pt idx="6591">22</cx:pt>
          <cx:pt idx="6592">25</cx:pt>
          <cx:pt idx="6593">22</cx:pt>
          <cx:pt idx="6594">24</cx:pt>
          <cx:pt idx="6595">26</cx:pt>
          <cx:pt idx="6596">26</cx:pt>
          <cx:pt idx="6597">26</cx:pt>
          <cx:pt idx="6598">26</cx:pt>
          <cx:pt idx="6599">23</cx:pt>
          <cx:pt idx="6600">21</cx:pt>
          <cx:pt idx="6601">20</cx:pt>
          <cx:pt idx="6602">21</cx:pt>
          <cx:pt idx="6603">20</cx:pt>
          <cx:pt idx="6604">20</cx:pt>
          <cx:pt idx="6605">21</cx:pt>
          <cx:pt idx="6606">26</cx:pt>
          <cx:pt idx="6607">26</cx:pt>
          <cx:pt idx="6608">26</cx:pt>
          <cx:pt idx="6609">26</cx:pt>
          <cx:pt idx="6610">26</cx:pt>
          <cx:pt idx="6611">26</cx:pt>
          <cx:pt idx="6612">23</cx:pt>
          <cx:pt idx="6613">25</cx:pt>
          <cx:pt idx="6614">20</cx:pt>
          <cx:pt idx="6615">20</cx:pt>
          <cx:pt idx="6616">20</cx:pt>
          <cx:pt idx="6617">20</cx:pt>
          <cx:pt idx="6618">20</cx:pt>
          <cx:pt idx="6619">20</cx:pt>
          <cx:pt idx="6620">20</cx:pt>
          <cx:pt idx="6621">20</cx:pt>
          <cx:pt idx="6622">20</cx:pt>
          <cx:pt idx="6623">20</cx:pt>
          <cx:pt idx="6624">20</cx:pt>
          <cx:pt idx="6625">22</cx:pt>
          <cx:pt idx="6626">23</cx:pt>
          <cx:pt idx="6627">23</cx:pt>
          <cx:pt idx="6628">23</cx:pt>
          <cx:pt idx="6629">23</cx:pt>
          <cx:pt idx="6630">23</cx:pt>
          <cx:pt idx="6631">23</cx:pt>
          <cx:pt idx="6632">23</cx:pt>
          <cx:pt idx="6633">25</cx:pt>
          <cx:pt idx="6634">22</cx:pt>
          <cx:pt idx="6635">23</cx:pt>
          <cx:pt idx="6636">26</cx:pt>
          <cx:pt idx="6637">22</cx:pt>
          <cx:pt idx="6638">18</cx:pt>
          <cx:pt idx="6639">22</cx:pt>
          <cx:pt idx="6640">26</cx:pt>
          <cx:pt idx="6641">23</cx:pt>
          <cx:pt idx="6642">22</cx:pt>
          <cx:pt idx="6643">18</cx:pt>
          <cx:pt idx="6644">18</cx:pt>
          <cx:pt idx="6645">22</cx:pt>
          <cx:pt idx="6646">24</cx:pt>
          <cx:pt idx="6647">22</cx:pt>
          <cx:pt idx="6648">23</cx:pt>
          <cx:pt idx="6649">26</cx:pt>
          <cx:pt idx="6650">29</cx:pt>
          <cx:pt idx="6651">30</cx:pt>
          <cx:pt idx="6652">29</cx:pt>
          <cx:pt idx="6653">32</cx:pt>
          <cx:pt idx="6654">34</cx:pt>
          <cx:pt idx="6655">34</cx:pt>
          <cx:pt idx="6656">34</cx:pt>
          <cx:pt idx="6657">34</cx:pt>
          <cx:pt idx="6658">34</cx:pt>
          <cx:pt idx="6659">34</cx:pt>
          <cx:pt idx="6660">28</cx:pt>
          <cx:pt idx="6661">28</cx:pt>
          <cx:pt idx="6662">28</cx:pt>
          <cx:pt idx="6663">28</cx:pt>
          <cx:pt idx="6664">28</cx:pt>
          <cx:pt idx="6665">24</cx:pt>
          <cx:pt idx="6666">28</cx:pt>
          <cx:pt idx="6667">28</cx:pt>
          <cx:pt idx="6668">28</cx:pt>
          <cx:pt idx="6669">22</cx:pt>
          <cx:pt idx="6670">28</cx:pt>
          <cx:pt idx="6671">36</cx:pt>
          <cx:pt idx="6672">36</cx:pt>
          <cx:pt idx="6673">30</cx:pt>
          <cx:pt idx="6674">36</cx:pt>
          <cx:pt idx="6675">30</cx:pt>
          <cx:pt idx="6676">36</cx:pt>
          <cx:pt idx="6677">36</cx:pt>
          <cx:pt idx="6678">37</cx:pt>
          <cx:pt idx="6679">33</cx:pt>
          <cx:pt idx="6680">46</cx:pt>
          <cx:pt idx="6681">33</cx:pt>
          <cx:pt idx="6682">37</cx:pt>
          <cx:pt idx="6683">37</cx:pt>
          <cx:pt idx="6684">37</cx:pt>
          <cx:pt idx="6685">36</cx:pt>
          <cx:pt idx="6686">43</cx:pt>
          <cx:pt idx="6687">36</cx:pt>
          <cx:pt idx="6688">33</cx:pt>
          <cx:pt idx="6689">36</cx:pt>
          <cx:pt idx="6690">18</cx:pt>
          <cx:pt idx="6691">16</cx:pt>
          <cx:pt idx="6692">16</cx:pt>
          <cx:pt idx="6693">16</cx:pt>
          <cx:pt idx="6694">16</cx:pt>
          <cx:pt idx="6695">16</cx:pt>
          <cx:pt idx="6696">16</cx:pt>
          <cx:pt idx="6697">17</cx:pt>
          <cx:pt idx="6698">17</cx:pt>
          <cx:pt idx="6699">16</cx:pt>
          <cx:pt idx="6700">24</cx:pt>
          <cx:pt idx="6701">24</cx:pt>
          <cx:pt idx="6702">24</cx:pt>
          <cx:pt idx="6703">24</cx:pt>
          <cx:pt idx="6704">24</cx:pt>
          <cx:pt idx="6705">24</cx:pt>
          <cx:pt idx="6706">22</cx:pt>
          <cx:pt idx="6707">22</cx:pt>
          <cx:pt idx="6708">22</cx:pt>
          <cx:pt idx="6709">22</cx:pt>
          <cx:pt idx="6710">22</cx:pt>
          <cx:pt idx="6711">22</cx:pt>
          <cx:pt idx="6712">32</cx:pt>
          <cx:pt idx="6713">29</cx:pt>
          <cx:pt idx="6714">28</cx:pt>
          <cx:pt idx="6715">26</cx:pt>
          <cx:pt idx="6716">32</cx:pt>
          <cx:pt idx="6717">26</cx:pt>
          <cx:pt idx="6718">32</cx:pt>
          <cx:pt idx="6719">29</cx:pt>
          <cx:pt idx="6720">32</cx:pt>
          <cx:pt idx="6721">28</cx:pt>
          <cx:pt idx="6722">32</cx:pt>
          <cx:pt idx="6723">26</cx:pt>
          <cx:pt idx="6724">28</cx:pt>
          <cx:pt idx="6725">29</cx:pt>
          <cx:pt idx="6726">32</cx:pt>
          <cx:pt idx="6727">26</cx:pt>
          <cx:pt idx="6728">26</cx:pt>
          <cx:pt idx="6729">30</cx:pt>
          <cx:pt idx="6730">30</cx:pt>
          <cx:pt idx="6731">30</cx:pt>
          <cx:pt idx="6732">30</cx:pt>
          <cx:pt idx="6733">30</cx:pt>
          <cx:pt idx="6734">30</cx:pt>
          <cx:pt idx="6735">30</cx:pt>
          <cx:pt idx="6736">30</cx:pt>
          <cx:pt idx="6737">30</cx:pt>
          <cx:pt idx="6738">30</cx:pt>
          <cx:pt idx="6739">20</cx:pt>
          <cx:pt idx="6740">21</cx:pt>
          <cx:pt idx="6741">25</cx:pt>
          <cx:pt idx="6742">25</cx:pt>
          <cx:pt idx="6743">25</cx:pt>
          <cx:pt idx="6744">23</cx:pt>
          <cx:pt idx="6745">23</cx:pt>
          <cx:pt idx="6746">23</cx:pt>
          <cx:pt idx="6747">23</cx:pt>
          <cx:pt idx="6748">24</cx:pt>
          <cx:pt idx="6749">24</cx:pt>
          <cx:pt idx="6750">24</cx:pt>
          <cx:pt idx="6751">27</cx:pt>
          <cx:pt idx="6752">27</cx:pt>
          <cx:pt idx="6753">23</cx:pt>
          <cx:pt idx="6754">23</cx:pt>
          <cx:pt idx="6755">25</cx:pt>
          <cx:pt idx="6756">22</cx:pt>
          <cx:pt idx="6757">22</cx:pt>
          <cx:pt idx="6758">27</cx:pt>
          <cx:pt idx="6759">27</cx:pt>
          <cx:pt idx="6760">27</cx:pt>
          <cx:pt idx="6761">28</cx:pt>
          <cx:pt idx="6762">28</cx:pt>
          <cx:pt idx="6763">28</cx:pt>
          <cx:pt idx="6764">27</cx:pt>
          <cx:pt idx="6765">28</cx:pt>
          <cx:pt idx="6766">27</cx:pt>
          <cx:pt idx="6767">27</cx:pt>
          <cx:pt idx="6768">26</cx:pt>
          <cx:pt idx="6769">27</cx:pt>
          <cx:pt idx="6770">26</cx:pt>
          <cx:pt idx="6771">26</cx:pt>
          <cx:pt idx="6772">27</cx:pt>
          <cx:pt idx="6773">26</cx:pt>
          <cx:pt idx="6774">26</cx:pt>
          <cx:pt idx="6775">26</cx:pt>
          <cx:pt idx="6776">27</cx:pt>
          <cx:pt idx="6777">26</cx:pt>
          <cx:pt idx="6778">27</cx:pt>
          <cx:pt idx="6779">27</cx:pt>
          <cx:pt idx="6780">27</cx:pt>
          <cx:pt idx="6781">26</cx:pt>
          <cx:pt idx="6782">26</cx:pt>
          <cx:pt idx="6783">27</cx:pt>
          <cx:pt idx="6784">26</cx:pt>
          <cx:pt idx="6785">26</cx:pt>
          <cx:pt idx="6786">26</cx:pt>
          <cx:pt idx="6787">27</cx:pt>
          <cx:pt idx="6788">27</cx:pt>
          <cx:pt idx="6789">27</cx:pt>
          <cx:pt idx="6790">26</cx:pt>
          <cx:pt idx="6791">27</cx:pt>
          <cx:pt idx="6792">23</cx:pt>
          <cx:pt idx="6793">24</cx:pt>
          <cx:pt idx="6794">42</cx:pt>
          <cx:pt idx="6795">39</cx:pt>
          <cx:pt idx="6796">39</cx:pt>
          <cx:pt idx="6797">38</cx:pt>
          <cx:pt idx="6798">41</cx:pt>
          <cx:pt idx="6799">38</cx:pt>
          <cx:pt idx="6800">31</cx:pt>
          <cx:pt idx="6801">23</cx:pt>
          <cx:pt idx="6802">20</cx:pt>
          <cx:pt idx="6803">23</cx:pt>
          <cx:pt idx="6804">23</cx:pt>
          <cx:pt idx="6805">23</cx:pt>
          <cx:pt idx="6806">25</cx:pt>
          <cx:pt idx="6807">25</cx:pt>
          <cx:pt idx="6808">24</cx:pt>
          <cx:pt idx="6809">25</cx:pt>
          <cx:pt idx="6810">24</cx:pt>
          <cx:pt idx="6811">24</cx:pt>
          <cx:pt idx="6812">25</cx:pt>
          <cx:pt idx="6813">25</cx:pt>
          <cx:pt idx="6814">24</cx:pt>
          <cx:pt idx="6815">24</cx:pt>
          <cx:pt idx="6816">26</cx:pt>
          <cx:pt idx="6817">32</cx:pt>
          <cx:pt idx="6818">24</cx:pt>
          <cx:pt idx="6819">23</cx:pt>
          <cx:pt idx="6820">24</cx:pt>
          <cx:pt idx="6821">32</cx:pt>
          <cx:pt idx="6822">26</cx:pt>
          <cx:pt idx="6823">23</cx:pt>
          <cx:pt idx="6824">24</cx:pt>
          <cx:pt idx="6825">40</cx:pt>
          <cx:pt idx="6826">42</cx:pt>
          <cx:pt idx="6827">42</cx:pt>
          <cx:pt idx="6828">42</cx:pt>
          <cx:pt idx="6829">44</cx:pt>
          <cx:pt idx="6830">42</cx:pt>
          <cx:pt idx="6831">44</cx:pt>
          <cx:pt idx="6832">42</cx:pt>
          <cx:pt idx="6833">42</cx:pt>
          <cx:pt idx="6834">44</cx:pt>
          <cx:pt idx="6835">44</cx:pt>
          <cx:pt idx="6836">44</cx:pt>
          <cx:pt idx="6837">41</cx:pt>
          <cx:pt idx="6838">41</cx:pt>
          <cx:pt idx="6839">43</cx:pt>
          <cx:pt idx="6840">43</cx:pt>
          <cx:pt idx="6841">43</cx:pt>
          <cx:pt idx="6842">29</cx:pt>
          <cx:pt idx="6843">26</cx:pt>
          <cx:pt idx="6844">29</cx:pt>
          <cx:pt idx="6845">26</cx:pt>
          <cx:pt idx="6846">29</cx:pt>
          <cx:pt idx="6847">26</cx:pt>
          <cx:pt idx="6848">26</cx:pt>
          <cx:pt idx="6849">29</cx:pt>
          <cx:pt idx="6850">29</cx:pt>
          <cx:pt idx="6851">26</cx:pt>
          <cx:pt idx="6852">29</cx:pt>
          <cx:pt idx="6853">26</cx:pt>
          <cx:pt idx="6854">25</cx:pt>
          <cx:pt idx="6855">28</cx:pt>
          <cx:pt idx="6856">25</cx:pt>
          <cx:pt idx="6857">28</cx:pt>
          <cx:pt idx="6858">28</cx:pt>
          <cx:pt idx="6859">25</cx:pt>
          <cx:pt idx="6860">28</cx:pt>
          <cx:pt idx="6861">25</cx:pt>
          <cx:pt idx="6862">28</cx:pt>
          <cx:pt idx="6863">26</cx:pt>
          <cx:pt idx="6864">25</cx:pt>
          <cx:pt idx="6865">25</cx:pt>
          <cx:pt idx="6866">28</cx:pt>
          <cx:pt idx="6867">26</cx:pt>
          <cx:pt idx="6868">24</cx:pt>
          <cx:pt idx="6869">26</cx:pt>
          <cx:pt idx="6870">24</cx:pt>
          <cx:pt idx="6871">23</cx:pt>
          <cx:pt idx="6872">25</cx:pt>
          <cx:pt idx="6873">24</cx:pt>
          <cx:pt idx="6874">21</cx:pt>
          <cx:pt idx="6875">24</cx:pt>
          <cx:pt idx="6876">21</cx:pt>
          <cx:pt idx="6877">23</cx:pt>
          <cx:pt idx="6878">26</cx:pt>
          <cx:pt idx="6879">26</cx:pt>
          <cx:pt idx="6880">26</cx:pt>
          <cx:pt idx="6881">26</cx:pt>
          <cx:pt idx="6882">26</cx:pt>
          <cx:pt idx="6883">26</cx:pt>
          <cx:pt idx="6884">26</cx:pt>
          <cx:pt idx="6885">26</cx:pt>
          <cx:pt idx="6886">26</cx:pt>
          <cx:pt idx="6887">25</cx:pt>
          <cx:pt idx="6888">23</cx:pt>
          <cx:pt idx="6889">23</cx:pt>
          <cx:pt idx="6890">25</cx:pt>
          <cx:pt idx="6891">25</cx:pt>
          <cx:pt idx="6892">23</cx:pt>
          <cx:pt idx="6893">25</cx:pt>
          <cx:pt idx="6894">23</cx:pt>
          <cx:pt idx="6895">36</cx:pt>
          <cx:pt idx="6896">33</cx:pt>
          <cx:pt idx="6897">33</cx:pt>
          <cx:pt idx="6898">39</cx:pt>
          <cx:pt idx="6899">31</cx:pt>
          <cx:pt idx="6900">39</cx:pt>
          <cx:pt idx="6901">31</cx:pt>
          <cx:pt idx="6902">31</cx:pt>
          <cx:pt idx="6903">39</cx:pt>
          <cx:pt idx="6904">33</cx:pt>
          <cx:pt idx="6905">31</cx:pt>
          <cx:pt idx="6906">39</cx:pt>
          <cx:pt idx="6907">33</cx:pt>
          <cx:pt idx="6908">38</cx:pt>
          <cx:pt idx="6909">28</cx:pt>
          <cx:pt idx="6910">38</cx:pt>
          <cx:pt idx="6911">31</cx:pt>
          <cx:pt idx="6912">28</cx:pt>
          <cx:pt idx="6913">31</cx:pt>
          <cx:pt idx="6914">28</cx:pt>
          <cx:pt idx="6915">31</cx:pt>
          <cx:pt idx="6916">38</cx:pt>
          <cx:pt idx="6917">31</cx:pt>
          <cx:pt idx="6918">38</cx:pt>
          <cx:pt idx="6919">28</cx:pt>
          <cx:pt idx="6920">16</cx:pt>
          <cx:pt idx="6921">90</cx:pt>
          <cx:pt idx="6922">97</cx:pt>
          <cx:pt idx="6923">94</cx:pt>
          <cx:pt idx="6924">90</cx:pt>
          <cx:pt idx="6925">97</cx:pt>
          <cx:pt idx="6926">102</cx:pt>
          <cx:pt idx="6927">106</cx:pt>
          <cx:pt idx="6928">98</cx:pt>
          <cx:pt idx="6929">90</cx:pt>
          <cx:pt idx="6930">105</cx:pt>
          <cx:pt idx="6931">101</cx:pt>
          <cx:pt idx="6932">105</cx:pt>
          <cx:pt idx="6933">100</cx:pt>
          <cx:pt idx="6934">107</cx:pt>
          <cx:pt idx="6935">102</cx:pt>
          <cx:pt idx="6936">107</cx:pt>
          <cx:pt idx="6937">100</cx:pt>
          <cx:pt idx="6938">90</cx:pt>
          <cx:pt idx="6939">24</cx:pt>
          <cx:pt idx="6940">24</cx:pt>
          <cx:pt idx="6941">24</cx:pt>
          <cx:pt idx="6942">24</cx:pt>
          <cx:pt idx="6943">24</cx:pt>
          <cx:pt idx="6944">24</cx:pt>
          <cx:pt idx="6945">23</cx:pt>
          <cx:pt idx="6946">21</cx:pt>
          <cx:pt idx="6947">24</cx:pt>
          <cx:pt idx="6948">22</cx:pt>
          <cx:pt idx="6949">24</cx:pt>
          <cx:pt idx="6950">22</cx:pt>
          <cx:pt idx="6951">24</cx:pt>
          <cx:pt idx="6952">24</cx:pt>
          <cx:pt idx="6953">24</cx:pt>
          <cx:pt idx="6954">24</cx:pt>
          <cx:pt idx="6955">22</cx:pt>
          <cx:pt idx="6956">24</cx:pt>
          <cx:pt idx="6957">24</cx:pt>
          <cx:pt idx="6958">21</cx:pt>
          <cx:pt idx="6959">23</cx:pt>
          <cx:pt idx="6960">23</cx:pt>
          <cx:pt idx="6961">23</cx:pt>
          <cx:pt idx="6962">23</cx:pt>
          <cx:pt idx="6963">21</cx:pt>
          <cx:pt idx="6964">29</cx:pt>
          <cx:pt idx="6965">28</cx:pt>
          <cx:pt idx="6966">26</cx:pt>
          <cx:pt idx="6967">26</cx:pt>
          <cx:pt idx="6968">29</cx:pt>
          <cx:pt idx="6969">26</cx:pt>
          <cx:pt idx="6970">29</cx:pt>
          <cx:pt idx="6971">26</cx:pt>
          <cx:pt idx="6972">24</cx:pt>
          <cx:pt idx="6973">29</cx:pt>
          <cx:pt idx="6974">29</cx:pt>
          <cx:pt idx="6975">20</cx:pt>
          <cx:pt idx="6976">19</cx:pt>
          <cx:pt idx="6977">17</cx:pt>
          <cx:pt idx="6978">21</cx:pt>
          <cx:pt idx="6979">17</cx:pt>
          <cx:pt idx="6980">20</cx:pt>
          <cx:pt idx="6981">19</cx:pt>
          <cx:pt idx="6982">21</cx:pt>
          <cx:pt idx="6983">19</cx:pt>
          <cx:pt idx="6984">19</cx:pt>
          <cx:pt idx="6985">20</cx:pt>
          <cx:pt idx="6986">21</cx:pt>
          <cx:pt idx="6987">17</cx:pt>
          <cx:pt idx="6988">17</cx:pt>
          <cx:pt idx="6989">21</cx:pt>
          <cx:pt idx="6990">20</cx:pt>
          <cx:pt idx="6991">19</cx:pt>
          <cx:pt idx="6992">17</cx:pt>
          <cx:pt idx="6993">17</cx:pt>
          <cx:pt idx="6994">19</cx:pt>
          <cx:pt idx="6995">18</cx:pt>
          <cx:pt idx="6996">17</cx:pt>
          <cx:pt idx="6997">17</cx:pt>
          <cx:pt idx="6998">22</cx:pt>
          <cx:pt idx="6999">22</cx:pt>
          <cx:pt idx="7000">23</cx:pt>
          <cx:pt idx="7001">23</cx:pt>
          <cx:pt idx="7002">23</cx:pt>
          <cx:pt idx="7003">23</cx:pt>
          <cx:pt idx="7004">23</cx:pt>
          <cx:pt idx="7005">23</cx:pt>
          <cx:pt idx="7006">23</cx:pt>
          <cx:pt idx="7007">23</cx:pt>
          <cx:pt idx="7008">30</cx:pt>
          <cx:pt idx="7009">29</cx:pt>
          <cx:pt idx="7010">30</cx:pt>
          <cx:pt idx="7011">29</cx:pt>
          <cx:pt idx="7012">30</cx:pt>
          <cx:pt idx="7013">29</cx:pt>
          <cx:pt idx="7014">26</cx:pt>
          <cx:pt idx="7015">25</cx:pt>
          <cx:pt idx="7016">25</cx:pt>
          <cx:pt idx="7017">26</cx:pt>
          <cx:pt idx="7018">26</cx:pt>
          <cx:pt idx="7019">25</cx:pt>
          <cx:pt idx="7020">18</cx:pt>
          <cx:pt idx="7021">18</cx:pt>
          <cx:pt idx="7022">18</cx:pt>
          <cx:pt idx="7023">18</cx:pt>
          <cx:pt idx="7024">22</cx:pt>
          <cx:pt idx="7025">22</cx:pt>
          <cx:pt idx="7026">22</cx:pt>
          <cx:pt idx="7027">28</cx:pt>
          <cx:pt idx="7028">28</cx:pt>
          <cx:pt idx="7029">28</cx:pt>
          <cx:pt idx="7030">28</cx:pt>
          <cx:pt idx="7031">28</cx:pt>
          <cx:pt idx="7032">28</cx:pt>
          <cx:pt idx="7033">28</cx:pt>
          <cx:pt idx="7034">28</cx:pt>
          <cx:pt idx="7035">28</cx:pt>
          <cx:pt idx="7036">28</cx:pt>
          <cx:pt idx="7037">30</cx:pt>
          <cx:pt idx="7038">28</cx:pt>
          <cx:pt idx="7039">28</cx:pt>
          <cx:pt idx="7040">28</cx:pt>
          <cx:pt idx="7041">28</cx:pt>
          <cx:pt idx="7042">28</cx:pt>
          <cx:pt idx="7043">31</cx:pt>
          <cx:pt idx="7044">28</cx:pt>
          <cx:pt idx="7045">31</cx:pt>
          <cx:pt idx="7046">30</cx:pt>
          <cx:pt idx="7047">28</cx:pt>
          <cx:pt idx="7048">28</cx:pt>
          <cx:pt idx="7049">28</cx:pt>
          <cx:pt idx="7050">28</cx:pt>
          <cx:pt idx="7051">28</cx:pt>
          <cx:pt idx="7052">28</cx:pt>
          <cx:pt idx="7053">28</cx:pt>
          <cx:pt idx="7054">28</cx:pt>
          <cx:pt idx="7055">13</cx:pt>
          <cx:pt idx="7056">13</cx:pt>
          <cx:pt idx="7057">14</cx:pt>
          <cx:pt idx="7058">14</cx:pt>
          <cx:pt idx="7059">13</cx:pt>
          <cx:pt idx="7060">13</cx:pt>
          <cx:pt idx="7061">14</cx:pt>
          <cx:pt idx="7062">14</cx:pt>
          <cx:pt idx="7063">14</cx:pt>
          <cx:pt idx="7064">24</cx:pt>
          <cx:pt idx="7065">24</cx:pt>
          <cx:pt idx="7066">24</cx:pt>
          <cx:pt idx="7067">24</cx:pt>
          <cx:pt idx="7068">22</cx:pt>
          <cx:pt idx="7069">22</cx:pt>
          <cx:pt idx="7070">25</cx:pt>
          <cx:pt idx="7071">28</cx:pt>
          <cx:pt idx="7072">31</cx:pt>
          <cx:pt idx="7073">31</cx:pt>
          <cx:pt idx="7074">25</cx:pt>
          <cx:pt idx="7075">25</cx:pt>
          <cx:pt idx="7076">28</cx:pt>
          <cx:pt idx="7077">31</cx:pt>
          <cx:pt idx="7078">25</cx:pt>
          <cx:pt idx="7079">25</cx:pt>
          <cx:pt idx="7080">25</cx:pt>
          <cx:pt idx="7081">28</cx:pt>
          <cx:pt idx="7082">29</cx:pt>
          <cx:pt idx="7083">31</cx:pt>
          <cx:pt idx="7084">25</cx:pt>
          <cx:pt idx="7085">28</cx:pt>
          <cx:pt idx="7086">31</cx:pt>
          <cx:pt idx="7087">30</cx:pt>
          <cx:pt idx="7088">27</cx:pt>
          <cx:pt idx="7089">30</cx:pt>
          <cx:pt idx="7090">23</cx:pt>
          <cx:pt idx="7091">25</cx:pt>
          <cx:pt idx="7092">27</cx:pt>
          <cx:pt idx="7093">25</cx:pt>
          <cx:pt idx="7094">26</cx:pt>
          <cx:pt idx="7095">32</cx:pt>
          <cx:pt idx="7096">26</cx:pt>
          <cx:pt idx="7097">26</cx:pt>
          <cx:pt idx="7098">34</cx:pt>
          <cx:pt idx="7099">34</cx:pt>
          <cx:pt idx="7100">28</cx:pt>
          <cx:pt idx="7101">28</cx:pt>
          <cx:pt idx="7102">28</cx:pt>
          <cx:pt idx="7103">28</cx:pt>
          <cx:pt idx="7104">28</cx:pt>
          <cx:pt idx="7105">28</cx:pt>
          <cx:pt idx="7106">28</cx:pt>
          <cx:pt idx="7107">28</cx:pt>
          <cx:pt idx="7108">28</cx:pt>
          <cx:pt idx="7109">28</cx:pt>
          <cx:pt idx="7110">28</cx:pt>
          <cx:pt idx="7111">28</cx:pt>
          <cx:pt idx="7112">28</cx:pt>
          <cx:pt idx="7113">28</cx:pt>
          <cx:pt idx="7114">28</cx:pt>
          <cx:pt idx="7115">28</cx:pt>
          <cx:pt idx="7116">28</cx:pt>
          <cx:pt idx="7117">28</cx:pt>
          <cx:pt idx="7118">28</cx:pt>
          <cx:pt idx="7119">28</cx:pt>
          <cx:pt idx="7120">28</cx:pt>
          <cx:pt idx="7121">28</cx:pt>
          <cx:pt idx="7122">34</cx:pt>
          <cx:pt idx="7123">36</cx:pt>
          <cx:pt idx="7124">36</cx:pt>
          <cx:pt idx="7125">36</cx:pt>
          <cx:pt idx="7126">34</cx:pt>
          <cx:pt idx="7127">34</cx:pt>
          <cx:pt idx="7128">24</cx:pt>
          <cx:pt idx="7129">31</cx:pt>
          <cx:pt idx="7130">24</cx:pt>
          <cx:pt idx="7131">31</cx:pt>
          <cx:pt idx="7132">24</cx:pt>
          <cx:pt idx="7133">24</cx:pt>
          <cx:pt idx="7134">31</cx:pt>
          <cx:pt idx="7135">20</cx:pt>
          <cx:pt idx="7136">20</cx:pt>
          <cx:pt idx="7137">20</cx:pt>
          <cx:pt idx="7138">20</cx:pt>
          <cx:pt idx="7139">21</cx:pt>
          <cx:pt idx="7140">21</cx:pt>
          <cx:pt idx="7141">21</cx:pt>
          <cx:pt idx="7142">21</cx:pt>
          <cx:pt idx="7143">19</cx:pt>
          <cx:pt idx="7144">19</cx:pt>
          <cx:pt idx="7145">18</cx:pt>
          <cx:pt idx="7146">18</cx:pt>
          <cx:pt idx="7147">20</cx:pt>
          <cx:pt idx="7148">19</cx:pt>
          <cx:pt idx="7149">22</cx:pt>
          <cx:pt idx="7150">20</cx:pt>
          <cx:pt idx="7151">22</cx:pt>
          <cx:pt idx="7152">19</cx:pt>
          <cx:pt idx="7153">19</cx:pt>
          <cx:pt idx="7154">20</cx:pt>
          <cx:pt idx="7155">20</cx:pt>
          <cx:pt idx="7156">20</cx:pt>
          <cx:pt idx="7157">20</cx:pt>
          <cx:pt idx="7158">22</cx:pt>
          <cx:pt idx="7159">20</cx:pt>
          <cx:pt idx="7160">21</cx:pt>
          <cx:pt idx="7161">20</cx:pt>
          <cx:pt idx="7162">21</cx:pt>
          <cx:pt idx="7163">19</cx:pt>
          <cx:pt idx="7164">19</cx:pt>
          <cx:pt idx="7165">20</cx:pt>
          <cx:pt idx="7166">20</cx:pt>
          <cx:pt idx="7167">27</cx:pt>
          <cx:pt idx="7168">32</cx:pt>
          <cx:pt idx="7169">32</cx:pt>
          <cx:pt idx="7170">32</cx:pt>
          <cx:pt idx="7171">29</cx:pt>
          <cx:pt idx="7172">32</cx:pt>
          <cx:pt idx="7173">32</cx:pt>
          <cx:pt idx="7174">28</cx:pt>
          <cx:pt idx="7175">32</cx:pt>
          <cx:pt idx="7176">29</cx:pt>
          <cx:pt idx="7177">32</cx:pt>
          <cx:pt idx="7178">32</cx:pt>
          <cx:pt idx="7179">28</cx:pt>
          <cx:pt idx="7180">36</cx:pt>
          <cx:pt idx="7181">36</cx:pt>
          <cx:pt idx="7182">36</cx:pt>
          <cx:pt idx="7183">36</cx:pt>
          <cx:pt idx="7184">36</cx:pt>
          <cx:pt idx="7185">36</cx:pt>
          <cx:pt idx="7186">31</cx:pt>
          <cx:pt idx="7187">31</cx:pt>
          <cx:pt idx="7188">30</cx:pt>
          <cx:pt idx="7189">29</cx:pt>
          <cx:pt idx="7190">29</cx:pt>
          <cx:pt idx="7191">29</cx:pt>
          <cx:pt idx="7192">28</cx:pt>
          <cx:pt idx="7193">28</cx:pt>
          <cx:pt idx="7194">29</cx:pt>
          <cx:pt idx="7195">29</cx:pt>
          <cx:pt idx="7196">28</cx:pt>
          <cx:pt idx="7197">29</cx:pt>
          <cx:pt idx="7198">28</cx:pt>
          <cx:pt idx="7199">28</cx:pt>
          <cx:pt idx="7200">29</cx:pt>
          <cx:pt idx="7201">28</cx:pt>
          <cx:pt idx="7202">28</cx:pt>
          <cx:pt idx="7203">29</cx:pt>
          <cx:pt idx="7204">28</cx:pt>
          <cx:pt idx="7205">28</cx:pt>
          <cx:pt idx="7206">28</cx:pt>
          <cx:pt idx="7207">28</cx:pt>
          <cx:pt idx="7208">28</cx:pt>
          <cx:pt idx="7209">28</cx:pt>
          <cx:pt idx="7210">29</cx:pt>
          <cx:pt idx="7211">29</cx:pt>
          <cx:pt idx="7212">28</cx:pt>
          <cx:pt idx="7213">28</cx:pt>
          <cx:pt idx="7214">28</cx:pt>
          <cx:pt idx="7215">28</cx:pt>
          <cx:pt idx="7216">29</cx:pt>
          <cx:pt idx="7217">29</cx:pt>
          <cx:pt idx="7218">29</cx:pt>
          <cx:pt idx="7219">28</cx:pt>
          <cx:pt idx="7220">29</cx:pt>
          <cx:pt idx="7221">28</cx:pt>
          <cx:pt idx="7222">29</cx:pt>
          <cx:pt idx="7223">29</cx:pt>
          <cx:pt idx="7224">28</cx:pt>
          <cx:pt idx="7225">24</cx:pt>
          <cx:pt idx="7226">24</cx:pt>
          <cx:pt idx="7227">24</cx:pt>
          <cx:pt idx="7228">25</cx:pt>
          <cx:pt idx="7229">25</cx:pt>
          <cx:pt idx="7230">24</cx:pt>
          <cx:pt idx="7231">25</cx:pt>
          <cx:pt idx="7232">26</cx:pt>
          <cx:pt idx="7233">26</cx:pt>
          <cx:pt idx="7234">27</cx:pt>
          <cx:pt idx="7235">21</cx:pt>
          <cx:pt idx="7236">22</cx:pt>
          <cx:pt idx="7237">22</cx:pt>
          <cx:pt idx="7238">21</cx:pt>
          <cx:pt idx="7239">21</cx:pt>
          <cx:pt idx="7240">21</cx:pt>
          <cx:pt idx="7241">22</cx:pt>
          <cx:pt idx="7242">21</cx:pt>
          <cx:pt idx="7243">22</cx:pt>
          <cx:pt idx="7244">20</cx:pt>
          <cx:pt idx="7245">20</cx:pt>
          <cx:pt idx="7246">21</cx:pt>
          <cx:pt idx="7247">22</cx:pt>
          <cx:pt idx="7248">21</cx:pt>
          <cx:pt idx="7249">21</cx:pt>
          <cx:pt idx="7250">21</cx:pt>
          <cx:pt idx="7251">21</cx:pt>
          <cx:pt idx="7252">21</cx:pt>
          <cx:pt idx="7253">22</cx:pt>
          <cx:pt idx="7254">21</cx:pt>
          <cx:pt idx="7255">22</cx:pt>
          <cx:pt idx="7256">22</cx:pt>
          <cx:pt idx="7257">21</cx:pt>
          <cx:pt idx="7258">21</cx:pt>
          <cx:pt idx="7259">22</cx:pt>
          <cx:pt idx="7260">22</cx:pt>
          <cx:pt idx="7261">22</cx:pt>
          <cx:pt idx="7262">22</cx:pt>
          <cx:pt idx="7263">22</cx:pt>
          <cx:pt idx="7264">26</cx:pt>
          <cx:pt idx="7265">26</cx:pt>
          <cx:pt idx="7266">26</cx:pt>
          <cx:pt idx="7267">26</cx:pt>
          <cx:pt idx="7268">26</cx:pt>
          <cx:pt idx="7269">26</cx:pt>
          <cx:pt idx="7270">28</cx:pt>
          <cx:pt idx="7271">28</cx:pt>
          <cx:pt idx="7272">28</cx:pt>
          <cx:pt idx="7273">28</cx:pt>
          <cx:pt idx="7274">28</cx:pt>
          <cx:pt idx="7275">28</cx:pt>
          <cx:pt idx="7276">28</cx:pt>
          <cx:pt idx="7277">27</cx:pt>
          <cx:pt idx="7278">27</cx:pt>
          <cx:pt idx="7279">28</cx:pt>
          <cx:pt idx="7280">28</cx:pt>
          <cx:pt idx="7281">28</cx:pt>
          <cx:pt idx="7282">31</cx:pt>
          <cx:pt idx="7283">30</cx:pt>
          <cx:pt idx="7284">30</cx:pt>
          <cx:pt idx="7285">31</cx:pt>
          <cx:pt idx="7286">30</cx:pt>
          <cx:pt idx="7287">28</cx:pt>
          <cx:pt idx="7288">35</cx:pt>
          <cx:pt idx="7289">35</cx:pt>
          <cx:pt idx="7290">28</cx:pt>
          <cx:pt idx="7291">28</cx:pt>
          <cx:pt idx="7292">34</cx:pt>
          <cx:pt idx="7293">28</cx:pt>
          <cx:pt idx="7294">28</cx:pt>
          <cx:pt idx="7295">28</cx:pt>
          <cx:pt idx="7296">28</cx:pt>
          <cx:pt idx="7297">28</cx:pt>
          <cx:pt idx="7298">28</cx:pt>
          <cx:pt idx="7299">28</cx:pt>
          <cx:pt idx="7300">28</cx:pt>
          <cx:pt idx="7301">28</cx:pt>
          <cx:pt idx="7302">28</cx:pt>
          <cx:pt idx="7303">28</cx:pt>
          <cx:pt idx="7304">28</cx:pt>
          <cx:pt idx="7305">28</cx:pt>
          <cx:pt idx="7306">28</cx:pt>
          <cx:pt idx="7307">28</cx:pt>
          <cx:pt idx="7308">31</cx:pt>
          <cx:pt idx="7309">39</cx:pt>
          <cx:pt idx="7310">40</cx:pt>
          <cx:pt idx="7311">39</cx:pt>
          <cx:pt idx="7312">40</cx:pt>
          <cx:pt idx="7313">46</cx:pt>
          <cx:pt idx="7314">46</cx:pt>
          <cx:pt idx="7315">40</cx:pt>
          <cx:pt idx="7316">31</cx:pt>
          <cx:pt idx="7317">34</cx:pt>
          <cx:pt idx="7318">34</cx:pt>
          <cx:pt idx="7319">39</cx:pt>
          <cx:pt idx="7320">31</cx:pt>
          <cx:pt idx="7321">34</cx:pt>
          <cx:pt idx="7322">34</cx:pt>
          <cx:pt idx="7323">34</cx:pt>
          <cx:pt idx="7324">31</cx:pt>
          <cx:pt idx="7325">31</cx:pt>
          <cx:pt idx="7326">34</cx:pt>
          <cx:pt idx="7327">32</cx:pt>
          <cx:pt idx="7328">39</cx:pt>
          <cx:pt idx="7329">35</cx:pt>
          <cx:pt idx="7330">35</cx:pt>
          <cx:pt idx="7331">32</cx:pt>
          <cx:pt idx="7332">33</cx:pt>
          <cx:pt idx="7333">33</cx:pt>
          <cx:pt idx="7334">33</cx:pt>
          <cx:pt idx="7335">33</cx:pt>
          <cx:pt idx="7336">27</cx:pt>
          <cx:pt idx="7337">33</cx:pt>
          <cx:pt idx="7338">33</cx:pt>
          <cx:pt idx="7339">33</cx:pt>
          <cx:pt idx="7340">27</cx:pt>
          <cx:pt idx="7341">33</cx:pt>
          <cx:pt idx="7342">33</cx:pt>
          <cx:pt idx="7343">33</cx:pt>
          <cx:pt idx="7344">33</cx:pt>
          <cx:pt idx="7345">33</cx:pt>
          <cx:pt idx="7346">32</cx:pt>
          <cx:pt idx="7347">32</cx:pt>
          <cx:pt idx="7348">27</cx:pt>
          <cx:pt idx="7349">32</cx:pt>
          <cx:pt idx="7350">27</cx:pt>
          <cx:pt idx="7351">32</cx:pt>
          <cx:pt idx="7352">30</cx:pt>
          <cx:pt idx="7353">28</cx:pt>
          <cx:pt idx="7354">26</cx:pt>
          <cx:pt idx="7355">26</cx:pt>
          <cx:pt idx="7356">32</cx:pt>
          <cx:pt idx="7357">30</cx:pt>
          <cx:pt idx="7358">30</cx:pt>
          <cx:pt idx="7359">32</cx:pt>
          <cx:pt idx="7360">28</cx:pt>
          <cx:pt idx="7361">28</cx:pt>
          <cx:pt idx="7362">29</cx:pt>
          <cx:pt idx="7363">27</cx:pt>
          <cx:pt idx="7364">27</cx:pt>
          <cx:pt idx="7365">27</cx:pt>
          <cx:pt idx="7366">28</cx:pt>
          <cx:pt idx="7367">28</cx:pt>
          <cx:pt idx="7368">31</cx:pt>
          <cx:pt idx="7369">29</cx:pt>
          <cx:pt idx="7370">27</cx:pt>
          <cx:pt idx="7371">28</cx:pt>
          <cx:pt idx="7372">27</cx:pt>
          <cx:pt idx="7373">29</cx:pt>
          <cx:pt idx="7374">27</cx:pt>
          <cx:pt idx="7375">30</cx:pt>
          <cx:pt idx="7376">27</cx:pt>
          <cx:pt idx="7377">28</cx:pt>
          <cx:pt idx="7378">28</cx:pt>
          <cx:pt idx="7379">29</cx:pt>
          <cx:pt idx="7380">29</cx:pt>
          <cx:pt idx="7381">31</cx:pt>
          <cx:pt idx="7382">28</cx:pt>
          <cx:pt idx="7383">31</cx:pt>
          <cx:pt idx="7384">27</cx:pt>
          <cx:pt idx="7385">31</cx:pt>
          <cx:pt idx="7386">29</cx:pt>
          <cx:pt idx="7387">31</cx:pt>
          <cx:pt idx="7388">31</cx:pt>
          <cx:pt idx="7389">29</cx:pt>
          <cx:pt idx="7390">31</cx:pt>
          <cx:pt idx="7391">27</cx:pt>
          <cx:pt idx="7392">30</cx:pt>
          <cx:pt idx="7393">29</cx:pt>
          <cx:pt idx="7394">29</cx:pt>
          <cx:pt idx="7395">30</cx:pt>
          <cx:pt idx="7396">29</cx:pt>
          <cx:pt idx="7397">30</cx:pt>
          <cx:pt idx="7398">23</cx:pt>
          <cx:pt idx="7399">22</cx:pt>
          <cx:pt idx="7400">22</cx:pt>
          <cx:pt idx="7401">22</cx:pt>
          <cx:pt idx="7402">22</cx:pt>
          <cx:pt idx="7403">22</cx:pt>
          <cx:pt idx="7404">22</cx:pt>
          <cx:pt idx="7405">22</cx:pt>
          <cx:pt idx="7406">23</cx:pt>
          <cx:pt idx="7407">22</cx:pt>
          <cx:pt idx="7408">23</cx:pt>
          <cx:pt idx="7409">22</cx:pt>
          <cx:pt idx="7410">28</cx:pt>
          <cx:pt idx="7411">28</cx:pt>
          <cx:pt idx="7412">28</cx:pt>
          <cx:pt idx="7413">28</cx:pt>
          <cx:pt idx="7414">28</cx:pt>
          <cx:pt idx="7415">24</cx:pt>
          <cx:pt idx="7416">27</cx:pt>
          <cx:pt idx="7417">26</cx:pt>
          <cx:pt idx="7418">27</cx:pt>
          <cx:pt idx="7419">27</cx:pt>
          <cx:pt idx="7420">24</cx:pt>
          <cx:pt idx="7421">24</cx:pt>
          <cx:pt idx="7422">24</cx:pt>
          <cx:pt idx="7423">24</cx:pt>
          <cx:pt idx="7424">28</cx:pt>
          <cx:pt idx="7425">24</cx:pt>
          <cx:pt idx="7426">27</cx:pt>
          <cx:pt idx="7427">24</cx:pt>
          <cx:pt idx="7428">24</cx:pt>
          <cx:pt idx="7429">28</cx:pt>
          <cx:pt idx="7430">24</cx:pt>
          <cx:pt idx="7431">28</cx:pt>
          <cx:pt idx="7432">24</cx:pt>
          <cx:pt idx="7433">27</cx:pt>
          <cx:pt idx="7434">27</cx:pt>
          <cx:pt idx="7435">26</cx:pt>
          <cx:pt idx="7436">27</cx:pt>
          <cx:pt idx="7437">25</cx:pt>
          <cx:pt idx="7438">27</cx:pt>
          <cx:pt idx="7439">26</cx:pt>
          <cx:pt idx="7440">27</cx:pt>
          <cx:pt idx="7441">26</cx:pt>
          <cx:pt idx="7442">27</cx:pt>
          <cx:pt idx="7443">15</cx:pt>
          <cx:pt idx="7444">15</cx:pt>
          <cx:pt idx="7445">33</cx:pt>
          <cx:pt idx="7446">32</cx:pt>
          <cx:pt idx="7447">34</cx:pt>
          <cx:pt idx="7448">32</cx:pt>
          <cx:pt idx="7449">36</cx:pt>
          <cx:pt idx="7450">42</cx:pt>
          <cx:pt idx="7451">36</cx:pt>
          <cx:pt idx="7452">36</cx:pt>
          <cx:pt idx="7453">36</cx:pt>
          <cx:pt idx="7454">42</cx:pt>
          <cx:pt idx="7455">36</cx:pt>
          <cx:pt idx="7456">36</cx:pt>
          <cx:pt idx="7457">35</cx:pt>
          <cx:pt idx="7458">36</cx:pt>
          <cx:pt idx="7459">36</cx:pt>
          <cx:pt idx="7460">42</cx:pt>
          <cx:pt idx="7461">36</cx:pt>
          <cx:pt idx="7462">36</cx:pt>
          <cx:pt idx="7463">35</cx:pt>
          <cx:pt idx="7464">44</cx:pt>
          <cx:pt idx="7465">36</cx:pt>
          <cx:pt idx="7466">36</cx:pt>
          <cx:pt idx="7467">28</cx:pt>
          <cx:pt idx="7468">35</cx:pt>
          <cx:pt idx="7469">36</cx:pt>
          <cx:pt idx="7470">36</cx:pt>
          <cx:pt idx="7471">35</cx:pt>
          <cx:pt idx="7472">38</cx:pt>
          <cx:pt idx="7473">38</cx:pt>
          <cx:pt idx="7474">38</cx:pt>
          <cx:pt idx="7475">38</cx:pt>
          <cx:pt idx="7476">38</cx:pt>
          <cx:pt idx="7477">38</cx:pt>
          <cx:pt idx="7478">38</cx:pt>
          <cx:pt idx="7479">28</cx:pt>
          <cx:pt idx="7480">38</cx:pt>
          <cx:pt idx="7481">38</cx:pt>
          <cx:pt idx="7482">38</cx:pt>
          <cx:pt idx="7483">38</cx:pt>
          <cx:pt idx="7484">38</cx:pt>
          <cx:pt idx="7485">38</cx:pt>
          <cx:pt idx="7486">38</cx:pt>
          <cx:pt idx="7487">28</cx:pt>
          <cx:pt idx="7488">34</cx:pt>
          <cx:pt idx="7489">34</cx:pt>
          <cx:pt idx="7490">34</cx:pt>
          <cx:pt idx="7491">34</cx:pt>
          <cx:pt idx="7492">34</cx:pt>
          <cx:pt idx="7493">28</cx:pt>
          <cx:pt idx="7494">18</cx:pt>
          <cx:pt idx="7495">19</cx:pt>
          <cx:pt idx="7496">19</cx:pt>
          <cx:pt idx="7497">18</cx:pt>
          <cx:pt idx="7498">19</cx:pt>
          <cx:pt idx="7499">19</cx:pt>
          <cx:pt idx="7500">19</cx:pt>
          <cx:pt idx="7501">20</cx:pt>
          <cx:pt idx="7502">20</cx:pt>
          <cx:pt idx="7503">20</cx:pt>
          <cx:pt idx="7504">19</cx:pt>
          <cx:pt idx="7505">19</cx:pt>
          <cx:pt idx="7506">19</cx:pt>
          <cx:pt idx="7507">19</cx:pt>
          <cx:pt idx="7508">20</cx:pt>
          <cx:pt idx="7509">20</cx:pt>
          <cx:pt idx="7510">19</cx:pt>
          <cx:pt idx="7511">19</cx:pt>
          <cx:pt idx="7512">19</cx:pt>
          <cx:pt idx="7513">20</cx:pt>
          <cx:pt idx="7514">27</cx:pt>
          <cx:pt idx="7515">27</cx:pt>
          <cx:pt idx="7516">26</cx:pt>
          <cx:pt idx="7517">27</cx:pt>
          <cx:pt idx="7518">26</cx:pt>
          <cx:pt idx="7519">26</cx:pt>
          <cx:pt idx="7520">26</cx:pt>
          <cx:pt idx="7521">27</cx:pt>
          <cx:pt idx="7522">27</cx:pt>
          <cx:pt idx="7523">27</cx:pt>
          <cx:pt idx="7524">26</cx:pt>
          <cx:pt idx="7525">26</cx:pt>
          <cx:pt idx="7526">27</cx:pt>
          <cx:pt idx="7527">26</cx:pt>
          <cx:pt idx="7528">27</cx:pt>
          <cx:pt idx="7529">26</cx:pt>
          <cx:pt idx="7530">27</cx:pt>
          <cx:pt idx="7531">27</cx:pt>
          <cx:pt idx="7532">26</cx:pt>
          <cx:pt idx="7533">26</cx:pt>
          <cx:pt idx="7534">26</cx:pt>
          <cx:pt idx="7535">27</cx:pt>
          <cx:pt idx="7536">27</cx:pt>
          <cx:pt idx="7537">27</cx:pt>
          <cx:pt idx="7538">27</cx:pt>
          <cx:pt idx="7539">26</cx:pt>
          <cx:pt idx="7540">26</cx:pt>
          <cx:pt idx="7541">26</cx:pt>
          <cx:pt idx="7542">21</cx:pt>
          <cx:pt idx="7543">17</cx:pt>
          <cx:pt idx="7544">17</cx:pt>
          <cx:pt idx="7545">21</cx:pt>
          <cx:pt idx="7546">17</cx:pt>
          <cx:pt idx="7547">21</cx:pt>
          <cx:pt idx="7548">17</cx:pt>
          <cx:pt idx="7549">17</cx:pt>
          <cx:pt idx="7550">17</cx:pt>
          <cx:pt idx="7551">21</cx:pt>
          <cx:pt idx="7552">21</cx:pt>
          <cx:pt idx="7553">19</cx:pt>
          <cx:pt idx="7554">19</cx:pt>
          <cx:pt idx="7555">19</cx:pt>
          <cx:pt idx="7556">19</cx:pt>
          <cx:pt idx="7557">19</cx:pt>
          <cx:pt idx="7558">19</cx:pt>
          <cx:pt idx="7559">19</cx:pt>
          <cx:pt idx="7560">19</cx:pt>
          <cx:pt idx="7561">19</cx:pt>
          <cx:pt idx="7562">19</cx:pt>
          <cx:pt idx="7563">19</cx:pt>
          <cx:pt idx="7564">19</cx:pt>
          <cx:pt idx="7565">20</cx:pt>
          <cx:pt idx="7566">17</cx:pt>
          <cx:pt idx="7567">17</cx:pt>
          <cx:pt idx="7568">20</cx:pt>
          <cx:pt idx="7569">20</cx:pt>
          <cx:pt idx="7570">20</cx:pt>
          <cx:pt idx="7571">20</cx:pt>
          <cx:pt idx="7572">17</cx:pt>
          <cx:pt idx="7573">25</cx:pt>
          <cx:pt idx="7574">25</cx:pt>
          <cx:pt idx="7575">20</cx:pt>
          <cx:pt idx="7576">25</cx:pt>
          <cx:pt idx="7577">20</cx:pt>
          <cx:pt idx="7578">17</cx:pt>
          <cx:pt idx="7579">20</cx:pt>
          <cx:pt idx="7580">17</cx:pt>
          <cx:pt idx="7581">22</cx:pt>
          <cx:pt idx="7582">17</cx:pt>
          <cx:pt idx="7583">25</cx:pt>
          <cx:pt idx="7584">20</cx:pt>
          <cx:pt idx="7585">20</cx:pt>
          <cx:pt idx="7586">17</cx:pt>
          <cx:pt idx="7587">25</cx:pt>
          <cx:pt idx="7588">22</cx:pt>
          <cx:pt idx="7589">17</cx:pt>
          <cx:pt idx="7590">25</cx:pt>
          <cx:pt idx="7591">24</cx:pt>
          <cx:pt idx="7592">25</cx:pt>
          <cx:pt idx="7593">25</cx:pt>
          <cx:pt idx="7594">25</cx:pt>
          <cx:pt idx="7595">24</cx:pt>
          <cx:pt idx="7596">24</cx:pt>
          <cx:pt idx="7597">24</cx:pt>
          <cx:pt idx="7598">24</cx:pt>
          <cx:pt idx="7599">24</cx:pt>
          <cx:pt idx="7600">25</cx:pt>
          <cx:pt idx="7601">25</cx:pt>
          <cx:pt idx="7602">25</cx:pt>
          <cx:pt idx="7603">25</cx:pt>
          <cx:pt idx="7604">24</cx:pt>
          <cx:pt idx="7605">26</cx:pt>
          <cx:pt idx="7606">26</cx:pt>
          <cx:pt idx="7607">26</cx:pt>
          <cx:pt idx="7608">26</cx:pt>
          <cx:pt idx="7609">26</cx:pt>
          <cx:pt idx="7610">27</cx:pt>
          <cx:pt idx="7611">27</cx:pt>
          <cx:pt idx="7612">26</cx:pt>
          <cx:pt idx="7613">27</cx:pt>
          <cx:pt idx="7614">27</cx:pt>
          <cx:pt idx="7615">26</cx:pt>
          <cx:pt idx="7616">27</cx:pt>
          <cx:pt idx="7617">26</cx:pt>
          <cx:pt idx="7618">27</cx:pt>
          <cx:pt idx="7619">26</cx:pt>
          <cx:pt idx="7620">27</cx:pt>
          <cx:pt idx="7621">27</cx:pt>
          <cx:pt idx="7622">26</cx:pt>
          <cx:pt idx="7623">27</cx:pt>
          <cx:pt idx="7624">26</cx:pt>
          <cx:pt idx="7625">27</cx:pt>
          <cx:pt idx="7626">26</cx:pt>
          <cx:pt idx="7627">26</cx:pt>
          <cx:pt idx="7628">27</cx:pt>
          <cx:pt idx="7629">27</cx:pt>
          <cx:pt idx="7630">26</cx:pt>
          <cx:pt idx="7631">26</cx:pt>
          <cx:pt idx="7632">26</cx:pt>
          <cx:pt idx="7633">27</cx:pt>
          <cx:pt idx="7634">26</cx:pt>
          <cx:pt idx="7635">26</cx:pt>
          <cx:pt idx="7636">27</cx:pt>
          <cx:pt idx="7637">27</cx:pt>
          <cx:pt idx="7638">27</cx:pt>
          <cx:pt idx="7639">30</cx:pt>
          <cx:pt idx="7640">24</cx:pt>
          <cx:pt idx="7641">24</cx:pt>
          <cx:pt idx="7642">25</cx:pt>
          <cx:pt idx="7643">25</cx:pt>
          <cx:pt idx="7644">25</cx:pt>
          <cx:pt idx="7645">25</cx:pt>
          <cx:pt idx="7646">24</cx:pt>
          <cx:pt idx="7647">20</cx:pt>
          <cx:pt idx="7648">20</cx:pt>
          <cx:pt idx="7649">20</cx:pt>
          <cx:pt idx="7650">20</cx:pt>
          <cx:pt idx="7651">20</cx:pt>
          <cx:pt idx="7652">19</cx:pt>
          <cx:pt idx="7653">19</cx:pt>
          <cx:pt idx="7654">20</cx:pt>
          <cx:pt idx="7655">20</cx:pt>
          <cx:pt idx="7656">20</cx:pt>
          <cx:pt idx="7657">19</cx:pt>
          <cx:pt idx="7658">19</cx:pt>
          <cx:pt idx="7659">19</cx:pt>
          <cx:pt idx="7660">20</cx:pt>
          <cx:pt idx="7661">19</cx:pt>
          <cx:pt idx="7662">20</cx:pt>
          <cx:pt idx="7663">46</cx:pt>
          <cx:pt idx="7664">46</cx:pt>
          <cx:pt idx="7665">46</cx:pt>
          <cx:pt idx="7666">46</cx:pt>
          <cx:pt idx="7667">46</cx:pt>
          <cx:pt idx="7668">46</cx:pt>
          <cx:pt idx="7669">46</cx:pt>
          <cx:pt idx="7670">46</cx:pt>
          <cx:pt idx="7671">46</cx:pt>
          <cx:pt idx="7672">46</cx:pt>
          <cx:pt idx="7673">46</cx:pt>
          <cx:pt idx="7674">46</cx:pt>
          <cx:pt idx="7675">46</cx:pt>
          <cx:pt idx="7676">53</cx:pt>
          <cx:pt idx="7677">53</cx:pt>
          <cx:pt idx="7678">53</cx:pt>
          <cx:pt idx="7679">40</cx:pt>
          <cx:pt idx="7680">40</cx:pt>
          <cx:pt idx="7681">40</cx:pt>
          <cx:pt idx="7682">40</cx:pt>
          <cx:pt idx="7683">40</cx:pt>
          <cx:pt idx="7684">40</cx:pt>
          <cx:pt idx="7685">40</cx:pt>
          <cx:pt idx="7686">40</cx:pt>
          <cx:pt idx="7687">39</cx:pt>
          <cx:pt idx="7688">39</cx:pt>
          <cx:pt idx="7689">39</cx:pt>
          <cx:pt idx="7690">39</cx:pt>
          <cx:pt idx="7691">48</cx:pt>
          <cx:pt idx="7692">48</cx:pt>
          <cx:pt idx="7693">48</cx:pt>
          <cx:pt idx="7694">48</cx:pt>
          <cx:pt idx="7695">48</cx:pt>
          <cx:pt idx="7696">48</cx:pt>
          <cx:pt idx="7697">50</cx:pt>
          <cx:pt idx="7698">50</cx:pt>
          <cx:pt idx="7699">50</cx:pt>
          <cx:pt idx="7700">50</cx:pt>
          <cx:pt idx="7701">53</cx:pt>
          <cx:pt idx="7702">50</cx:pt>
          <cx:pt idx="7703">50</cx:pt>
          <cx:pt idx="7704">50</cx:pt>
          <cx:pt idx="7705">50</cx:pt>
          <cx:pt idx="7706">50</cx:pt>
          <cx:pt idx="7707">50</cx:pt>
          <cx:pt idx="7708">53</cx:pt>
          <cx:pt idx="7709">34</cx:pt>
          <cx:pt idx="7710">34</cx:pt>
          <cx:pt idx="7711">37</cx:pt>
          <cx:pt idx="7712">37</cx:pt>
          <cx:pt idx="7713">37</cx:pt>
          <cx:pt idx="7714">37</cx:pt>
          <cx:pt idx="7715">30</cx:pt>
          <cx:pt idx="7716">30</cx:pt>
          <cx:pt idx="7717">24</cx:pt>
          <cx:pt idx="7718">24</cx:pt>
          <cx:pt idx="7719">30</cx:pt>
          <cx:pt idx="7720">30</cx:pt>
          <cx:pt idx="7721">30</cx:pt>
          <cx:pt idx="7722">24</cx:pt>
          <cx:pt idx="7723">28</cx:pt>
          <cx:pt idx="7724">28</cx:pt>
          <cx:pt idx="7725">28</cx:pt>
          <cx:pt idx="7726">31</cx:pt>
          <cx:pt idx="7727">31</cx:pt>
          <cx:pt idx="7728">28</cx:pt>
          <cx:pt idx="7729">28</cx:pt>
          <cx:pt idx="7730">28</cx:pt>
          <cx:pt idx="7731">28</cx:pt>
          <cx:pt idx="7732">28</cx:pt>
          <cx:pt idx="7733">28</cx:pt>
          <cx:pt idx="7734">28</cx:pt>
          <cx:pt idx="7735">28</cx:pt>
          <cx:pt idx="7736">21</cx:pt>
          <cx:pt idx="7737">21</cx:pt>
          <cx:pt idx="7738">21</cx:pt>
          <cx:pt idx="7739">21</cx:pt>
          <cx:pt idx="7740">21</cx:pt>
          <cx:pt idx="7741">24</cx:pt>
          <cx:pt idx="7742">24</cx:pt>
          <cx:pt idx="7743">26</cx:pt>
          <cx:pt idx="7744">26</cx:pt>
          <cx:pt idx="7745">26</cx:pt>
          <cx:pt idx="7746">24</cx:pt>
          <cx:pt idx="7747">24</cx:pt>
          <cx:pt idx="7748">24</cx:pt>
          <cx:pt idx="7749">31</cx:pt>
          <cx:pt idx="7750">29</cx:pt>
          <cx:pt idx="7751">29</cx:pt>
          <cx:pt idx="7752">28</cx:pt>
          <cx:pt idx="7753">28</cx:pt>
          <cx:pt idx="7754">29</cx:pt>
          <cx:pt idx="7755">28</cx:pt>
          <cx:pt idx="7756">29</cx:pt>
          <cx:pt idx="7757">28</cx:pt>
          <cx:pt idx="7758">28</cx:pt>
          <cx:pt idx="7759">28</cx:pt>
          <cx:pt idx="7760">28</cx:pt>
          <cx:pt idx="7761">28</cx:pt>
          <cx:pt idx="7762">28</cx:pt>
          <cx:pt idx="7763">28</cx:pt>
          <cx:pt idx="7764">27</cx:pt>
          <cx:pt idx="7765">25</cx:pt>
          <cx:pt idx="7766">22</cx:pt>
          <cx:pt idx="7767">22</cx:pt>
          <cx:pt idx="7768">22</cx:pt>
          <cx:pt idx="7769">22</cx:pt>
          <cx:pt idx="7770">27</cx:pt>
          <cx:pt idx="7771">35</cx:pt>
          <cx:pt idx="7772">29</cx:pt>
          <cx:pt idx="7773">27</cx:pt>
          <cx:pt idx="7774">29</cx:pt>
          <cx:pt idx="7775">27</cx:pt>
          <cx:pt idx="7776">35</cx:pt>
          <cx:pt idx="7777">36</cx:pt>
          <cx:pt idx="7778">36</cx:pt>
          <cx:pt idx="7779">29</cx:pt>
          <cx:pt idx="7780">31</cx:pt>
          <cx:pt idx="7781">26</cx:pt>
          <cx:pt idx="7782">26</cx:pt>
          <cx:pt idx="7783">27</cx:pt>
          <cx:pt idx="7784">26</cx:pt>
          <cx:pt idx="7785">31</cx:pt>
          <cx:pt idx="7786">28</cx:pt>
          <cx:pt idx="7787">28</cx:pt>
          <cx:pt idx="7788">34</cx:pt>
          <cx:pt idx="7789">29</cx:pt>
          <cx:pt idx="7790">31</cx:pt>
          <cx:pt idx="7791">28</cx:pt>
          <cx:pt idx="7792">31</cx:pt>
          <cx:pt idx="7793">29</cx:pt>
          <cx:pt idx="7794">26</cx:pt>
          <cx:pt idx="7795">28</cx:pt>
          <cx:pt idx="7796">26</cx:pt>
          <cx:pt idx="7797">30</cx:pt>
          <cx:pt idx="7798">31</cx:pt>
          <cx:pt idx="7799">29</cx:pt>
          <cx:pt idx="7800">27</cx:pt>
          <cx:pt idx="7801">28</cx:pt>
          <cx:pt idx="7802">28</cx:pt>
          <cx:pt idx="7803">31</cx:pt>
          <cx:pt idx="7804">27</cx:pt>
          <cx:pt idx="7805">32</cx:pt>
          <cx:pt idx="7806">26</cx:pt>
          <cx:pt idx="7807">31</cx:pt>
          <cx:pt idx="7808">30</cx:pt>
          <cx:pt idx="7809">28</cx:pt>
          <cx:pt idx="7810">28</cx:pt>
          <cx:pt idx="7811">31</cx:pt>
          <cx:pt idx="7812">26</cx:pt>
          <cx:pt idx="7813">26</cx:pt>
          <cx:pt idx="7814">28</cx:pt>
          <cx:pt idx="7815">28</cx:pt>
          <cx:pt idx="7816">30</cx:pt>
          <cx:pt idx="7817">26</cx:pt>
          <cx:pt idx="7818">31</cx:pt>
          <cx:pt idx="7819">31</cx:pt>
          <cx:pt idx="7820">31</cx:pt>
          <cx:pt idx="7821">31</cx:pt>
          <cx:pt idx="7822">26</cx:pt>
          <cx:pt idx="7823">27</cx:pt>
          <cx:pt idx="7824">26</cx:pt>
          <cx:pt idx="7825">27</cx:pt>
          <cx:pt idx="7826">24</cx:pt>
          <cx:pt idx="7827">26</cx:pt>
          <cx:pt idx="7828">26</cx:pt>
          <cx:pt idx="7829">26</cx:pt>
          <cx:pt idx="7830">24</cx:pt>
          <cx:pt idx="7831">26</cx:pt>
          <cx:pt idx="7832">25</cx:pt>
          <cx:pt idx="7833">27</cx:pt>
          <cx:pt idx="7834">25</cx:pt>
          <cx:pt idx="7835">25</cx:pt>
          <cx:pt idx="7836">27</cx:pt>
          <cx:pt idx="7837">27</cx:pt>
          <cx:pt idx="7838">25</cx:pt>
          <cx:pt idx="7839">27</cx:pt>
          <cx:pt idx="7840">25</cx:pt>
          <cx:pt idx="7841">25</cx:pt>
          <cx:pt idx="7842">26</cx:pt>
          <cx:pt idx="7843">27</cx:pt>
          <cx:pt idx="7844">28</cx:pt>
          <cx:pt idx="7845">30</cx:pt>
          <cx:pt idx="7846">27</cx:pt>
          <cx:pt idx="7847">28</cx:pt>
          <cx:pt idx="7848">28</cx:pt>
          <cx:pt idx="7849">30</cx:pt>
          <cx:pt idx="7850">24</cx:pt>
          <cx:pt idx="7851">26</cx:pt>
          <cx:pt idx="7852">34</cx:pt>
          <cx:pt idx="7853">23</cx:pt>
          <cx:pt idx="7854">24</cx:pt>
          <cx:pt idx="7855">26</cx:pt>
          <cx:pt idx="7856">26</cx:pt>
          <cx:pt idx="7857">24</cx:pt>
          <cx:pt idx="7858">23</cx:pt>
          <cx:pt idx="7859">24</cx:pt>
          <cx:pt idx="7860">23</cx:pt>
          <cx:pt idx="7861">34</cx:pt>
          <cx:pt idx="7862">24</cx:pt>
          <cx:pt idx="7863">24</cx:pt>
          <cx:pt idx="7864">23</cx:pt>
          <cx:pt idx="7865">24</cx:pt>
          <cx:pt idx="7866">24</cx:pt>
          <cx:pt idx="7867">34</cx:pt>
          <cx:pt idx="7868">23</cx:pt>
          <cx:pt idx="7869">24</cx:pt>
          <cx:pt idx="7870">26</cx:pt>
          <cx:pt idx="7871">24</cx:pt>
          <cx:pt idx="7872">26</cx:pt>
          <cx:pt idx="7873">28</cx:pt>
          <cx:pt idx="7874">28</cx:pt>
          <cx:pt idx="7875">22</cx:pt>
          <cx:pt idx="7876">22</cx:pt>
          <cx:pt idx="7877">22</cx:pt>
          <cx:pt idx="7878">28</cx:pt>
          <cx:pt idx="7879">22</cx:pt>
          <cx:pt idx="7880">28</cx:pt>
          <cx:pt idx="7881">28</cx:pt>
          <cx:pt idx="7882">22</cx:pt>
          <cx:pt idx="7883">22</cx:pt>
          <cx:pt idx="7884">28</cx:pt>
          <cx:pt idx="7885">25</cx:pt>
          <cx:pt idx="7886">25</cx:pt>
          <cx:pt idx="7887">25</cx:pt>
          <cx:pt idx="7888">24</cx:pt>
          <cx:pt idx="7889">22</cx:pt>
          <cx:pt idx="7890">23</cx:pt>
          <cx:pt idx="7891">23</cx:pt>
          <cx:pt idx="7892">22</cx:pt>
          <cx:pt idx="7893">23</cx:pt>
          <cx:pt idx="7894">23</cx:pt>
          <cx:pt idx="7895">22</cx:pt>
          <cx:pt idx="7896">23</cx:pt>
          <cx:pt idx="7897">23</cx:pt>
          <cx:pt idx="7898">23</cx:pt>
          <cx:pt idx="7899">23</cx:pt>
          <cx:pt idx="7900">22</cx:pt>
          <cx:pt idx="7901">25</cx:pt>
          <cx:pt idx="7902">25</cx:pt>
          <cx:pt idx="7903">25</cx:pt>
          <cx:pt idx="7904">25</cx:pt>
          <cx:pt idx="7905">27</cx:pt>
          <cx:pt idx="7906">27</cx:pt>
          <cx:pt idx="7907">27</cx:pt>
          <cx:pt idx="7908">27</cx:pt>
          <cx:pt idx="7909">27</cx:pt>
          <cx:pt idx="7910">27</cx:pt>
          <cx:pt idx="7911">27</cx:pt>
          <cx:pt idx="7912">27</cx:pt>
          <cx:pt idx="7913">18</cx:pt>
          <cx:pt idx="7914">17</cx:pt>
          <cx:pt idx="7915">17</cx:pt>
          <cx:pt idx="7916">18</cx:pt>
          <cx:pt idx="7917">19</cx:pt>
          <cx:pt idx="7918">18</cx:pt>
          <cx:pt idx="7919">24</cx:pt>
          <cx:pt idx="7920">25</cx:pt>
          <cx:pt idx="7921">25</cx:pt>
          <cx:pt idx="7922">24</cx:pt>
          <cx:pt idx="7923">24</cx:pt>
          <cx:pt idx="7924">24</cx:pt>
          <cx:pt idx="7925">24</cx:pt>
          <cx:pt idx="7926">24</cx:pt>
          <cx:pt idx="7927">17</cx:pt>
          <cx:pt idx="7928">18</cx:pt>
          <cx:pt idx="7929">18</cx:pt>
          <cx:pt idx="7930">17</cx:pt>
          <cx:pt idx="7931">20</cx:pt>
          <cx:pt idx="7932">20</cx:pt>
          <cx:pt idx="7933">28</cx:pt>
          <cx:pt idx="7934">27</cx:pt>
          <cx:pt idx="7935">28</cx:pt>
          <cx:pt idx="7936">26</cx:pt>
          <cx:pt idx="7937">27</cx:pt>
          <cx:pt idx="7938">28</cx:pt>
          <cx:pt idx="7939">28</cx:pt>
          <cx:pt idx="7940">26</cx:pt>
          <cx:pt idx="7941">26</cx:pt>
          <cx:pt idx="7942">27</cx:pt>
          <cx:pt idx="7943">24</cx:pt>
          <cx:pt idx="7944">22</cx:pt>
          <cx:pt idx="7945">24</cx:pt>
          <cx:pt idx="7946">22</cx:pt>
          <cx:pt idx="7947">24</cx:pt>
          <cx:pt idx="7948">22</cx:pt>
          <cx:pt idx="7949">20</cx:pt>
          <cx:pt idx="7950">20</cx:pt>
          <cx:pt idx="7951">20</cx:pt>
          <cx:pt idx="7952">20</cx:pt>
          <cx:pt idx="7953">19</cx:pt>
          <cx:pt idx="7954">20</cx:pt>
          <cx:pt idx="7955">19</cx:pt>
          <cx:pt idx="7956">20</cx:pt>
          <cx:pt idx="7957">20</cx:pt>
          <cx:pt idx="7958">20</cx:pt>
          <cx:pt idx="7959">20</cx:pt>
          <cx:pt idx="7960">19</cx:pt>
          <cx:pt idx="7961">24</cx:pt>
          <cx:pt idx="7962">19</cx:pt>
          <cx:pt idx="7963">24</cx:pt>
          <cx:pt idx="7964">21</cx:pt>
          <cx:pt idx="7965">23</cx:pt>
          <cx:pt idx="7966">24</cx:pt>
          <cx:pt idx="7967">23</cx:pt>
          <cx:pt idx="7968">19</cx:pt>
          <cx:pt idx="7969">20</cx:pt>
          <cx:pt idx="7970">22</cx:pt>
          <cx:pt idx="7971">22</cx:pt>
          <cx:pt idx="7972">23</cx:pt>
          <cx:pt idx="7973">19</cx:pt>
          <cx:pt idx="7974">23</cx:pt>
          <cx:pt idx="7975">20</cx:pt>
          <cx:pt idx="7976">22</cx:pt>
          <cx:pt idx="7977">19</cx:pt>
          <cx:pt idx="7978">22</cx:pt>
          <cx:pt idx="7979">23</cx:pt>
          <cx:pt idx="7980">23</cx:pt>
          <cx:pt idx="7981">19</cx:pt>
          <cx:pt idx="7982">22</cx:pt>
          <cx:pt idx="7983">22</cx:pt>
          <cx:pt idx="7984">22</cx:pt>
          <cx:pt idx="7985">20</cx:pt>
          <cx:pt idx="7986">20</cx:pt>
          <cx:pt idx="7987">19</cx:pt>
          <cx:pt idx="7988">19</cx:pt>
          <cx:pt idx="7989">22</cx:pt>
          <cx:pt idx="7990">19</cx:pt>
          <cx:pt idx="7991">22</cx:pt>
          <cx:pt idx="7992">22</cx:pt>
          <cx:pt idx="7993">28</cx:pt>
          <cx:pt idx="7994">28</cx:pt>
          <cx:pt idx="7995">28</cx:pt>
          <cx:pt idx="7996">28</cx:pt>
          <cx:pt idx="7997">28</cx:pt>
          <cx:pt idx="7998">28</cx:pt>
          <cx:pt idx="7999">28</cx:pt>
          <cx:pt idx="8000">28</cx:pt>
          <cx:pt idx="8001">29</cx:pt>
          <cx:pt idx="8002">29</cx:pt>
          <cx:pt idx="8003">29</cx:pt>
          <cx:pt idx="8004">29</cx:pt>
          <cx:pt idx="8005">29</cx:pt>
          <cx:pt idx="8006">29</cx:pt>
          <cx:pt idx="8007">29</cx:pt>
          <cx:pt idx="8008">29</cx:pt>
          <cx:pt idx="8009">29</cx:pt>
          <cx:pt idx="8010">30</cx:pt>
          <cx:pt idx="8011">30</cx:pt>
          <cx:pt idx="8012">29</cx:pt>
          <cx:pt idx="8013">29</cx:pt>
          <cx:pt idx="8014">29</cx:pt>
          <cx:pt idx="8015">20</cx:pt>
          <cx:pt idx="8016">19</cx:pt>
          <cx:pt idx="8017">20</cx:pt>
          <cx:pt idx="8018">20</cx:pt>
          <cx:pt idx="8019">20</cx:pt>
          <cx:pt idx="8020">18</cx:pt>
          <cx:pt idx="8021">19</cx:pt>
          <cx:pt idx="8022">20</cx:pt>
          <cx:pt idx="8023">18</cx:pt>
          <cx:pt idx="8024">20</cx:pt>
          <cx:pt idx="8025">20</cx:pt>
          <cx:pt idx="8026">20</cx:pt>
          <cx:pt idx="8027">20</cx:pt>
          <cx:pt idx="8028">18</cx:pt>
          <cx:pt idx="8029">20</cx:pt>
          <cx:pt idx="8030">19</cx:pt>
          <cx:pt idx="8031">20</cx:pt>
          <cx:pt idx="8032">20</cx:pt>
          <cx:pt idx="8033">20</cx:pt>
          <cx:pt idx="8034">20</cx:pt>
          <cx:pt idx="8035">20</cx:pt>
          <cx:pt idx="8036">16</cx:pt>
          <cx:pt idx="8037">17</cx:pt>
          <cx:pt idx="8038">16</cx:pt>
          <cx:pt idx="8039">17</cx:pt>
          <cx:pt idx="8040">15</cx:pt>
          <cx:pt idx="8041">15</cx:pt>
          <cx:pt idx="8042">17</cx:pt>
          <cx:pt idx="8043">17</cx:pt>
          <cx:pt idx="8044">13</cx:pt>
          <cx:pt idx="8045">14</cx:pt>
          <cx:pt idx="8046">17</cx:pt>
          <cx:pt idx="8047">17</cx:pt>
          <cx:pt idx="8048">17</cx:pt>
          <cx:pt idx="8049">17</cx:pt>
          <cx:pt idx="8050">13</cx:pt>
          <cx:pt idx="8051">17</cx:pt>
          <cx:pt idx="8052">14</cx:pt>
          <cx:pt idx="8053">17</cx:pt>
          <cx:pt idx="8054">16</cx:pt>
          <cx:pt idx="8055">15</cx:pt>
          <cx:pt idx="8056">17</cx:pt>
          <cx:pt idx="8057">17</cx:pt>
          <cx:pt idx="8058">16</cx:pt>
          <cx:pt idx="8059">16</cx:pt>
          <cx:pt idx="8060">17</cx:pt>
          <cx:pt idx="8061">17</cx:pt>
          <cx:pt idx="8062">16</cx:pt>
          <cx:pt idx="8063">15</cx:pt>
          <cx:pt idx="8064">16</cx:pt>
          <cx:pt idx="8065">16</cx:pt>
          <cx:pt idx="8066">16</cx:pt>
          <cx:pt idx="8067">16</cx:pt>
          <cx:pt idx="8068">16</cx:pt>
          <cx:pt idx="8069">16</cx:pt>
          <cx:pt idx="8070">16</cx:pt>
          <cx:pt idx="8071">16</cx:pt>
          <cx:pt idx="8072">17</cx:pt>
          <cx:pt idx="8073">17</cx:pt>
          <cx:pt idx="8074">16</cx:pt>
          <cx:pt idx="8075">17</cx:pt>
          <cx:pt idx="8076">16</cx:pt>
          <cx:pt idx="8077">15</cx:pt>
          <cx:pt idx="8078">15</cx:pt>
          <cx:pt idx="8079">17</cx:pt>
          <cx:pt idx="8080">16</cx:pt>
          <cx:pt idx="8081">16</cx:pt>
          <cx:pt idx="8082">13</cx:pt>
          <cx:pt idx="8083">13</cx:pt>
          <cx:pt idx="8084">13</cx:pt>
          <cx:pt idx="8085">13</cx:pt>
          <cx:pt idx="8086">13</cx:pt>
          <cx:pt idx="8087">13</cx:pt>
          <cx:pt idx="8088">13</cx:pt>
          <cx:pt idx="8089">13</cx:pt>
          <cx:pt idx="8090">13</cx:pt>
          <cx:pt idx="8091">13</cx:pt>
          <cx:pt idx="8092">16</cx:pt>
          <cx:pt idx="8093">15</cx:pt>
          <cx:pt idx="8094">15</cx:pt>
          <cx:pt idx="8095">15</cx:pt>
          <cx:pt idx="8096">16</cx:pt>
          <cx:pt idx="8097">17</cx:pt>
          <cx:pt idx="8098">17</cx:pt>
          <cx:pt idx="8099">15</cx:pt>
          <cx:pt idx="8100">15</cx:pt>
          <cx:pt idx="8101">15</cx:pt>
          <cx:pt idx="8102">16</cx:pt>
          <cx:pt idx="8103">15</cx:pt>
          <cx:pt idx="8104">15</cx:pt>
          <cx:pt idx="8105">16</cx:pt>
          <cx:pt idx="8106">16</cx:pt>
          <cx:pt idx="8107">22</cx:pt>
          <cx:pt idx="8108">20</cx:pt>
          <cx:pt idx="8109">20</cx:pt>
          <cx:pt idx="8110">22</cx:pt>
          <cx:pt idx="8111">22</cx:pt>
          <cx:pt idx="8112">20</cx:pt>
          <cx:pt idx="8113">22</cx:pt>
          <cx:pt idx="8114">22</cx:pt>
          <cx:pt idx="8115">20</cx:pt>
          <cx:pt idx="8116">20</cx:pt>
          <cx:pt idx="8117">20</cx:pt>
          <cx:pt idx="8118">22</cx:pt>
          <cx:pt idx="8119">22</cx:pt>
          <cx:pt idx="8120">22</cx:pt>
          <cx:pt idx="8121">22</cx:pt>
          <cx:pt idx="8122">22</cx:pt>
          <cx:pt idx="8123">22</cx:pt>
          <cx:pt idx="8124">22</cx:pt>
          <cx:pt idx="8125">20</cx:pt>
          <cx:pt idx="8126">17</cx:pt>
          <cx:pt idx="8127">15</cx:pt>
          <cx:pt idx="8128">15</cx:pt>
          <cx:pt idx="8129">17</cx:pt>
          <cx:pt idx="8130">15</cx:pt>
          <cx:pt idx="8131">14</cx:pt>
          <cx:pt idx="8132">15</cx:pt>
          <cx:pt idx="8133">15</cx:pt>
          <cx:pt idx="8134">14</cx:pt>
          <cx:pt idx="8135">15</cx:pt>
          <cx:pt idx="8136">15</cx:pt>
          <cx:pt idx="8137">15</cx:pt>
          <cx:pt idx="8138">15</cx:pt>
          <cx:pt idx="8139">15</cx:pt>
          <cx:pt idx="8140">15</cx:pt>
          <cx:pt idx="8141">19</cx:pt>
          <cx:pt idx="8142">19</cx:pt>
          <cx:pt idx="8143">16</cx:pt>
          <cx:pt idx="8144">18</cx:pt>
          <cx:pt idx="8145">19</cx:pt>
          <cx:pt idx="8146">16</cx:pt>
          <cx:pt idx="8147">17</cx:pt>
          <cx:pt idx="8148">17</cx:pt>
          <cx:pt idx="8149">17</cx:pt>
          <cx:pt idx="8150">16</cx:pt>
          <cx:pt idx="8151">19</cx:pt>
          <cx:pt idx="8152">19</cx:pt>
          <cx:pt idx="8153">16</cx:pt>
          <cx:pt idx="8154">17</cx:pt>
          <cx:pt idx="8155">17</cx:pt>
          <cx:pt idx="8156">17</cx:pt>
          <cx:pt idx="8157">17</cx:pt>
          <cx:pt idx="8158">17</cx:pt>
          <cx:pt idx="8159">19</cx:pt>
          <cx:pt idx="8160">16</cx:pt>
          <cx:pt idx="8161">16</cx:pt>
          <cx:pt idx="8162">18</cx:pt>
          <cx:pt idx="8163">18</cx:pt>
          <cx:pt idx="8164">19</cx:pt>
          <cx:pt idx="8165">20</cx:pt>
          <cx:pt idx="8166">18</cx:pt>
          <cx:pt idx="8167">18</cx:pt>
          <cx:pt idx="8168">18</cx:pt>
          <cx:pt idx="8169">20</cx:pt>
          <cx:pt idx="8170">18</cx:pt>
          <cx:pt idx="8171">19</cx:pt>
          <cx:pt idx="8172">18</cx:pt>
          <cx:pt idx="8173">19</cx:pt>
          <cx:pt idx="8174">18</cx:pt>
          <cx:pt idx="8175">19</cx:pt>
          <cx:pt idx="8176">20</cx:pt>
          <cx:pt idx="8177">20</cx:pt>
          <cx:pt idx="8178">20</cx:pt>
          <cx:pt idx="8179">18</cx:pt>
          <cx:pt idx="8180">19</cx:pt>
          <cx:pt idx="8181">18</cx:pt>
          <cx:pt idx="8182">18</cx:pt>
          <cx:pt idx="8183">18</cx:pt>
          <cx:pt idx="8184">18</cx:pt>
          <cx:pt idx="8185">18</cx:pt>
          <cx:pt idx="8186">20</cx:pt>
          <cx:pt idx="8187">19</cx:pt>
          <cx:pt idx="8188">19</cx:pt>
          <cx:pt idx="8189">19</cx:pt>
          <cx:pt idx="8190">20</cx:pt>
          <cx:pt idx="8191">19</cx:pt>
          <cx:pt idx="8192">18</cx:pt>
          <cx:pt idx="8193">20</cx:pt>
          <cx:pt idx="8194">20</cx:pt>
          <cx:pt idx="8195">20</cx:pt>
          <cx:pt idx="8196">18</cx:pt>
          <cx:pt idx="8197">18</cx:pt>
          <cx:pt idx="8198">19</cx:pt>
          <cx:pt idx="8199">18</cx:pt>
          <cx:pt idx="8200">18</cx:pt>
          <cx:pt idx="8201">18</cx:pt>
          <cx:pt idx="8202">18</cx:pt>
          <cx:pt idx="8203">17</cx:pt>
          <cx:pt idx="8204">16</cx:pt>
          <cx:pt idx="8205">17</cx:pt>
          <cx:pt idx="8206">16</cx:pt>
          <cx:pt idx="8207">18</cx:pt>
          <cx:pt idx="8208">16</cx:pt>
          <cx:pt idx="8209">16</cx:pt>
          <cx:pt idx="8210">16</cx:pt>
          <cx:pt idx="8211">16</cx:pt>
          <cx:pt idx="8212">17</cx:pt>
          <cx:pt idx="8213">17</cx:pt>
          <cx:pt idx="8214">16</cx:pt>
          <cx:pt idx="8215">15</cx:pt>
          <cx:pt idx="8216">14</cx:pt>
          <cx:pt idx="8217">15</cx:pt>
          <cx:pt idx="8218">15</cx:pt>
          <cx:pt idx="8219">15</cx:pt>
          <cx:pt idx="8220">13</cx:pt>
          <cx:pt idx="8221">12</cx:pt>
          <cx:pt idx="8222">13</cx:pt>
          <cx:pt idx="8223">12</cx:pt>
          <cx:pt idx="8224">13</cx:pt>
          <cx:pt idx="8225">12</cx:pt>
          <cx:pt idx="8226">14</cx:pt>
          <cx:pt idx="8227">15</cx:pt>
          <cx:pt idx="8228">14</cx:pt>
          <cx:pt idx="8229">15</cx:pt>
          <cx:pt idx="8230">15</cx:pt>
          <cx:pt idx="8231">14</cx:pt>
          <cx:pt idx="8232">15</cx:pt>
          <cx:pt idx="8233">14</cx:pt>
          <cx:pt idx="8234">15</cx:pt>
          <cx:pt idx="8235">16</cx:pt>
          <cx:pt idx="8236">15</cx:pt>
          <cx:pt idx="8237">15</cx:pt>
          <cx:pt idx="8238">16</cx:pt>
          <cx:pt idx="8239">16</cx:pt>
          <cx:pt idx="8240">15</cx:pt>
          <cx:pt idx="8241">16</cx:pt>
          <cx:pt idx="8242">30</cx:pt>
          <cx:pt idx="8243">30</cx:pt>
          <cx:pt idx="8244">30</cx:pt>
          <cx:pt idx="8245">30</cx:pt>
          <cx:pt idx="8246">30</cx:pt>
          <cx:pt idx="8247">30</cx:pt>
          <cx:pt idx="8248">30</cx:pt>
          <cx:pt idx="8249">30</cx:pt>
          <cx:pt idx="8250">30</cx:pt>
          <cx:pt idx="8251">30</cx:pt>
          <cx:pt idx="8252">30</cx:pt>
          <cx:pt idx="8253">30</cx:pt>
          <cx:pt idx="8254">30</cx:pt>
          <cx:pt idx="8255">30</cx:pt>
          <cx:pt idx="8256">30</cx:pt>
          <cx:pt idx="8257">30</cx:pt>
          <cx:pt idx="8258">30</cx:pt>
          <cx:pt idx="8259">30</cx:pt>
          <cx:pt idx="8260">30</cx:pt>
          <cx:pt idx="8261">30</cx:pt>
          <cx:pt idx="8262">29</cx:pt>
          <cx:pt idx="8263">29</cx:pt>
          <cx:pt idx="8264">29</cx:pt>
          <cx:pt idx="8265">28</cx:pt>
          <cx:pt idx="8266">29</cx:pt>
          <cx:pt idx="8267">28</cx:pt>
          <cx:pt idx="8268">29</cx:pt>
          <cx:pt idx="8269">29</cx:pt>
          <cx:pt idx="8270">19</cx:pt>
          <cx:pt idx="8271">23</cx:pt>
          <cx:pt idx="8272">23</cx:pt>
          <cx:pt idx="8273">19</cx:pt>
          <cx:pt idx="8274">19</cx:pt>
          <cx:pt idx="8275">19</cx:pt>
          <cx:pt idx="8276">23</cx:pt>
          <cx:pt idx="8277">23</cx:pt>
          <cx:pt idx="8278">23</cx:pt>
          <cx:pt idx="8279">23</cx:pt>
          <cx:pt idx="8280">19</cx:pt>
          <cx:pt idx="8281">19</cx:pt>
          <cx:pt idx="8282">19</cx:pt>
          <cx:pt idx="8283">19</cx:pt>
          <cx:pt idx="8284">23</cx:pt>
          <cx:pt idx="8285">19</cx:pt>
          <cx:pt idx="8286">19</cx:pt>
          <cx:pt idx="8287">19</cx:pt>
          <cx:pt idx="8288">19</cx:pt>
          <cx:pt idx="8289">23</cx:pt>
          <cx:pt idx="8290">29</cx:pt>
          <cx:pt idx="8291">23</cx:pt>
          <cx:pt idx="8292">29</cx:pt>
          <cx:pt idx="8293">19</cx:pt>
          <cx:pt idx="8294">19</cx:pt>
          <cx:pt idx="8295">19</cx:pt>
          <cx:pt idx="8296">19</cx:pt>
          <cx:pt idx="8297">23</cx:pt>
          <cx:pt idx="8298">19</cx:pt>
          <cx:pt idx="8299">19</cx:pt>
          <cx:pt idx="8300">19</cx:pt>
          <cx:pt idx="8301">23</cx:pt>
          <cx:pt idx="8302">19</cx:pt>
          <cx:pt idx="8303">19</cx:pt>
          <cx:pt idx="8304">19</cx:pt>
          <cx:pt idx="8305">23</cx:pt>
          <cx:pt idx="8306">19</cx:pt>
          <cx:pt idx="8307">19</cx:pt>
          <cx:pt idx="8308">23</cx:pt>
          <cx:pt idx="8309">23</cx:pt>
          <cx:pt idx="8310">19</cx:pt>
          <cx:pt idx="8311">19</cx:pt>
          <cx:pt idx="8312">19</cx:pt>
          <cx:pt idx="8313">19</cx:pt>
          <cx:pt idx="8314">23</cx:pt>
          <cx:pt idx="8315">23</cx:pt>
          <cx:pt idx="8316">23</cx:pt>
          <cx:pt idx="8317">19</cx:pt>
          <cx:pt idx="8318">19</cx:pt>
          <cx:pt idx="8319">19</cx:pt>
          <cx:pt idx="8320">29</cx:pt>
          <cx:pt idx="8321">19</cx:pt>
          <cx:pt idx="8322">19</cx:pt>
          <cx:pt idx="8323">19</cx:pt>
          <cx:pt idx="8324">23</cx:pt>
          <cx:pt idx="8325">19</cx:pt>
          <cx:pt idx="8326">19</cx:pt>
          <cx:pt idx="8327">23</cx:pt>
          <cx:pt idx="8328">29</cx:pt>
          <cx:pt idx="8329">26</cx:pt>
          <cx:pt idx="8330">26</cx:pt>
          <cx:pt idx="8331">21</cx:pt>
          <cx:pt idx="8332">19</cx:pt>
          <cx:pt idx="8333">19</cx:pt>
          <cx:pt idx="8334">26</cx:pt>
          <cx:pt idx="8335">19</cx:pt>
          <cx:pt idx="8336">26</cx:pt>
          <cx:pt idx="8337">19</cx:pt>
          <cx:pt idx="8338">19</cx:pt>
          <cx:pt idx="8339">19</cx:pt>
          <cx:pt idx="8340">26</cx:pt>
          <cx:pt idx="8341">21</cx:pt>
          <cx:pt idx="8342">19</cx:pt>
          <cx:pt idx="8343">26</cx:pt>
          <cx:pt idx="8344">21</cx:pt>
          <cx:pt idx="8345">26</cx:pt>
          <cx:pt idx="8346">27</cx:pt>
          <cx:pt idx="8347">21</cx:pt>
          <cx:pt idx="8348">21</cx:pt>
          <cx:pt idx="8349">21</cx:pt>
          <cx:pt idx="8350">19</cx:pt>
          <cx:pt idx="8351">27</cx:pt>
          <cx:pt idx="8352">27</cx:pt>
          <cx:pt idx="8353">19</cx:pt>
          <cx:pt idx="8354">27</cx:pt>
          <cx:pt idx="8355">27</cx:pt>
          <cx:pt idx="8356">19</cx:pt>
          <cx:pt idx="8357">27</cx:pt>
          <cx:pt idx="8358">21</cx:pt>
          <cx:pt idx="8359">21</cx:pt>
          <cx:pt idx="8360">27</cx:pt>
          <cx:pt idx="8361">19</cx:pt>
          <cx:pt idx="8362">27</cx:pt>
          <cx:pt idx="8363">19</cx:pt>
          <cx:pt idx="8364">21</cx:pt>
          <cx:pt idx="8365">27</cx:pt>
          <cx:pt idx="8366">19</cx:pt>
          <cx:pt idx="8367">22</cx:pt>
          <cx:pt idx="8368">22</cx:pt>
          <cx:pt idx="8369">19</cx:pt>
          <cx:pt idx="8370">19</cx:pt>
          <cx:pt idx="8371">19</cx:pt>
          <cx:pt idx="8372">19</cx:pt>
          <cx:pt idx="8373">74</cx:pt>
          <cx:pt idx="8374">74</cx:pt>
          <cx:pt idx="8375">74</cx:pt>
          <cx:pt idx="8376">31</cx:pt>
          <cx:pt idx="8377">31</cx:pt>
          <cx:pt idx="8378">30</cx:pt>
          <cx:pt idx="8379">30</cx:pt>
          <cx:pt idx="8380">30</cx:pt>
          <cx:pt idx="8381">31</cx:pt>
          <cx:pt idx="8382">29</cx:pt>
          <cx:pt idx="8383">31</cx:pt>
          <cx:pt idx="8384">29</cx:pt>
          <cx:pt idx="8385">31</cx:pt>
          <cx:pt idx="8386">29</cx:pt>
          <cx:pt idx="8387">31</cx:pt>
          <cx:pt idx="8388">29</cx:pt>
          <cx:pt idx="8389">31</cx:pt>
          <cx:pt idx="8390">31</cx:pt>
          <cx:pt idx="8391">29</cx:pt>
          <cx:pt idx="8392">31</cx:pt>
          <cx:pt idx="8393">29</cx:pt>
          <cx:pt idx="8394">29</cx:pt>
          <cx:pt idx="8395">29</cx:pt>
          <cx:pt idx="8396">28</cx:pt>
          <cx:pt idx="8397">28</cx:pt>
          <cx:pt idx="8398">30</cx:pt>
          <cx:pt idx="8399">28</cx:pt>
          <cx:pt idx="8400">28</cx:pt>
          <cx:pt idx="8401">29</cx:pt>
          <cx:pt idx="8402">30</cx:pt>
          <cx:pt idx="8403">30</cx:pt>
          <cx:pt idx="8404">28</cx:pt>
          <cx:pt idx="8405">32</cx:pt>
          <cx:pt idx="8406">32</cx:pt>
          <cx:pt idx="8407">26</cx:pt>
          <cx:pt idx="8408">26</cx:pt>
          <cx:pt idx="8409">28</cx:pt>
          <cx:pt idx="8410">26</cx:pt>
          <cx:pt idx="8411">26</cx:pt>
          <cx:pt idx="8412">28</cx:pt>
          <cx:pt idx="8413">26</cx:pt>
          <cx:pt idx="8414">28</cx:pt>
          <cx:pt idx="8415">25</cx:pt>
          <cx:pt idx="8416">25</cx:pt>
          <cx:pt idx="8417">25</cx:pt>
          <cx:pt idx="8418">27</cx:pt>
          <cx:pt idx="8419">27</cx:pt>
          <cx:pt idx="8420">28</cx:pt>
          <cx:pt idx="8421">28</cx:pt>
          <cx:pt idx="8422">29</cx:pt>
          <cx:pt idx="8423">28</cx:pt>
          <cx:pt idx="8424">28</cx:pt>
          <cx:pt idx="8425">29</cx:pt>
          <cx:pt idx="8426">29</cx:pt>
          <cx:pt idx="8427">28</cx:pt>
          <cx:pt idx="8428">29</cx:pt>
          <cx:pt idx="8429">29</cx:pt>
          <cx:pt idx="8430">28</cx:pt>
          <cx:pt idx="8431">28</cx:pt>
          <cx:pt idx="8432">27</cx:pt>
          <cx:pt idx="8433">28</cx:pt>
          <cx:pt idx="8434">28</cx:pt>
          <cx:pt idx="8435">27</cx:pt>
          <cx:pt idx="8436">28</cx:pt>
          <cx:pt idx="8437">27</cx:pt>
          <cx:pt idx="8438">27</cx:pt>
          <cx:pt idx="8439">27</cx:pt>
          <cx:pt idx="8440">28</cx:pt>
          <cx:pt idx="8441">28</cx:pt>
          <cx:pt idx="8442">25</cx:pt>
          <cx:pt idx="8443">25</cx:pt>
          <cx:pt idx="8444">25</cx:pt>
          <cx:pt idx="8445">25</cx:pt>
          <cx:pt idx="8446">30</cx:pt>
          <cx:pt idx="8447">30</cx:pt>
          <cx:pt idx="8448">30</cx:pt>
          <cx:pt idx="8449">30</cx:pt>
          <cx:pt idx="8450">27</cx:pt>
          <cx:pt idx="8451">27</cx:pt>
          <cx:pt idx="8452">27</cx:pt>
          <cx:pt idx="8453">31</cx:pt>
          <cx:pt idx="8454">27</cx:pt>
          <cx:pt idx="8455">30</cx:pt>
          <cx:pt idx="8456">29</cx:pt>
          <cx:pt idx="8457">27</cx:pt>
          <cx:pt idx="8458">29</cx:pt>
          <cx:pt idx="8459">27</cx:pt>
          <cx:pt idx="8460">29</cx:pt>
          <cx:pt idx="8461">30</cx:pt>
          <cx:pt idx="8462">27</cx:pt>
          <cx:pt idx="8463">26</cx:pt>
          <cx:pt idx="8464">27</cx:pt>
          <cx:pt idx="8465">22</cx:pt>
          <cx:pt idx="8466">24</cx:pt>
          <cx:pt idx="8467">23</cx:pt>
          <cx:pt idx="8468">21</cx:pt>
          <cx:pt idx="8469">23</cx:pt>
          <cx:pt idx="8470">23</cx:pt>
          <cx:pt idx="8471">28</cx:pt>
          <cx:pt idx="8472">28</cx:pt>
          <cx:pt idx="8473">28</cx:pt>
          <cx:pt idx="8474">28</cx:pt>
          <cx:pt idx="8475">28</cx:pt>
          <cx:pt idx="8476">28</cx:pt>
          <cx:pt idx="8477">28</cx:pt>
          <cx:pt idx="8478">28</cx:pt>
          <cx:pt idx="8479">28</cx:pt>
          <cx:pt idx="8480">28</cx:pt>
          <cx:pt idx="8481">28</cx:pt>
          <cx:pt idx="8482">28</cx:pt>
          <cx:pt idx="8483">28</cx:pt>
          <cx:pt idx="8484">28</cx:pt>
          <cx:pt idx="8485">28</cx:pt>
          <cx:pt idx="8486">14</cx:pt>
          <cx:pt idx="8487">21</cx:pt>
          <cx:pt idx="8488">21</cx:pt>
          <cx:pt idx="8489">21</cx:pt>
          <cx:pt idx="8490">21</cx:pt>
          <cx:pt idx="8491">21</cx:pt>
          <cx:pt idx="8492">21</cx:pt>
          <cx:pt idx="8493">21</cx:pt>
          <cx:pt idx="8494">21</cx:pt>
          <cx:pt idx="8495">21</cx:pt>
          <cx:pt idx="8496">21</cx:pt>
          <cx:pt idx="8497">21</cx:pt>
          <cx:pt idx="8498">25</cx:pt>
          <cx:pt idx="8499">25</cx:pt>
          <cx:pt idx="8500">25</cx:pt>
          <cx:pt idx="8501">26</cx:pt>
          <cx:pt idx="8502">26</cx:pt>
          <cx:pt idx="8503">26</cx:pt>
          <cx:pt idx="8504">26</cx:pt>
          <cx:pt idx="8505">26</cx:pt>
          <cx:pt idx="8506">25</cx:pt>
          <cx:pt idx="8507">25</cx:pt>
          <cx:pt idx="8508">25</cx:pt>
          <cx:pt idx="8509">25</cx:pt>
          <cx:pt idx="8510">37</cx:pt>
          <cx:pt idx="8511">37</cx:pt>
          <cx:pt idx="8512">37</cx:pt>
          <cx:pt idx="8513">37</cx:pt>
          <cx:pt idx="8514">37</cx:pt>
          <cx:pt idx="8515">37</cx:pt>
          <cx:pt idx="8516">37</cx:pt>
          <cx:pt idx="8517">37</cx:pt>
          <cx:pt idx="8518">37</cx:pt>
          <cx:pt idx="8519">37</cx:pt>
          <cx:pt idx="8520">38</cx:pt>
          <cx:pt idx="8521">37</cx:pt>
          <cx:pt idx="8522">37</cx:pt>
          <cx:pt idx="8523">37</cx:pt>
          <cx:pt idx="8524">37</cx:pt>
          <cx:pt idx="8525">36</cx:pt>
          <cx:pt idx="8526">36</cx:pt>
          <cx:pt idx="8527">36</cx:pt>
          <cx:pt idx="8528">36</cx:pt>
          <cx:pt idx="8529">36</cx:pt>
          <cx:pt idx="8530">36</cx:pt>
          <cx:pt idx="8531">26</cx:pt>
          <cx:pt idx="8532">24</cx:pt>
          <cx:pt idx="8533">25</cx:pt>
          <cx:pt idx="8534">25</cx:pt>
          <cx:pt idx="8535">22</cx:pt>
          <cx:pt idx="8536">22</cx:pt>
          <cx:pt idx="8537">22</cx:pt>
          <cx:pt idx="8538">22</cx:pt>
          <cx:pt idx="8539">24</cx:pt>
          <cx:pt idx="8540">24</cx:pt>
          <cx:pt idx="8541">24</cx:pt>
          <cx:pt idx="8542">24</cx:pt>
          <cx:pt idx="8543">24</cx:pt>
          <cx:pt idx="8544">24</cx:pt>
          <cx:pt idx="8545">24</cx:pt>
          <cx:pt idx="8546">24</cx:pt>
          <cx:pt idx="8547">31</cx:pt>
          <cx:pt idx="8548">31</cx:pt>
          <cx:pt idx="8549">31</cx:pt>
          <cx:pt idx="8550">31</cx:pt>
          <cx:pt idx="8551">31</cx:pt>
          <cx:pt idx="8552">31</cx:pt>
          <cx:pt idx="8553">32</cx:pt>
          <cx:pt idx="8554">31</cx:pt>
          <cx:pt idx="8555">32</cx:pt>
          <cx:pt idx="8556">31</cx:pt>
          <cx:pt idx="8557">30</cx:pt>
          <cx:pt idx="8558">30</cx:pt>
          <cx:pt idx="8559">23</cx:pt>
          <cx:pt idx="8560">23</cx:pt>
          <cx:pt idx="8561">23</cx:pt>
          <cx:pt idx="8562">23</cx:pt>
          <cx:pt idx="8563">23</cx:pt>
          <cx:pt idx="8564">23</cx:pt>
          <cx:pt idx="8565">24</cx:pt>
          <cx:pt idx="8566">24</cx:pt>
          <cx:pt idx="8567">24</cx:pt>
          <cx:pt idx="8568">28</cx:pt>
          <cx:pt idx="8569">27</cx:pt>
          <cx:pt idx="8570">27</cx:pt>
          <cx:pt idx="8571">28</cx:pt>
          <cx:pt idx="8572">32</cx:pt>
          <cx:pt idx="8573">32</cx:pt>
          <cx:pt idx="8574">32</cx:pt>
          <cx:pt idx="8575">33</cx:pt>
          <cx:pt idx="8576">33</cx:pt>
          <cx:pt idx="8577">33</cx:pt>
          <cx:pt idx="8578">32</cx:pt>
          <cx:pt idx="8579">33</cx:pt>
          <cx:pt idx="8580">32</cx:pt>
          <cx:pt idx="8581">32</cx:pt>
          <cx:pt idx="8582">32</cx:pt>
          <cx:pt idx="8583">33</cx:pt>
          <cx:pt idx="8584">33</cx:pt>
          <cx:pt idx="8585">33</cx:pt>
          <cx:pt idx="8586">33</cx:pt>
          <cx:pt idx="8587">32</cx:pt>
          <cx:pt idx="8588">33</cx:pt>
          <cx:pt idx="8589">32</cx:pt>
          <cx:pt idx="8590">32</cx:pt>
          <cx:pt idx="8591">33</cx:pt>
          <cx:pt idx="8592">26</cx:pt>
          <cx:pt idx="8593">25</cx:pt>
          <cx:pt idx="8594">26</cx:pt>
          <cx:pt idx="8595">25</cx:pt>
          <cx:pt idx="8596">26</cx:pt>
          <cx:pt idx="8597">26</cx:pt>
          <cx:pt idx="8598">26</cx:pt>
          <cx:pt idx="8599">26</cx:pt>
          <cx:pt idx="8600">26</cx:pt>
          <cx:pt idx="8601">26</cx:pt>
          <cx:pt idx="8602">26</cx:pt>
          <cx:pt idx="8603">27</cx:pt>
          <cx:pt idx="8604">26</cx:pt>
          <cx:pt idx="8605">27</cx:pt>
          <cx:pt idx="8606">27</cx:pt>
          <cx:pt idx="8607">23</cx:pt>
          <cx:pt idx="8608">25</cx:pt>
          <cx:pt idx="8609">25</cx:pt>
          <cx:pt idx="8610">23</cx:pt>
          <cx:pt idx="8611">23</cx:pt>
          <cx:pt idx="8612">23</cx:pt>
          <cx:pt idx="8613">25</cx:pt>
          <cx:pt idx="8614">25</cx:pt>
          <cx:pt idx="8615">25</cx:pt>
          <cx:pt idx="8616">25</cx:pt>
          <cx:pt idx="8617">25</cx:pt>
          <cx:pt idx="8618">25</cx:pt>
          <cx:pt idx="8619">25</cx:pt>
          <cx:pt idx="8620">25</cx:pt>
          <cx:pt idx="8621">25</cx:pt>
          <cx:pt idx="8622">25</cx:pt>
          <cx:pt idx="8623">25</cx:pt>
          <cx:pt idx="8624">25</cx:pt>
          <cx:pt idx="8625">25</cx:pt>
          <cx:pt idx="8626">25</cx:pt>
          <cx:pt idx="8627">25</cx:pt>
          <cx:pt idx="8628">25</cx:pt>
          <cx:pt idx="8629">25</cx:pt>
          <cx:pt idx="8630">25</cx:pt>
          <cx:pt idx="8631">20</cx:pt>
          <cx:pt idx="8632">19</cx:pt>
          <cx:pt idx="8633">20</cx:pt>
          <cx:pt idx="8634">23</cx:pt>
          <cx:pt idx="8635">23</cx:pt>
          <cx:pt idx="8636">23</cx:pt>
          <cx:pt idx="8637">22</cx:pt>
          <cx:pt idx="8638">22</cx:pt>
          <cx:pt idx="8639">23</cx:pt>
          <cx:pt idx="8640">20</cx:pt>
          <cx:pt idx="8641">27</cx:pt>
          <cx:pt idx="8642">25</cx:pt>
          <cx:pt idx="8643">25</cx:pt>
          <cx:pt idx="8644">30</cx:pt>
          <cx:pt idx="8645">30</cx:pt>
          <cx:pt idx="8646">31</cx:pt>
          <cx:pt idx="8647">31</cx:pt>
          <cx:pt idx="8648">28</cx:pt>
          <cx:pt idx="8649">31</cx:pt>
          <cx:pt idx="8650">31</cx:pt>
          <cx:pt idx="8651">31</cx:pt>
          <cx:pt idx="8652">31</cx:pt>
          <cx:pt idx="8653">28</cx:pt>
          <cx:pt idx="8654">31</cx:pt>
          <cx:pt idx="8655">31</cx:pt>
          <cx:pt idx="8656">28</cx:pt>
          <cx:pt idx="8657">31</cx:pt>
          <cx:pt idx="8658">31</cx:pt>
          <cx:pt idx="8659">21</cx:pt>
          <cx:pt idx="8660">21</cx:pt>
          <cx:pt idx="8661">21</cx:pt>
          <cx:pt idx="8662">21</cx:pt>
          <cx:pt idx="8663">21</cx:pt>
          <cx:pt idx="8664">21</cx:pt>
          <cx:pt idx="8665">24</cx:pt>
          <cx:pt idx="8666">22</cx:pt>
          <cx:pt idx="8667">23</cx:pt>
          <cx:pt idx="8668">22</cx:pt>
          <cx:pt idx="8669">23</cx:pt>
          <cx:pt idx="8670">22</cx:pt>
          <cx:pt idx="8671">25</cx:pt>
          <cx:pt idx="8672">26</cx:pt>
          <cx:pt idx="8673">26</cx:pt>
          <cx:pt idx="8674">24</cx:pt>
          <cx:pt idx="8675">26</cx:pt>
          <cx:pt idx="8676">28</cx:pt>
          <cx:pt idx="8677">26</cx:pt>
          <cx:pt idx="8678">26</cx:pt>
          <cx:pt idx="8679">27</cx:pt>
          <cx:pt idx="8680">27</cx:pt>
          <cx:pt idx="8681">26</cx:pt>
          <cx:pt idx="8682">25</cx:pt>
          <cx:pt idx="8683">25</cx:pt>
          <cx:pt idx="8684">25</cx:pt>
          <cx:pt idx="8685">25</cx:pt>
          <cx:pt idx="8686">24</cx:pt>
          <cx:pt idx="8687">24</cx:pt>
          <cx:pt idx="8688">28</cx:pt>
          <cx:pt idx="8689">28</cx:pt>
          <cx:pt idx="8690">28</cx:pt>
          <cx:pt idx="8691">28</cx:pt>
          <cx:pt idx="8692">30</cx:pt>
          <cx:pt idx="8693">28</cx:pt>
          <cx:pt idx="8694">28</cx:pt>
          <cx:pt idx="8695">23</cx:pt>
          <cx:pt idx="8696">23</cx:pt>
          <cx:pt idx="8697">23</cx:pt>
          <cx:pt idx="8698">22</cx:pt>
          <cx:pt idx="8699">23</cx:pt>
          <cx:pt idx="8700">22</cx:pt>
          <cx:pt idx="8701">22</cx:pt>
          <cx:pt idx="8702">22</cx:pt>
          <cx:pt idx="8703">23</cx:pt>
          <cx:pt idx="8704">23</cx:pt>
          <cx:pt idx="8705">22</cx:pt>
          <cx:pt idx="8706">23</cx:pt>
          <cx:pt idx="8707">23</cx:pt>
          <cx:pt idx="8708">22</cx:pt>
          <cx:pt idx="8709">22</cx:pt>
          <cx:pt idx="8710">23</cx:pt>
          <cx:pt idx="8711">22</cx:pt>
          <cx:pt idx="8712">22</cx:pt>
          <cx:pt idx="8713">22</cx:pt>
          <cx:pt idx="8714">23</cx:pt>
          <cx:pt idx="8715">20</cx:pt>
          <cx:pt idx="8716">20</cx:pt>
          <cx:pt idx="8717">22</cx:pt>
          <cx:pt idx="8718">22</cx:pt>
          <cx:pt idx="8719">22</cx:pt>
          <cx:pt idx="8720">20</cx:pt>
          <cx:pt idx="8721">22</cx:pt>
          <cx:pt idx="8722">22</cx:pt>
          <cx:pt idx="8723">20</cx:pt>
          <cx:pt idx="8724">22</cx:pt>
          <cx:pt idx="8725">20</cx:pt>
          <cx:pt idx="8726">20</cx:pt>
          <cx:pt idx="8727">22</cx:pt>
          <cx:pt idx="8728">22</cx:pt>
          <cx:pt idx="8729">22</cx:pt>
          <cx:pt idx="8730">20</cx:pt>
          <cx:pt idx="8731">20</cx:pt>
          <cx:pt idx="8732">22</cx:pt>
          <cx:pt idx="8733">20</cx:pt>
          <cx:pt idx="8734">20</cx:pt>
          <cx:pt idx="8735">20</cx:pt>
          <cx:pt idx="8736">20</cx:pt>
          <cx:pt idx="8737">20</cx:pt>
          <cx:pt idx="8738">20</cx:pt>
          <cx:pt idx="8739">20</cx:pt>
          <cx:pt idx="8740">20</cx:pt>
          <cx:pt idx="8741">20</cx:pt>
          <cx:pt idx="8742">20</cx:pt>
          <cx:pt idx="8743">20</cx:pt>
          <cx:pt idx="8744">20</cx:pt>
          <cx:pt idx="8745">20</cx:pt>
          <cx:pt idx="8746">20</cx:pt>
          <cx:pt idx="8747">23</cx:pt>
          <cx:pt idx="8748">23</cx:pt>
          <cx:pt idx="8749">16</cx:pt>
          <cx:pt idx="8750">20</cx:pt>
          <cx:pt idx="8751">25</cx:pt>
          <cx:pt idx="8752">20</cx:pt>
          <cx:pt idx="8753">20</cx:pt>
          <cx:pt idx="8754">23</cx:pt>
          <cx:pt idx="8755">25</cx:pt>
          <cx:pt idx="8756">18</cx:pt>
          <cx:pt idx="8757">20</cx:pt>
          <cx:pt idx="8758">18</cx:pt>
          <cx:pt idx="8759">18</cx:pt>
          <cx:pt idx="8760">23</cx:pt>
          <cx:pt idx="8761">20</cx:pt>
          <cx:pt idx="8762">23</cx:pt>
          <cx:pt idx="8763">20</cx:pt>
          <cx:pt idx="8764">20</cx:pt>
          <cx:pt idx="8765">20</cx:pt>
          <cx:pt idx="8766">25</cx:pt>
          <cx:pt idx="8767">17</cx:pt>
          <cx:pt idx="8768">25</cx:pt>
          <cx:pt idx="8769">25</cx:pt>
          <cx:pt idx="8770">18</cx:pt>
          <cx:pt idx="8771">23</cx:pt>
          <cx:pt idx="8772">25</cx:pt>
          <cx:pt idx="8773">17</cx:pt>
          <cx:pt idx="8774">23</cx:pt>
          <cx:pt idx="8775">25</cx:pt>
          <cx:pt idx="8776">25</cx:pt>
          <cx:pt idx="8777">17</cx:pt>
          <cx:pt idx="8778">25</cx:pt>
          <cx:pt idx="8779">25</cx:pt>
          <cx:pt idx="8780">18</cx:pt>
          <cx:pt idx="8781">18</cx:pt>
          <cx:pt idx="8782">18</cx:pt>
          <cx:pt idx="8783">22</cx:pt>
          <cx:pt idx="8784">22</cx:pt>
          <cx:pt idx="8785">18</cx:pt>
          <cx:pt idx="8786">22</cx:pt>
          <cx:pt idx="8787">22</cx:pt>
          <cx:pt idx="8788">22</cx:pt>
          <cx:pt idx="8789">18</cx:pt>
          <cx:pt idx="8790">18</cx:pt>
          <cx:pt idx="8791">18</cx:pt>
          <cx:pt idx="8792">18</cx:pt>
          <cx:pt idx="8793">18</cx:pt>
          <cx:pt idx="8794">18</cx:pt>
          <cx:pt idx="8795">22</cx:pt>
          <cx:pt idx="8796">22</cx:pt>
          <cx:pt idx="8797">22</cx:pt>
          <cx:pt idx="8798">18</cx:pt>
          <cx:pt idx="8799">25</cx:pt>
          <cx:pt idx="8800">25</cx:pt>
          <cx:pt idx="8801">19</cx:pt>
          <cx:pt idx="8802">25</cx:pt>
          <cx:pt idx="8803">25</cx:pt>
          <cx:pt idx="8804">25</cx:pt>
          <cx:pt idx="8805">25</cx:pt>
          <cx:pt idx="8806">25</cx:pt>
          <cx:pt idx="8807">19</cx:pt>
          <cx:pt idx="8808">19</cx:pt>
          <cx:pt idx="8809">19</cx:pt>
          <cx:pt idx="8810">25</cx:pt>
          <cx:pt idx="8811">19</cx:pt>
          <cx:pt idx="8812">25</cx:pt>
          <cx:pt idx="8813">25</cx:pt>
          <cx:pt idx="8814">19</cx:pt>
          <cx:pt idx="8815">19</cx:pt>
          <cx:pt idx="8816">19</cx:pt>
          <cx:pt idx="8817">19</cx:pt>
          <cx:pt idx="8818">26</cx:pt>
          <cx:pt idx="8819">23</cx:pt>
          <cx:pt idx="8820">26</cx:pt>
          <cx:pt idx="8821">23</cx:pt>
          <cx:pt idx="8822">20</cx:pt>
          <cx:pt idx="8823">20</cx:pt>
          <cx:pt idx="8824">21</cx:pt>
          <cx:pt idx="8825">24</cx:pt>
          <cx:pt idx="8826">20</cx:pt>
          <cx:pt idx="8827">24</cx:pt>
          <cx:pt idx="8828">23</cx:pt>
          <cx:pt idx="8829">26</cx:pt>
          <cx:pt idx="8830">21</cx:pt>
          <cx:pt idx="8831">26</cx:pt>
          <cx:pt idx="8832">23</cx:pt>
          <cx:pt idx="8833">20</cx:pt>
          <cx:pt idx="8834">23</cx:pt>
          <cx:pt idx="8835">25</cx:pt>
          <cx:pt idx="8836">25</cx:pt>
          <cx:pt idx="8837">22</cx:pt>
          <cx:pt idx="8838">22</cx:pt>
          <cx:pt idx="8839">22</cx:pt>
          <cx:pt idx="8840">21</cx:pt>
          <cx:pt idx="8841">26</cx:pt>
          <cx:pt idx="8842">24</cx:pt>
          <cx:pt idx="8843">25</cx:pt>
          <cx:pt idx="8844">25</cx:pt>
          <cx:pt idx="8845">25</cx:pt>
          <cx:pt idx="8846">25</cx:pt>
          <cx:pt idx="8847">25</cx:pt>
          <cx:pt idx="8848">25</cx:pt>
          <cx:pt idx="8849">31</cx:pt>
          <cx:pt idx="8850">31</cx:pt>
          <cx:pt idx="8851">31</cx:pt>
          <cx:pt idx="8852">31</cx:pt>
          <cx:pt idx="8853">28</cx:pt>
          <cx:pt idx="8854">28</cx:pt>
          <cx:pt idx="8855">26</cx:pt>
          <cx:pt idx="8856">28</cx:pt>
          <cx:pt idx="8857">31</cx:pt>
          <cx:pt idx="8858">27</cx:pt>
          <cx:pt idx="8859">29</cx:pt>
          <cx:pt idx="8860">30</cx:pt>
          <cx:pt idx="8861">30</cx:pt>
          <cx:pt idx="8862">30</cx:pt>
          <cx:pt idx="8863">28</cx:pt>
          <cx:pt idx="8864">26</cx:pt>
          <cx:pt idx="8865">26</cx:pt>
          <cx:pt idx="8866">28</cx:pt>
          <cx:pt idx="8867">26</cx:pt>
          <cx:pt idx="8868">26</cx:pt>
          <cx:pt idx="8869">28</cx:pt>
          <cx:pt idx="8870">28</cx:pt>
          <cx:pt idx="8871">28</cx:pt>
          <cx:pt idx="8872">26</cx:pt>
          <cx:pt idx="8873">28</cx:pt>
          <cx:pt idx="8874">26</cx:pt>
          <cx:pt idx="8875">26</cx:pt>
          <cx:pt idx="8876">26</cx:pt>
          <cx:pt idx="8877">26</cx:pt>
          <cx:pt idx="8878">28</cx:pt>
          <cx:pt idx="8879">28</cx:pt>
          <cx:pt idx="8880">26</cx:pt>
          <cx:pt idx="8881">26</cx:pt>
          <cx:pt idx="8882">26</cx:pt>
          <cx:pt idx="8883">28</cx:pt>
          <cx:pt idx="8884">30</cx:pt>
          <cx:pt idx="8885">29</cx:pt>
          <cx:pt idx="8886">35</cx:pt>
          <cx:pt idx="8887">29</cx:pt>
          <cx:pt idx="8888">28</cx:pt>
          <cx:pt idx="8889">28</cx:pt>
          <cx:pt idx="8890">37</cx:pt>
          <cx:pt idx="8891">37</cx:pt>
          <cx:pt idx="8892">35</cx:pt>
          <cx:pt idx="8893">37</cx:pt>
          <cx:pt idx="8894">33</cx:pt>
          <cx:pt idx="8895">27</cx:pt>
          <cx:pt idx="8896">31</cx:pt>
          <cx:pt idx="8897">29</cx:pt>
          <cx:pt idx="8898">29</cx:pt>
          <cx:pt idx="8899">31</cx:pt>
          <cx:pt idx="8900">38</cx:pt>
          <cx:pt idx="8901">29</cx:pt>
          <cx:pt idx="8902">38</cx:pt>
          <cx:pt idx="8903">28</cx:pt>
          <cx:pt idx="8904">33</cx:pt>
          <cx:pt idx="8905">29</cx:pt>
          <cx:pt idx="8906">37</cx:pt>
          <cx:pt idx="8907">27</cx:pt>
          <cx:pt idx="8908">27</cx:pt>
          <cx:pt idx="8909">36</cx:pt>
          <cx:pt idx="8910">36</cx:pt>
          <cx:pt idx="8911">36</cx:pt>
          <cx:pt idx="8912">31</cx:pt>
          <cx:pt idx="8913">27</cx:pt>
          <cx:pt idx="8914">27</cx:pt>
          <cx:pt idx="8915">27</cx:pt>
          <cx:pt idx="8916">27</cx:pt>
          <cx:pt idx="8917">27</cx:pt>
          <cx:pt idx="8918">27</cx:pt>
          <cx:pt idx="8919">27</cx:pt>
          <cx:pt idx="8920">24</cx:pt>
          <cx:pt idx="8921">23</cx:pt>
          <cx:pt idx="8922">26</cx:pt>
          <cx:pt idx="8923">25</cx:pt>
          <cx:pt idx="8924">25</cx:pt>
          <cx:pt idx="8925">23</cx:pt>
          <cx:pt idx="8926">24</cx:pt>
          <cx:pt idx="8927">23</cx:pt>
          <cx:pt idx="8928">26</cx:pt>
          <cx:pt idx="8929">24</cx:pt>
          <cx:pt idx="8930">26</cx:pt>
          <cx:pt idx="8931">25</cx:pt>
          <cx:pt idx="8932">27</cx:pt>
          <cx:pt idx="8933">27</cx:pt>
          <cx:pt idx="8934">27</cx:pt>
          <cx:pt idx="8935">27</cx:pt>
          <cx:pt idx="8936">29</cx:pt>
          <cx:pt idx="8937">25</cx:pt>
          <cx:pt idx="8938">28</cx:pt>
          <cx:pt idx="8939">28</cx:pt>
          <cx:pt idx="8940">38</cx:pt>
          <cx:pt idx="8941">38</cx:pt>
          <cx:pt idx="8942">37</cx:pt>
          <cx:pt idx="8943">37</cx:pt>
          <cx:pt idx="8944">27</cx:pt>
          <cx:pt idx="8945">25</cx:pt>
          <cx:pt idx="8946">25</cx:pt>
          <cx:pt idx="8947">24</cx:pt>
          <cx:pt idx="8948">23</cx:pt>
          <cx:pt idx="8949">34</cx:pt>
          <cx:pt idx="8950">31</cx:pt>
          <cx:pt idx="8951">34</cx:pt>
          <cx:pt idx="8952">31</cx:pt>
          <cx:pt idx="8953">18</cx:pt>
          <cx:pt idx="8954">21</cx:pt>
          <cx:pt idx="8955">19</cx:pt>
          <cx:pt idx="8956">18</cx:pt>
          <cx:pt idx="8957">20</cx:pt>
          <cx:pt idx="8958">18</cx:pt>
          <cx:pt idx="8959">19</cx:pt>
          <cx:pt idx="8960">16</cx:pt>
          <cx:pt idx="8961">19</cx:pt>
          <cx:pt idx="8962">16</cx:pt>
          <cx:pt idx="8963">20</cx:pt>
          <cx:pt idx="8964">16</cx:pt>
          <cx:pt idx="8965">26</cx:pt>
          <cx:pt idx="8966">26</cx:pt>
          <cx:pt idx="8967">26</cx:pt>
          <cx:pt idx="8968">26</cx:pt>
          <cx:pt idx="8969">24</cx:pt>
          <cx:pt idx="8970">27</cx:pt>
          <cx:pt idx="8971">27</cx:pt>
          <cx:pt idx="8972">25</cx:pt>
          <cx:pt idx="8973">24</cx:pt>
          <cx:pt idx="8974">27</cx:pt>
          <cx:pt idx="8975">24</cx:pt>
          <cx:pt idx="8976">27</cx:pt>
          <cx:pt idx="8977">25</cx:pt>
          <cx:pt idx="8978">27</cx:pt>
          <cx:pt idx="8979">26</cx:pt>
          <cx:pt idx="8980">28</cx:pt>
          <cx:pt idx="8981">24</cx:pt>
          <cx:pt idx="8982">27</cx:pt>
          <cx:pt idx="8983">26</cx:pt>
          <cx:pt idx="8984">27</cx:pt>
          <cx:pt idx="8985">25</cx:pt>
          <cx:pt idx="8986">24</cx:pt>
          <cx:pt idx="8987">24</cx:pt>
          <cx:pt idx="8988">25</cx:pt>
          <cx:pt idx="8989">25</cx:pt>
          <cx:pt idx="8990">24</cx:pt>
          <cx:pt idx="8991">24</cx:pt>
          <cx:pt idx="8992">25</cx:pt>
          <cx:pt idx="8993">24</cx:pt>
          <cx:pt idx="8994">25</cx:pt>
          <cx:pt idx="8995">22</cx:pt>
          <cx:pt idx="8996">23</cx:pt>
          <cx:pt idx="8997">22</cx:pt>
          <cx:pt idx="8998">23</cx:pt>
          <cx:pt idx="8999">22</cx:pt>
          <cx:pt idx="9000">25</cx:pt>
          <cx:pt idx="9001">24</cx:pt>
          <cx:pt idx="9002">23</cx:pt>
          <cx:pt idx="9003">17</cx:pt>
          <cx:pt idx="9004">17</cx:pt>
          <cx:pt idx="9005">17</cx:pt>
          <cx:pt idx="9006">19</cx:pt>
          <cx:pt idx="9007">17</cx:pt>
          <cx:pt idx="9008">17</cx:pt>
          <cx:pt idx="9009">17</cx:pt>
          <cx:pt idx="9010">17</cx:pt>
          <cx:pt idx="9011">17</cx:pt>
          <cx:pt idx="9012">17</cx:pt>
          <cx:pt idx="9013">16</cx:pt>
          <cx:pt idx="9014">16</cx:pt>
          <cx:pt idx="9015">16</cx:pt>
          <cx:pt idx="9016">16</cx:pt>
          <cx:pt idx="9017">17</cx:pt>
          <cx:pt idx="9018">17</cx:pt>
          <cx:pt idx="9019">17</cx:pt>
          <cx:pt idx="9020">17</cx:pt>
          <cx:pt idx="9021">17</cx:pt>
          <cx:pt idx="9022">17</cx:pt>
          <cx:pt idx="9023">17</cx:pt>
          <cx:pt idx="9024">17</cx:pt>
          <cx:pt idx="9025">17</cx:pt>
          <cx:pt idx="9026">17</cx:pt>
          <cx:pt idx="9027">17</cx:pt>
          <cx:pt idx="9028">16</cx:pt>
          <cx:pt idx="9029">16</cx:pt>
          <cx:pt idx="9030">16</cx:pt>
          <cx:pt idx="9031">16</cx:pt>
          <cx:pt idx="9032">16</cx:pt>
          <cx:pt idx="9033">16</cx:pt>
          <cx:pt idx="9034">22</cx:pt>
          <cx:pt idx="9035">22</cx:pt>
          <cx:pt idx="9036">22</cx:pt>
          <cx:pt idx="9037">23</cx:pt>
          <cx:pt idx="9038">23</cx:pt>
          <cx:pt idx="9039">23</cx:pt>
          <cx:pt idx="9040">23</cx:pt>
          <cx:pt idx="9041">23</cx:pt>
          <cx:pt idx="9042">23</cx:pt>
          <cx:pt idx="9043">32</cx:pt>
          <cx:pt idx="9044">29</cx:pt>
          <cx:pt idx="9045">32</cx:pt>
          <cx:pt idx="9046">30</cx:pt>
          <cx:pt idx="9047">29</cx:pt>
          <cx:pt idx="9048">30</cx:pt>
          <cx:pt idx="9049">30</cx:pt>
          <cx:pt idx="9050">33</cx:pt>
          <cx:pt idx="9051">33</cx:pt>
          <cx:pt idx="9052">26</cx:pt>
          <cx:pt idx="9053">30</cx:pt>
          <cx:pt idx="9054">30</cx:pt>
          <cx:pt idx="9055">30</cx:pt>
          <cx:pt idx="9056">30</cx:pt>
          <cx:pt idx="9057">24</cx:pt>
          <cx:pt idx="9058">26</cx:pt>
          <cx:pt idx="9059">30</cx:pt>
          <cx:pt idx="9060">30</cx:pt>
          <cx:pt idx="9061">26</cx:pt>
          <cx:pt idx="9062">27</cx:pt>
          <cx:pt idx="9063">30</cx:pt>
          <cx:pt idx="9064">29</cx:pt>
          <cx:pt idx="9065">30</cx:pt>
          <cx:pt idx="9066">30</cx:pt>
          <cx:pt idx="9067">27</cx:pt>
          <cx:pt idx="9068">30</cx:pt>
          <cx:pt idx="9069">26</cx:pt>
          <cx:pt idx="9070">29</cx:pt>
          <cx:pt idx="9071">30</cx:pt>
          <cx:pt idx="9072">25</cx:pt>
          <cx:pt idx="9073">24</cx:pt>
          <cx:pt idx="9074">24</cx:pt>
          <cx:pt idx="9075">22</cx:pt>
          <cx:pt idx="9076">24</cx:pt>
          <cx:pt idx="9077">24</cx:pt>
          <cx:pt idx="9078">24</cx:pt>
          <cx:pt idx="9079">22</cx:pt>
          <cx:pt idx="9080">24</cx:pt>
          <cx:pt idx="9081">25</cx:pt>
          <cx:pt idx="9082">22</cx:pt>
          <cx:pt idx="9083">24</cx:pt>
          <cx:pt idx="9084">24</cx:pt>
          <cx:pt idx="9085">25</cx:pt>
          <cx:pt idx="9086">24</cx:pt>
          <cx:pt idx="9087">39</cx:pt>
          <cx:pt idx="9088">40</cx:pt>
          <cx:pt idx="9089">39</cx:pt>
          <cx:pt idx="9090">36</cx:pt>
          <cx:pt idx="9091">39</cx:pt>
          <cx:pt idx="9092">39</cx:pt>
          <cx:pt idx="9093">38</cx:pt>
          <cx:pt idx="9094">38</cx:pt>
          <cx:pt idx="9095">36</cx:pt>
          <cx:pt idx="9096">38</cx:pt>
          <cx:pt idx="9097">40</cx:pt>
          <cx:pt idx="9098">38</cx:pt>
          <cx:pt idx="9099">37</cx:pt>
          <cx:pt idx="9100">33</cx:pt>
          <cx:pt idx="9101">37</cx:pt>
          <cx:pt idx="9102">35</cx:pt>
          <cx:pt idx="9103">37</cx:pt>
          <cx:pt idx="9104">37</cx:pt>
          <cx:pt idx="9105">32</cx:pt>
          <cx:pt idx="9106">28</cx:pt>
          <cx:pt idx="9107">28</cx:pt>
          <cx:pt idx="9108">26</cx:pt>
          <cx:pt idx="9109">26</cx:pt>
          <cx:pt idx="9110">28</cx:pt>
          <cx:pt idx="9111">28</cx:pt>
          <cx:pt idx="9112">28</cx:pt>
          <cx:pt idx="9113">28</cx:pt>
          <cx:pt idx="9114">17</cx:pt>
          <cx:pt idx="9115">17</cx:pt>
          <cx:pt idx="9116">17</cx:pt>
          <cx:pt idx="9117">17</cx:pt>
          <cx:pt idx="9118">17</cx:pt>
          <cx:pt idx="9119">17</cx:pt>
          <cx:pt idx="9120">17</cx:pt>
          <cx:pt idx="9121">17</cx:pt>
          <cx:pt idx="9122">17</cx:pt>
          <cx:pt idx="9123">17</cx:pt>
          <cx:pt idx="9124">17</cx:pt>
          <cx:pt idx="9125">17</cx:pt>
          <cx:pt idx="9126">17</cx:pt>
          <cx:pt idx="9127">17</cx:pt>
          <cx:pt idx="9128">17</cx:pt>
          <cx:pt idx="9129">17</cx:pt>
          <cx:pt idx="9130">17</cx:pt>
          <cx:pt idx="9131">17</cx:pt>
          <cx:pt idx="9132">17</cx:pt>
          <cx:pt idx="9133">17</cx:pt>
          <cx:pt idx="9134">17</cx:pt>
          <cx:pt idx="9135">17</cx:pt>
          <cx:pt idx="9136">17</cx:pt>
          <cx:pt idx="9137">17</cx:pt>
          <cx:pt idx="9138">17</cx:pt>
          <cx:pt idx="9139">17</cx:pt>
          <cx:pt idx="9140">17</cx:pt>
          <cx:pt idx="9141">25</cx:pt>
          <cx:pt idx="9142">25</cx:pt>
          <cx:pt idx="9143">25</cx:pt>
          <cx:pt idx="9144">25</cx:pt>
          <cx:pt idx="9145">24</cx:pt>
          <cx:pt idx="9146">29</cx:pt>
          <cx:pt idx="9147">29</cx:pt>
          <cx:pt idx="9148">24</cx:pt>
          <cx:pt idx="9149">29</cx:pt>
          <cx:pt idx="9150">29</cx:pt>
          <cx:pt idx="9151">24</cx:pt>
          <cx:pt idx="9152">29</cx:pt>
          <cx:pt idx="9153">29</cx:pt>
          <cx:pt idx="9154">24</cx:pt>
          <cx:pt idx="9155">24</cx:pt>
          <cx:pt idx="9156">29</cx:pt>
          <cx:pt idx="9157">29</cx:pt>
          <cx:pt idx="9158">29</cx:pt>
          <cx:pt idx="9159">29</cx:pt>
          <cx:pt idx="9160">29</cx:pt>
          <cx:pt idx="9161">29</cx:pt>
          <cx:pt idx="9162">29</cx:pt>
          <cx:pt idx="9163">29</cx:pt>
          <cx:pt idx="9164">27</cx:pt>
          <cx:pt idx="9165">30</cx:pt>
          <cx:pt idx="9166">30</cx:pt>
          <cx:pt idx="9167">27</cx:pt>
          <cx:pt idx="9168">21</cx:pt>
          <cx:pt idx="9169">21</cx:pt>
          <cx:pt idx="9170">21</cx:pt>
          <cx:pt idx="9171">21</cx:pt>
          <cx:pt idx="9172">21</cx:pt>
          <cx:pt idx="9173">21</cx:pt>
          <cx:pt idx="9174">23</cx:pt>
          <cx:pt idx="9175">24</cx:pt>
          <cx:pt idx="9176">24</cx:pt>
          <cx:pt idx="9177">24</cx:pt>
          <cx:pt idx="9178">24</cx:pt>
          <cx:pt idx="9179">23</cx:pt>
          <cx:pt idx="9180">24</cx:pt>
          <cx:pt idx="9181">24</cx:pt>
          <cx:pt idx="9182">24</cx:pt>
          <cx:pt idx="9183">24</cx:pt>
          <cx:pt idx="9184">23</cx:pt>
          <cx:pt idx="9185">24</cx:pt>
          <cx:pt idx="9186">23</cx:pt>
          <cx:pt idx="9187">24</cx:pt>
          <cx:pt idx="9188">23</cx:pt>
          <cx:pt idx="9189">24</cx:pt>
          <cx:pt idx="9190">23</cx:pt>
          <cx:pt idx="9191">24</cx:pt>
          <cx:pt idx="9192">24</cx:pt>
          <cx:pt idx="9193">24</cx:pt>
          <cx:pt idx="9194">24</cx:pt>
          <cx:pt idx="9195">23</cx:pt>
          <cx:pt idx="9196">23</cx:pt>
          <cx:pt idx="9197">24</cx:pt>
          <cx:pt idx="9198">24</cx:pt>
          <cx:pt idx="9199">24</cx:pt>
          <cx:pt idx="9200">23</cx:pt>
          <cx:pt idx="9201">23</cx:pt>
          <cx:pt idx="9202">23</cx:pt>
          <cx:pt idx="9203">23</cx:pt>
          <cx:pt idx="9204">23</cx:pt>
          <cx:pt idx="9205">25</cx:pt>
          <cx:pt idx="9206">25</cx:pt>
          <cx:pt idx="9207">25</cx:pt>
          <cx:pt idx="9208">25</cx:pt>
          <cx:pt idx="9209">23</cx:pt>
          <cx:pt idx="9210">23</cx:pt>
          <cx:pt idx="9211">25</cx:pt>
          <cx:pt idx="9212">25</cx:pt>
          <cx:pt idx="9213">25</cx:pt>
          <cx:pt idx="9214">25</cx:pt>
          <cx:pt idx="9215">25</cx:pt>
          <cx:pt idx="9216">25</cx:pt>
          <cx:pt idx="9217">25</cx:pt>
          <cx:pt idx="9218">25</cx:pt>
          <cx:pt idx="9219">23</cx:pt>
          <cx:pt idx="9220">25</cx:pt>
          <cx:pt idx="9221">25</cx:pt>
          <cx:pt idx="9222">25</cx:pt>
          <cx:pt idx="9223">23</cx:pt>
          <cx:pt idx="9224">25</cx:pt>
          <cx:pt idx="9225">25</cx:pt>
          <cx:pt idx="9226">23</cx:pt>
          <cx:pt idx="9227">25</cx:pt>
          <cx:pt idx="9228">25</cx:pt>
          <cx:pt idx="9229">23</cx:pt>
          <cx:pt idx="9230">25</cx:pt>
          <cx:pt idx="9231">23</cx:pt>
          <cx:pt idx="9232">25</cx:pt>
          <cx:pt idx="9233">25</cx:pt>
          <cx:pt idx="9234">25</cx:pt>
          <cx:pt idx="9235">25</cx:pt>
          <cx:pt idx="9236">27</cx:pt>
          <cx:pt idx="9237">27</cx:pt>
          <cx:pt idx="9238">24</cx:pt>
          <cx:pt idx="9239">24</cx:pt>
          <cx:pt idx="9240">27</cx:pt>
          <cx:pt idx="9241">24</cx:pt>
          <cx:pt idx="9242">27</cx:pt>
          <cx:pt idx="9243">27</cx:pt>
          <cx:pt idx="9244">27</cx:pt>
          <cx:pt idx="9245">27</cx:pt>
          <cx:pt idx="9246">27</cx:pt>
          <cx:pt idx="9247">27</cx:pt>
          <cx:pt idx="9248">27</cx:pt>
          <cx:pt idx="9249">27</cx:pt>
          <cx:pt idx="9250">24</cx:pt>
          <cx:pt idx="9251">27</cx:pt>
          <cx:pt idx="9252">24</cx:pt>
          <cx:pt idx="9253">19</cx:pt>
          <cx:pt idx="9254">19</cx:pt>
          <cx:pt idx="9255">17</cx:pt>
          <cx:pt idx="9256">17</cx:pt>
          <cx:pt idx="9257">17</cx:pt>
          <cx:pt idx="9258">17</cx:pt>
          <cx:pt idx="9259">21</cx:pt>
          <cx:pt idx="9260">19</cx:pt>
          <cx:pt idx="9261">19</cx:pt>
          <cx:pt idx="9262">17</cx:pt>
          <cx:pt idx="9263">17</cx:pt>
          <cx:pt idx="9264">19</cx:pt>
          <cx:pt idx="9265">19</cx:pt>
          <cx:pt idx="9266">21</cx:pt>
          <cx:pt idx="9267">17</cx:pt>
          <cx:pt idx="9268">19</cx:pt>
          <cx:pt idx="9269">18</cx:pt>
          <cx:pt idx="9270">19</cx:pt>
          <cx:pt idx="9271">19</cx:pt>
          <cx:pt idx="9272">20</cx:pt>
          <cx:pt idx="9273">17</cx:pt>
          <cx:pt idx="9274">19</cx:pt>
          <cx:pt idx="9275">19</cx:pt>
          <cx:pt idx="9276">19</cx:pt>
          <cx:pt idx="9277">21</cx:pt>
          <cx:pt idx="9278">18</cx:pt>
          <cx:pt idx="9279">19</cx:pt>
          <cx:pt idx="9280">17</cx:pt>
          <cx:pt idx="9281">19</cx:pt>
          <cx:pt idx="9282">19</cx:pt>
          <cx:pt idx="9283">17</cx:pt>
          <cx:pt idx="9284">19</cx:pt>
          <cx:pt idx="9285">17</cx:pt>
          <cx:pt idx="9286">17</cx:pt>
          <cx:pt idx="9287">17</cx:pt>
          <cx:pt idx="9288">18</cx:pt>
          <cx:pt idx="9289">21</cx:pt>
          <cx:pt idx="9290">18</cx:pt>
          <cx:pt idx="9291">18</cx:pt>
          <cx:pt idx="9292">19</cx:pt>
          <cx:pt idx="9293">19</cx:pt>
          <cx:pt idx="9294">17</cx:pt>
          <cx:pt idx="9295">19</cx:pt>
          <cx:pt idx="9296">18</cx:pt>
          <cx:pt idx="9297">18</cx:pt>
          <cx:pt idx="9298">18</cx:pt>
          <cx:pt idx="9299">18</cx:pt>
          <cx:pt idx="9300">16</cx:pt>
          <cx:pt idx="9301">17</cx:pt>
          <cx:pt idx="9302">23</cx:pt>
          <cx:pt idx="9303">23</cx:pt>
          <cx:pt idx="9304">23</cx:pt>
          <cx:pt idx="9305">23</cx:pt>
          <cx:pt idx="9306">23</cx:pt>
          <cx:pt idx="9307">23</cx:pt>
          <cx:pt idx="9308">23</cx:pt>
          <cx:pt idx="9309">23</cx:pt>
          <cx:pt idx="9310">23</cx:pt>
          <cx:pt idx="9311">23</cx:pt>
          <cx:pt idx="9312">23</cx:pt>
          <cx:pt idx="9313">23</cx:pt>
          <cx:pt idx="9314">23</cx:pt>
          <cx:pt idx="9315">22</cx:pt>
          <cx:pt idx="9316">23</cx:pt>
          <cx:pt idx="9317">24</cx:pt>
          <cx:pt idx="9318">22</cx:pt>
          <cx:pt idx="9319">22</cx:pt>
          <cx:pt idx="9320">23</cx:pt>
          <cx:pt idx="9321">22</cx:pt>
          <cx:pt idx="9322">24</cx:pt>
          <cx:pt idx="9323">22</cx:pt>
          <cx:pt idx="9324">22</cx:pt>
          <cx:pt idx="9325">22</cx:pt>
          <cx:pt idx="9326">24</cx:pt>
          <cx:pt idx="9327">24</cx:pt>
          <cx:pt idx="9328">24</cx:pt>
          <cx:pt idx="9329">24</cx:pt>
          <cx:pt idx="9330">24</cx:pt>
          <cx:pt idx="9331">22</cx:pt>
          <cx:pt idx="9332">22</cx:pt>
          <cx:pt idx="9333">24</cx:pt>
          <cx:pt idx="9334">22</cx:pt>
          <cx:pt idx="9335">23</cx:pt>
          <cx:pt idx="9336">22</cx:pt>
          <cx:pt idx="9337">24</cx:pt>
          <cx:pt idx="9338">22</cx:pt>
          <cx:pt idx="9339">22</cx:pt>
          <cx:pt idx="9340">22</cx:pt>
          <cx:pt idx="9341">22</cx:pt>
          <cx:pt idx="9342">23</cx:pt>
          <cx:pt idx="9343">24</cx:pt>
          <cx:pt idx="9344">22</cx:pt>
          <cx:pt idx="9345">24</cx:pt>
          <cx:pt idx="9346">22</cx:pt>
          <cx:pt idx="9347">24</cx:pt>
          <cx:pt idx="9348">23</cx:pt>
          <cx:pt idx="9349">22</cx:pt>
          <cx:pt idx="9350">24</cx:pt>
          <cx:pt idx="9351">24</cx:pt>
          <cx:pt idx="9352">22</cx:pt>
          <cx:pt idx="9353">22</cx:pt>
          <cx:pt idx="9354">23</cx:pt>
          <cx:pt idx="9355">22</cx:pt>
          <cx:pt idx="9356">22</cx:pt>
          <cx:pt idx="9357">22</cx:pt>
          <cx:pt idx="9358">24</cx:pt>
          <cx:pt idx="9359">24</cx:pt>
          <cx:pt idx="9360">24</cx:pt>
          <cx:pt idx="9361">23</cx:pt>
          <cx:pt idx="9362">22</cx:pt>
          <cx:pt idx="9363">23</cx:pt>
          <cx:pt idx="9364">24</cx:pt>
          <cx:pt idx="9365">22</cx:pt>
          <cx:pt idx="9366">22</cx:pt>
          <cx:pt idx="9367">22</cx:pt>
          <cx:pt idx="9368">23</cx:pt>
          <cx:pt idx="9369">22</cx:pt>
          <cx:pt idx="9370">22</cx:pt>
          <cx:pt idx="9371">22</cx:pt>
          <cx:pt idx="9372">23</cx:pt>
          <cx:pt idx="9373">23</cx:pt>
          <cx:pt idx="9374">23</cx:pt>
          <cx:pt idx="9375">22</cx:pt>
          <cx:pt idx="9376">22</cx:pt>
          <cx:pt idx="9377">24</cx:pt>
          <cx:pt idx="9378">24</cx:pt>
          <cx:pt idx="9379">22</cx:pt>
          <cx:pt idx="9380">22</cx:pt>
          <cx:pt idx="9381">23</cx:pt>
          <cx:pt idx="9382">22</cx:pt>
          <cx:pt idx="9383">23</cx:pt>
          <cx:pt idx="9384">23</cx:pt>
          <cx:pt idx="9385">22</cx:pt>
          <cx:pt idx="9386">22</cx:pt>
          <cx:pt idx="9387">22</cx:pt>
          <cx:pt idx="9388">24</cx:pt>
          <cx:pt idx="9389">22</cx:pt>
          <cx:pt idx="9390">24</cx:pt>
          <cx:pt idx="9391">20</cx:pt>
          <cx:pt idx="9392">22</cx:pt>
          <cx:pt idx="9393">24</cx:pt>
          <cx:pt idx="9394">24</cx:pt>
          <cx:pt idx="9395">24</cx:pt>
          <cx:pt idx="9396">22</cx:pt>
          <cx:pt idx="9397">22</cx:pt>
          <cx:pt idx="9398">20</cx:pt>
          <cx:pt idx="9399">22</cx:pt>
          <cx:pt idx="9400">22</cx:pt>
          <cx:pt idx="9401">23</cx:pt>
          <cx:pt idx="9402">22</cx:pt>
          <cx:pt idx="9403">24</cx:pt>
          <cx:pt idx="9404">16</cx:pt>
          <cx:pt idx="9405">18</cx:pt>
          <cx:pt idx="9406">18</cx:pt>
          <cx:pt idx="9407">16</cx:pt>
          <cx:pt idx="9408">16</cx:pt>
          <cx:pt idx="9409">18</cx:pt>
          <cx:pt idx="9410">13</cx:pt>
          <cx:pt idx="9411">17</cx:pt>
          <cx:pt idx="9412">16</cx:pt>
          <cx:pt idx="9413">16</cx:pt>
          <cx:pt idx="9414">17</cx:pt>
          <cx:pt idx="9415">20</cx:pt>
          <cx:pt idx="9416">22</cx:pt>
          <cx:pt idx="9417">24</cx:pt>
          <cx:pt idx="9418">22</cx:pt>
          <cx:pt idx="9419">24</cx:pt>
          <cx:pt idx="9420">24</cx:pt>
          <cx:pt idx="9421">24</cx:pt>
          <cx:pt idx="9422">24</cx:pt>
          <cx:pt idx="9423">22</cx:pt>
          <cx:pt idx="9424">24</cx:pt>
          <cx:pt idx="9425">22</cx:pt>
          <cx:pt idx="9426">22</cx:pt>
          <cx:pt idx="9427">22</cx:pt>
          <cx:pt idx="9428">24</cx:pt>
          <cx:pt idx="9429">24</cx:pt>
          <cx:pt idx="9430">24</cx:pt>
          <cx:pt idx="9431">15</cx:pt>
          <cx:pt idx="9432">15</cx:pt>
          <cx:pt idx="9433">18</cx:pt>
          <cx:pt idx="9434">19</cx:pt>
          <cx:pt idx="9435">19</cx:pt>
          <cx:pt idx="9436">19</cx:pt>
          <cx:pt idx="9437">18</cx:pt>
          <cx:pt idx="9438">18</cx:pt>
          <cx:pt idx="9439">19</cx:pt>
          <cx:pt idx="9440">19</cx:pt>
          <cx:pt idx="9441">17</cx:pt>
          <cx:pt idx="9442">17</cx:pt>
          <cx:pt idx="9443">17</cx:pt>
          <cx:pt idx="9444">21</cx:pt>
          <cx:pt idx="9445">19</cx:pt>
          <cx:pt idx="9446">18</cx:pt>
          <cx:pt idx="9447">18</cx:pt>
          <cx:pt idx="9448">20</cx:pt>
          <cx:pt idx="9449">19</cx:pt>
          <cx:pt idx="9450">19</cx:pt>
          <cx:pt idx="9451">19</cx:pt>
          <cx:pt idx="9452">21</cx:pt>
          <cx:pt idx="9453">19</cx:pt>
          <cx:pt idx="9454">19</cx:pt>
          <cx:pt idx="9455">17</cx:pt>
          <cx:pt idx="9456">19</cx:pt>
          <cx:pt idx="9457">19</cx:pt>
          <cx:pt idx="9458">18</cx:pt>
          <cx:pt idx="9459">18</cx:pt>
          <cx:pt idx="9460">21</cx:pt>
          <cx:pt idx="9461">18</cx:pt>
          <cx:pt idx="9462">18</cx:pt>
          <cx:pt idx="9463">19</cx:pt>
          <cx:pt idx="9464">19</cx:pt>
          <cx:pt idx="9465">21</cx:pt>
          <cx:pt idx="9466">17</cx:pt>
          <cx:pt idx="9467">19</cx:pt>
          <cx:pt idx="9468">19</cx:pt>
          <cx:pt idx="9469">19</cx:pt>
          <cx:pt idx="9470">19</cx:pt>
          <cx:pt idx="9471">19</cx:pt>
          <cx:pt idx="9472">17</cx:pt>
          <cx:pt idx="9473">20</cx:pt>
          <cx:pt idx="9474">18</cx:pt>
          <cx:pt idx="9475">18</cx:pt>
          <cx:pt idx="9476">19</cx:pt>
          <cx:pt idx="9477">17</cx:pt>
          <cx:pt idx="9478">18</cx:pt>
          <cx:pt idx="9479">18</cx:pt>
          <cx:pt idx="9480">17</cx:pt>
          <cx:pt idx="9481">19</cx:pt>
          <cx:pt idx="9482">23</cx:pt>
          <cx:pt idx="9483">23</cx:pt>
          <cx:pt idx="9484">23</cx:pt>
          <cx:pt idx="9485">23</cx:pt>
          <cx:pt idx="9486">23</cx:pt>
          <cx:pt idx="9487">23</cx:pt>
          <cx:pt idx="9488">23</cx:pt>
          <cx:pt idx="9489">23</cx:pt>
          <cx:pt idx="9490">23</cx:pt>
          <cx:pt idx="9491">23</cx:pt>
          <cx:pt idx="9492">23</cx:pt>
          <cx:pt idx="9493">23</cx:pt>
          <cx:pt idx="9494">22</cx:pt>
          <cx:pt idx="9495">22</cx:pt>
          <cx:pt idx="9496">24</cx:pt>
          <cx:pt idx="9497">22</cx:pt>
          <cx:pt idx="9498">22</cx:pt>
          <cx:pt idx="9499">22</cx:pt>
          <cx:pt idx="9500">24</cx:pt>
          <cx:pt idx="9501">22</cx:pt>
          <cx:pt idx="9502">22</cx:pt>
          <cx:pt idx="9503">23</cx:pt>
          <cx:pt idx="9504">23</cx:pt>
          <cx:pt idx="9505">22</cx:pt>
          <cx:pt idx="9506">22</cx:pt>
          <cx:pt idx="9507">22</cx:pt>
          <cx:pt idx="9508">22</cx:pt>
          <cx:pt idx="9509">22</cx:pt>
          <cx:pt idx="9510">24</cx:pt>
          <cx:pt idx="9511">23</cx:pt>
          <cx:pt idx="9512">24</cx:pt>
          <cx:pt idx="9513">22</cx:pt>
          <cx:pt idx="9514">22</cx:pt>
          <cx:pt idx="9515">22</cx:pt>
          <cx:pt idx="9516">24</cx:pt>
          <cx:pt idx="9517">24</cx:pt>
          <cx:pt idx="9518">22</cx:pt>
          <cx:pt idx="9519">24</cx:pt>
          <cx:pt idx="9520">22</cx:pt>
          <cx:pt idx="9521">22</cx:pt>
          <cx:pt idx="9522">24</cx:pt>
          <cx:pt idx="9523">22</cx:pt>
          <cx:pt idx="9524">24</cx:pt>
          <cx:pt idx="9525">22</cx:pt>
          <cx:pt idx="9526">22</cx:pt>
          <cx:pt idx="9527">22</cx:pt>
          <cx:pt idx="9528">23</cx:pt>
          <cx:pt idx="9529">23</cx:pt>
          <cx:pt idx="9530">23</cx:pt>
          <cx:pt idx="9531">22</cx:pt>
          <cx:pt idx="9532">23</cx:pt>
          <cx:pt idx="9533">24</cx:pt>
          <cx:pt idx="9534">24</cx:pt>
          <cx:pt idx="9535">24</cx:pt>
          <cx:pt idx="9536">24</cx:pt>
          <cx:pt idx="9537">22</cx:pt>
          <cx:pt idx="9538">24</cx:pt>
          <cx:pt idx="9539">22</cx:pt>
          <cx:pt idx="9540">24</cx:pt>
          <cx:pt idx="9541">23</cx:pt>
          <cx:pt idx="9542">24</cx:pt>
          <cx:pt idx="9543">24</cx:pt>
          <cx:pt idx="9544">24</cx:pt>
          <cx:pt idx="9545">22</cx:pt>
          <cx:pt idx="9546">24</cx:pt>
          <cx:pt idx="9547">24</cx:pt>
          <cx:pt idx="9548">22</cx:pt>
          <cx:pt idx="9549">22</cx:pt>
          <cx:pt idx="9550">24</cx:pt>
          <cx:pt idx="9551">23</cx:pt>
          <cx:pt idx="9552">22</cx:pt>
          <cx:pt idx="9553">24</cx:pt>
          <cx:pt idx="9554">22</cx:pt>
          <cx:pt idx="9555">24</cx:pt>
          <cx:pt idx="9556">22</cx:pt>
          <cx:pt idx="9557">22</cx:pt>
          <cx:pt idx="9558">23</cx:pt>
          <cx:pt idx="9559">24</cx:pt>
          <cx:pt idx="9560">22</cx:pt>
          <cx:pt idx="9561">22</cx:pt>
          <cx:pt idx="9562">22</cx:pt>
          <cx:pt idx="9563">24</cx:pt>
          <cx:pt idx="9564">22</cx:pt>
          <cx:pt idx="9565">22</cx:pt>
          <cx:pt idx="9566">22</cx:pt>
          <cx:pt idx="9567">24</cx:pt>
          <cx:pt idx="9568">22</cx:pt>
          <cx:pt idx="9569">24</cx:pt>
          <cx:pt idx="9570">23</cx:pt>
          <cx:pt idx="9571">22</cx:pt>
          <cx:pt idx="9572">23</cx:pt>
          <cx:pt idx="9573">24</cx:pt>
          <cx:pt idx="9574">22</cx:pt>
          <cx:pt idx="9575">23</cx:pt>
          <cx:pt idx="9576">22</cx:pt>
          <cx:pt idx="9577">22</cx:pt>
          <cx:pt idx="9578">22</cx:pt>
          <cx:pt idx="9579">22</cx:pt>
          <cx:pt idx="9580">22</cx:pt>
          <cx:pt idx="9581">23</cx:pt>
          <cx:pt idx="9582">23</cx:pt>
          <cx:pt idx="9583">24</cx:pt>
          <cx:pt idx="9584">22</cx:pt>
          <cx:pt idx="9585">22</cx:pt>
          <cx:pt idx="9586">22</cx:pt>
          <cx:pt idx="9587">22</cx:pt>
          <cx:pt idx="9588">22</cx:pt>
          <cx:pt idx="9589">22</cx:pt>
          <cx:pt idx="9590">22</cx:pt>
          <cx:pt idx="9591">22</cx:pt>
          <cx:pt idx="9592">22</cx:pt>
          <cx:pt idx="9593">22</cx:pt>
          <cx:pt idx="9594">23</cx:pt>
          <cx:pt idx="9595">24</cx:pt>
          <cx:pt idx="9596">24</cx:pt>
          <cx:pt idx="9597">24</cx:pt>
          <cx:pt idx="9598">24</cx:pt>
          <cx:pt idx="9599">22</cx:pt>
          <cx:pt idx="9600">24</cx:pt>
          <cx:pt idx="9601">24</cx:pt>
          <cx:pt idx="9602">23</cx:pt>
          <cx:pt idx="9603">24</cx:pt>
          <cx:pt idx="9604">24</cx:pt>
          <cx:pt idx="9605">22</cx:pt>
          <cx:pt idx="9606">22</cx:pt>
          <cx:pt idx="9607">22</cx:pt>
          <cx:pt idx="9608">22</cx:pt>
          <cx:pt idx="9609">20</cx:pt>
          <cx:pt idx="9610">22</cx:pt>
          <cx:pt idx="9611">22</cx:pt>
          <cx:pt idx="9612">20</cx:pt>
          <cx:pt idx="9613">20</cx:pt>
          <cx:pt idx="9614">22</cx:pt>
          <cx:pt idx="9615">22</cx:pt>
          <cx:pt idx="9616">22</cx:pt>
          <cx:pt idx="9617">24</cx:pt>
          <cx:pt idx="9618">22</cx:pt>
          <cx:pt idx="9619">22</cx:pt>
          <cx:pt idx="9620">22</cx:pt>
          <cx:pt idx="9621">22</cx:pt>
          <cx:pt idx="9622">24</cx:pt>
          <cx:pt idx="9623">24</cx:pt>
          <cx:pt idx="9624">24</cx:pt>
          <cx:pt idx="9625">20</cx:pt>
          <cx:pt idx="9626">22</cx:pt>
          <cx:pt idx="9627">23</cx:pt>
          <cx:pt idx="9628">22</cx:pt>
          <cx:pt idx="9629">22</cx:pt>
          <cx:pt idx="9630">24</cx:pt>
          <cx:pt idx="9631">22</cx:pt>
          <cx:pt idx="9632">24</cx:pt>
          <cx:pt idx="9633">23</cx:pt>
          <cx:pt idx="9634">22</cx:pt>
          <cx:pt idx="9635">22</cx:pt>
          <cx:pt idx="9636">22</cx:pt>
          <cx:pt idx="9637">20</cx:pt>
          <cx:pt idx="9638">22</cx:pt>
          <cx:pt idx="9639">22</cx:pt>
          <cx:pt idx="9640">22</cx:pt>
          <cx:pt idx="9641">20</cx:pt>
          <cx:pt idx="9642">22</cx:pt>
          <cx:pt idx="9643">22</cx:pt>
          <cx:pt idx="9644">24</cx:pt>
          <cx:pt idx="9645">22</cx:pt>
          <cx:pt idx="9646">24</cx:pt>
          <cx:pt idx="9647">22</cx:pt>
          <cx:pt idx="9648">22</cx:pt>
          <cx:pt idx="9649">24</cx:pt>
          <cx:pt idx="9650">23</cx:pt>
          <cx:pt idx="9651">29</cx:pt>
          <cx:pt idx="9652">29</cx:pt>
          <cx:pt idx="9653">29</cx:pt>
          <cx:pt idx="9654">26</cx:pt>
          <cx:pt idx="9655">26</cx:pt>
          <cx:pt idx="9656">29</cx:pt>
          <cx:pt idx="9657">29</cx:pt>
          <cx:pt idx="9658">30</cx:pt>
          <cx:pt idx="9659">27</cx:pt>
          <cx:pt idx="9660">24</cx:pt>
          <cx:pt idx="9661">21</cx:pt>
          <cx:pt idx="9662">25</cx:pt>
          <cx:pt idx="9663">24</cx:pt>
          <cx:pt idx="9664">27</cx:pt>
          <cx:pt idx="9665">21</cx:pt>
          <cx:pt idx="9666">25</cx:pt>
          <cx:pt idx="9667">25</cx:pt>
          <cx:pt idx="9668">25</cx:pt>
          <cx:pt idx="9669">21</cx:pt>
          <cx:pt idx="9670">28</cx:pt>
          <cx:pt idx="9671">29</cx:pt>
          <cx:pt idx="9672">32</cx:pt>
          <cx:pt idx="9673">29</cx:pt>
          <cx:pt idx="9674">28</cx:pt>
          <cx:pt idx="9675">32</cx:pt>
          <cx:pt idx="9676">32</cx:pt>
          <cx:pt idx="9677">29</cx:pt>
          <cx:pt idx="9678">28</cx:pt>
          <cx:pt idx="9679">29</cx:pt>
          <cx:pt idx="9680">32</cx:pt>
          <cx:pt idx="9681">28</cx:pt>
          <cx:pt idx="9682">16</cx:pt>
          <cx:pt idx="9683">16</cx:pt>
          <cx:pt idx="9684">16</cx:pt>
          <cx:pt idx="9685">19</cx:pt>
          <cx:pt idx="9686">19</cx:pt>
          <cx:pt idx="9687">19</cx:pt>
          <cx:pt idx="9688">19</cx:pt>
          <cx:pt idx="9689">17</cx:pt>
          <cx:pt idx="9690">19</cx:pt>
          <cx:pt idx="9691">19</cx:pt>
          <cx:pt idx="9692">20</cx:pt>
          <cx:pt idx="9693">20</cx:pt>
          <cx:pt idx="9694">20</cx:pt>
          <cx:pt idx="9695">17</cx:pt>
          <cx:pt idx="9696">17</cx:pt>
          <cx:pt idx="9697">18</cx:pt>
          <cx:pt idx="9698">18</cx:pt>
          <cx:pt idx="9699">26</cx:pt>
          <cx:pt idx="9700">28</cx:pt>
          <cx:pt idx="9701">25</cx:pt>
          <cx:pt idx="9702">28</cx:pt>
          <cx:pt idx="9703">28</cx:pt>
          <cx:pt idx="9704">25</cx:pt>
          <cx:pt idx="9705">25</cx:pt>
          <cx:pt idx="9706">28</cx:pt>
          <cx:pt idx="9707">25</cx:pt>
          <cx:pt idx="9708">25</cx:pt>
          <cx:pt idx="9709">28</cx:pt>
          <cx:pt idx="9710">40</cx:pt>
          <cx:pt idx="9711">40</cx:pt>
          <cx:pt idx="9712">44</cx:pt>
          <cx:pt idx="9713">43</cx:pt>
          <cx:pt idx="9714">43</cx:pt>
          <cx:pt idx="9715">45</cx:pt>
          <cx:pt idx="9716">43</cx:pt>
          <cx:pt idx="9717">43</cx:pt>
          <cx:pt idx="9718">35</cx:pt>
          <cx:pt idx="9719">35</cx:pt>
          <cx:pt idx="9720">32</cx:pt>
          <cx:pt idx="9721">35</cx:pt>
          <cx:pt idx="9722">35</cx:pt>
          <cx:pt idx="9723">35</cx:pt>
          <cx:pt idx="9724">31</cx:pt>
          <cx:pt idx="9725">37</cx:pt>
          <cx:pt idx="9726">31</cx:pt>
          <cx:pt idx="9727">32</cx:pt>
          <cx:pt idx="9728">37</cx:pt>
          <cx:pt idx="9729">35</cx:pt>
          <cx:pt idx="9730">38</cx:pt>
          <cx:pt idx="9731">32</cx:pt>
          <cx:pt idx="9732">36</cx:pt>
          <cx:pt idx="9733">36</cx:pt>
          <cx:pt idx="9734">38</cx:pt>
          <cx:pt idx="9735">36</cx:pt>
          <cx:pt idx="9736">31</cx:pt>
          <cx:pt idx="9737">32</cx:pt>
          <cx:pt idx="9738">38</cx:pt>
          <cx:pt idx="9739">36</cx:pt>
          <cx:pt idx="9740">38</cx:pt>
          <cx:pt idx="9741">38</cx:pt>
          <cx:pt idx="9742">36</cx:pt>
          <cx:pt idx="9743">36</cx:pt>
          <cx:pt idx="9744">36</cx:pt>
          <cx:pt idx="9745">31</cx:pt>
          <cx:pt idx="9746">36</cx:pt>
          <cx:pt idx="9747">36</cx:pt>
          <cx:pt idx="9748">36</cx:pt>
          <cx:pt idx="9749">36</cx:pt>
          <cx:pt idx="9750">31</cx:pt>
          <cx:pt idx="9751">31</cx:pt>
          <cx:pt idx="9752">36</cx:pt>
          <cx:pt idx="9753">36</cx:pt>
          <cx:pt idx="9754">35</cx:pt>
          <cx:pt idx="9755">33</cx:pt>
          <cx:pt idx="9756">35</cx:pt>
          <cx:pt idx="9757">40</cx:pt>
          <cx:pt idx="9758">33</cx:pt>
          <cx:pt idx="9759">35</cx:pt>
          <cx:pt idx="9760">40</cx:pt>
          <cx:pt idx="9761">35</cx:pt>
          <cx:pt idx="9762">35</cx:pt>
          <cx:pt idx="9763">37</cx:pt>
          <cx:pt idx="9764">34</cx:pt>
          <cx:pt idx="9765">35</cx:pt>
          <cx:pt idx="9766">37</cx:pt>
          <cx:pt idx="9767">34</cx:pt>
          <cx:pt idx="9768">35</cx:pt>
          <cx:pt idx="9769">35</cx:pt>
          <cx:pt idx="9770">35</cx:pt>
          <cx:pt idx="9771">34</cx:pt>
          <cx:pt idx="9772">35</cx:pt>
          <cx:pt idx="9773">35</cx:pt>
          <cx:pt idx="9774">37</cx:pt>
          <cx:pt idx="9775">35</cx:pt>
          <cx:pt idx="9776">37</cx:pt>
          <cx:pt idx="9777">34</cx:pt>
          <cx:pt idx="9778">33</cx:pt>
          <cx:pt idx="9779">35</cx:pt>
          <cx:pt idx="9780">35</cx:pt>
          <cx:pt idx="9781">35</cx:pt>
          <cx:pt idx="9782">35</cx:pt>
          <cx:pt idx="9783">33</cx:pt>
          <cx:pt idx="9784">34</cx:pt>
          <cx:pt idx="9785">36</cx:pt>
          <cx:pt idx="9786">33</cx:pt>
          <cx:pt idx="9787">34</cx:pt>
          <cx:pt idx="9788">34</cx:pt>
          <cx:pt idx="9789">36</cx:pt>
          <cx:pt idx="9790">39</cx:pt>
          <cx:pt idx="9791">39</cx:pt>
          <cx:pt idx="9792">39</cx:pt>
          <cx:pt idx="9793">33</cx:pt>
          <cx:pt idx="9794">20</cx:pt>
          <cx:pt idx="9795">25</cx:pt>
          <cx:pt idx="9796">18</cx:pt>
          <cx:pt idx="9797">23</cx:pt>
          <cx:pt idx="9798">25</cx:pt>
          <cx:pt idx="9799">18</cx:pt>
          <cx:pt idx="9800">23</cx:pt>
          <cx:pt idx="9801">23</cx:pt>
          <cx:pt idx="9802">16</cx:pt>
          <cx:pt idx="9803">25</cx:pt>
          <cx:pt idx="9804">25</cx:pt>
          <cx:pt idx="9805">18</cx:pt>
          <cx:pt idx="9806">17</cx:pt>
          <cx:pt idx="9807">25</cx:pt>
          <cx:pt idx="9808">23</cx:pt>
          <cx:pt idx="9809">17</cx:pt>
          <cx:pt idx="9810">23</cx:pt>
          <cx:pt idx="9811">25</cx:pt>
          <cx:pt idx="9812">24</cx:pt>
          <cx:pt idx="9813">27</cx:pt>
          <cx:pt idx="9814">25</cx:pt>
          <cx:pt idx="9815">25</cx:pt>
          <cx:pt idx="9816">24</cx:pt>
          <cx:pt idx="9817">25</cx:pt>
          <cx:pt idx="9818">24</cx:pt>
          <cx:pt idx="9819">25</cx:pt>
          <cx:pt idx="9820">25</cx:pt>
          <cx:pt idx="9821">24</cx:pt>
          <cx:pt idx="9822">26</cx:pt>
          <cx:pt idx="9823">26</cx:pt>
          <cx:pt idx="9824">26</cx:pt>
          <cx:pt idx="9825">26</cx:pt>
          <cx:pt idx="9826">23</cx:pt>
          <cx:pt idx="9827">25</cx:pt>
          <cx:pt idx="9828">29</cx:pt>
          <cx:pt idx="9829">23</cx:pt>
          <cx:pt idx="9830">26</cx:pt>
          <cx:pt idx="9831">29</cx:pt>
          <cx:pt idx="9832">26</cx:pt>
          <cx:pt idx="9833">27</cx:pt>
          <cx:pt idx="9834">26</cx:pt>
          <cx:pt idx="9835">27</cx:pt>
          <cx:pt idx="9836">25</cx:pt>
          <cx:pt idx="9837">25</cx:pt>
          <cx:pt idx="9838">25</cx:pt>
          <cx:pt idx="9839">25</cx:pt>
          <cx:pt idx="9840">23</cx:pt>
          <cx:pt idx="9841">27</cx:pt>
          <cx:pt idx="9842">25</cx:pt>
          <cx:pt idx="9843">23</cx:pt>
          <cx:pt idx="9844">25</cx:pt>
          <cx:pt idx="9845">25</cx:pt>
          <cx:pt idx="9846">28</cx:pt>
          <cx:pt idx="9847">25</cx:pt>
          <cx:pt idx="9848">28</cx:pt>
          <cx:pt idx="9849">25</cx:pt>
          <cx:pt idx="9850">92</cx:pt>
          <cx:pt idx="9851">92</cx:pt>
          <cx:pt idx="9852">92</cx:pt>
          <cx:pt idx="9853">92</cx:pt>
          <cx:pt idx="9854">92</cx:pt>
          <cx:pt idx="9855">30</cx:pt>
          <cx:pt idx="9856">31</cx:pt>
          <cx:pt idx="9857">31</cx:pt>
          <cx:pt idx="9858">30</cx:pt>
          <cx:pt idx="9859">30</cx:pt>
          <cx:pt idx="9860">30</cx:pt>
          <cx:pt idx="9861">31</cx:pt>
          <cx:pt idx="9862">31</cx:pt>
          <cx:pt idx="9863">30</cx:pt>
          <cx:pt idx="9864">30</cx:pt>
          <cx:pt idx="9865">31</cx:pt>
          <cx:pt idx="9866">31</cx:pt>
          <cx:pt idx="9867">109</cx:pt>
          <cx:pt idx="9868">109</cx:pt>
          <cx:pt idx="9869">109</cx:pt>
          <cx:pt idx="9870">109</cx:pt>
          <cx:pt idx="9871">109</cx:pt>
          <cx:pt idx="9872">109</cx:pt>
          <cx:pt idx="9873">39</cx:pt>
          <cx:pt idx="9874">39</cx:pt>
          <cx:pt idx="9875">39</cx:pt>
          <cx:pt idx="9876">39</cx:pt>
          <cx:pt idx="9877">39</cx:pt>
          <cx:pt idx="9878">39</cx:pt>
          <cx:pt idx="9879">41</cx:pt>
          <cx:pt idx="9880">41</cx:pt>
          <cx:pt idx="9881">41</cx:pt>
          <cx:pt idx="9882">41</cx:pt>
          <cx:pt idx="9883">41</cx:pt>
          <cx:pt idx="9884">41</cx:pt>
          <cx:pt idx="9885">38</cx:pt>
          <cx:pt idx="9886">38</cx:pt>
          <cx:pt idx="9887">38</cx:pt>
          <cx:pt idx="9888">38</cx:pt>
          <cx:pt idx="9889">38</cx:pt>
          <cx:pt idx="9890">38</cx:pt>
          <cx:pt idx="9891">30</cx:pt>
          <cx:pt idx="9892">30</cx:pt>
          <cx:pt idx="9893">32</cx:pt>
          <cx:pt idx="9894">30</cx:pt>
          <cx:pt idx="9895">30</cx:pt>
          <cx:pt idx="9896">32</cx:pt>
          <cx:pt idx="9897">32</cx:pt>
          <cx:pt idx="9898">32</cx:pt>
          <cx:pt idx="9899">32</cx:pt>
          <cx:pt idx="9900">30</cx:pt>
          <cx:pt idx="9901">30</cx:pt>
          <cx:pt idx="9902">30</cx:pt>
          <cx:pt idx="9903">32</cx:pt>
          <cx:pt idx="9904">32</cx:pt>
          <cx:pt idx="9905">30</cx:pt>
          <cx:pt idx="9906">30</cx:pt>
          <cx:pt idx="9907">30</cx:pt>
          <cx:pt idx="9908">32</cx:pt>
          <cx:pt idx="9909">30</cx:pt>
          <cx:pt idx="9910">32</cx:pt>
          <cx:pt idx="9911">30</cx:pt>
          <cx:pt idx="9912">32</cx:pt>
          <cx:pt idx="9913">32</cx:pt>
          <cx:pt idx="9914">29</cx:pt>
          <cx:pt idx="9915">26</cx:pt>
          <cx:pt idx="9916">25</cx:pt>
          <cx:pt idx="9917">26</cx:pt>
          <cx:pt idx="9918">28</cx:pt>
          <cx:pt idx="9919">26</cx:pt>
          <cx:pt idx="9920">28</cx:pt>
          <cx:pt idx="9921">26</cx:pt>
          <cx:pt idx="9922">24</cx:pt>
          <cx:pt idx="9923">26</cx:pt>
          <cx:pt idx="9924">26</cx:pt>
          <cx:pt idx="9925">28</cx:pt>
          <cx:pt idx="9926">25</cx:pt>
          <cx:pt idx="9927">28</cx:pt>
          <cx:pt idx="9928">26</cx:pt>
          <cx:pt idx="9929">26</cx:pt>
          <cx:pt idx="9930">25</cx:pt>
          <cx:pt idx="9931">26</cx:pt>
          <cx:pt idx="9932">29</cx:pt>
          <cx:pt idx="9933">23</cx:pt>
          <cx:pt idx="9934">29</cx:pt>
          <cx:pt idx="9935">25</cx:pt>
          <cx:pt idx="9936">16</cx:pt>
          <cx:pt idx="9937">16</cx:pt>
          <cx:pt idx="9938">16</cx:pt>
          <cx:pt idx="9939">16</cx:pt>
          <cx:pt idx="9940">17</cx:pt>
          <cx:pt idx="9941">17</cx:pt>
          <cx:pt idx="9942">15</cx:pt>
          <cx:pt idx="9943">15</cx:pt>
          <cx:pt idx="9944">15</cx:pt>
          <cx:pt idx="9945">16</cx:pt>
          <cx:pt idx="9946">16</cx:pt>
          <cx:pt idx="9947">15</cx:pt>
          <cx:pt idx="9948">15</cx:pt>
          <cx:pt idx="9949">16</cx:pt>
          <cx:pt idx="9950">24</cx:pt>
          <cx:pt idx="9951">24</cx:pt>
          <cx:pt idx="9952">24</cx:pt>
          <cx:pt idx="9953">24</cx:pt>
          <cx:pt idx="9954">24</cx:pt>
          <cx:pt idx="9955">24</cx:pt>
          <cx:pt idx="9956">19</cx:pt>
          <cx:pt idx="9957">19</cx:pt>
          <cx:pt idx="9958">19</cx:pt>
          <cx:pt idx="9959">19</cx:pt>
          <cx:pt idx="9960">23</cx:pt>
          <cx:pt idx="9961">23</cx:pt>
          <cx:pt idx="9962">24</cx:pt>
          <cx:pt idx="9963">24</cx:pt>
          <cx:pt idx="9964">24</cx:pt>
          <cx:pt idx="9965">23</cx:pt>
          <cx:pt idx="9966">24</cx:pt>
          <cx:pt idx="9967">24</cx:pt>
          <cx:pt idx="9968">23</cx:pt>
          <cx:pt idx="9969">24</cx:pt>
          <cx:pt idx="9970">23</cx:pt>
          <cx:pt idx="9971">24</cx:pt>
          <cx:pt idx="9972">23</cx:pt>
          <cx:pt idx="9973">24</cx:pt>
          <cx:pt idx="9974">24</cx:pt>
          <cx:pt idx="9975">23</cx:pt>
          <cx:pt idx="9976">23</cx:pt>
          <cx:pt idx="9977">24</cx:pt>
          <cx:pt idx="9978">23</cx:pt>
          <cx:pt idx="9979">24</cx:pt>
          <cx:pt idx="9980">24</cx:pt>
          <cx:pt idx="9981">21</cx:pt>
          <cx:pt idx="9982">21</cx:pt>
          <cx:pt idx="9983">20</cx:pt>
          <cx:pt idx="9984">18</cx:pt>
          <cx:pt idx="9985">18</cx:pt>
          <cx:pt idx="9986">18</cx:pt>
          <cx:pt idx="9987">26</cx:pt>
          <cx:pt idx="9988">26</cx:pt>
          <cx:pt idx="9989">26</cx:pt>
          <cx:pt idx="9990">26</cx:pt>
          <cx:pt idx="9991">25</cx:pt>
          <cx:pt idx="9992">26</cx:pt>
          <cx:pt idx="9993">26</cx:pt>
          <cx:pt idx="9994">22</cx:pt>
          <cx:pt idx="9995">23</cx:pt>
          <cx:pt idx="9996">23</cx:pt>
          <cx:pt idx="9997">22</cx:pt>
          <cx:pt idx="9998">23</cx:pt>
          <cx:pt idx="9999">22</cx:pt>
          <cx:pt idx="10000">22</cx:pt>
          <cx:pt idx="10001">23</cx:pt>
          <cx:pt idx="10002">22</cx:pt>
          <cx:pt idx="10003">22</cx:pt>
          <cx:pt idx="10004">26</cx:pt>
          <cx:pt idx="10005">25</cx:pt>
          <cx:pt idx="10006">26</cx:pt>
          <cx:pt idx="10007">25</cx:pt>
          <cx:pt idx="10008">26</cx:pt>
          <cx:pt idx="10009">27</cx:pt>
          <cx:pt idx="10010">25</cx:pt>
          <cx:pt idx="10011">25</cx:pt>
          <cx:pt idx="10012">29</cx:pt>
          <cx:pt idx="10013">26</cx:pt>
          <cx:pt idx="10014">25</cx:pt>
          <cx:pt idx="10015">25</cx:pt>
          <cx:pt idx="10016">27</cx:pt>
          <cx:pt idx="10017">26</cx:pt>
          <cx:pt idx="10018">29</cx:pt>
          <cx:pt idx="10019">25</cx:pt>
          <cx:pt idx="10020">27</cx:pt>
          <cx:pt idx="10021">19</cx:pt>
          <cx:pt idx="10022">19</cx:pt>
          <cx:pt idx="10023">19</cx:pt>
          <cx:pt idx="10024">24</cx:pt>
          <cx:pt idx="10025">26</cx:pt>
          <cx:pt idx="10026">27</cx:pt>
          <cx:pt idx="10027">24</cx:pt>
          <cx:pt idx="10028">27</cx:pt>
          <cx:pt idx="10029">27</cx:pt>
          <cx:pt idx="10030">24</cx:pt>
          <cx:pt idx="10031">27</cx:pt>
          <cx:pt idx="10032">27</cx:pt>
          <cx:pt idx="10033">27</cx:pt>
          <cx:pt idx="10034">23</cx:pt>
          <cx:pt idx="10035">23</cx:pt>
          <cx:pt idx="10036">22</cx:pt>
          <cx:pt idx="10037">22</cx:pt>
          <cx:pt idx="10038">22</cx:pt>
          <cx:pt idx="10039">23</cx:pt>
          <cx:pt idx="10040">23</cx:pt>
          <cx:pt idx="10041">22</cx:pt>
          <cx:pt idx="10042">23</cx:pt>
          <cx:pt idx="10043">22</cx:pt>
          <cx:pt idx="10044">23</cx:pt>
          <cx:pt idx="10045">22</cx:pt>
          <cx:pt idx="10046">22</cx:pt>
          <cx:pt idx="10047">23</cx:pt>
          <cx:pt idx="10048">22</cx:pt>
          <cx:pt idx="10049">22</cx:pt>
          <cx:pt idx="10050">23</cx:pt>
          <cx:pt idx="10051">23</cx:pt>
          <cx:pt idx="10052">17</cx:pt>
          <cx:pt idx="10053">15</cx:pt>
          <cx:pt idx="10054">17</cx:pt>
          <cx:pt idx="10055">17</cx:pt>
          <cx:pt idx="10056">17</cx:pt>
          <cx:pt idx="10057">17</cx:pt>
          <cx:pt idx="10058">32</cx:pt>
          <cx:pt idx="10059">26</cx:pt>
          <cx:pt idx="10060">32</cx:pt>
          <cx:pt idx="10061">32</cx:pt>
          <cx:pt idx="10062">32</cx:pt>
          <cx:pt idx="10063">32</cx:pt>
          <cx:pt idx="10064">32</cx:pt>
          <cx:pt idx="10065">32</cx:pt>
          <cx:pt idx="10066">32</cx:pt>
          <cx:pt idx="10067">32</cx:pt>
          <cx:pt idx="10068">32</cx:pt>
          <cx:pt idx="10069">26</cx:pt>
          <cx:pt idx="10070">32</cx:pt>
          <cx:pt idx="10071">32</cx:pt>
          <cx:pt idx="10072">32</cx:pt>
          <cx:pt idx="10073">26</cx:pt>
          <cx:pt idx="10074">29</cx:pt>
          <cx:pt idx="10075">29</cx:pt>
          <cx:pt idx="10076">29</cx:pt>
          <cx:pt idx="10077">29</cx:pt>
          <cx:pt idx="10078">29</cx:pt>
          <cx:pt idx="10079">29</cx:pt>
          <cx:pt idx="10080">29</cx:pt>
          <cx:pt idx="10081">29</cx:pt>
          <cx:pt idx="10082">29</cx:pt>
          <cx:pt idx="10083">29</cx:pt>
          <cx:pt idx="10084">27</cx:pt>
          <cx:pt idx="10085">27</cx:pt>
          <cx:pt idx="10086">30</cx:pt>
          <cx:pt idx="10087">30</cx:pt>
          <cx:pt idx="10088">30</cx:pt>
          <cx:pt idx="10089">33</cx:pt>
          <cx:pt idx="10090">33</cx:pt>
          <cx:pt idx="10091">32</cx:pt>
          <cx:pt idx="10092">32</cx:pt>
          <cx:pt idx="10093">15</cx:pt>
          <cx:pt idx="10094">16</cx:pt>
          <cx:pt idx="10095">19</cx:pt>
          <cx:pt idx="10096">22</cx:pt>
          <cx:pt idx="10097">22</cx:pt>
          <cx:pt idx="10098">22</cx:pt>
          <cx:pt idx="10099">22</cx:pt>
          <cx:pt idx="10100">22</cx:pt>
          <cx:pt idx="10101">22</cx:pt>
          <cx:pt idx="10102">23</cx:pt>
          <cx:pt idx="10103">23</cx:pt>
          <cx:pt idx="10104">23</cx:pt>
          <cx:pt idx="10105">23</cx:pt>
          <cx:pt idx="10106">22</cx:pt>
          <cx:pt idx="10107">22</cx:pt>
          <cx:pt idx="10108">22</cx:pt>
          <cx:pt idx="10109">22</cx:pt>
          <cx:pt idx="10110">39</cx:pt>
          <cx:pt idx="10111">38</cx:pt>
          <cx:pt idx="10112">38</cx:pt>
          <cx:pt idx="10113">31</cx:pt>
          <cx:pt idx="10114">31</cx:pt>
          <cx:pt idx="10115">38</cx:pt>
          <cx:pt idx="10116">38</cx:pt>
          <cx:pt idx="10117">30</cx:pt>
          <cx:pt idx="10118">29</cx:pt>
          <cx:pt idx="10119">30</cx:pt>
          <cx:pt idx="10120">30</cx:pt>
          <cx:pt idx="10121">30</cx:pt>
          <cx:pt idx="10122">32</cx:pt>
          <cx:pt idx="10123">30</cx:pt>
          <cx:pt idx="10124">30</cx:pt>
          <cx:pt idx="10125">33</cx:pt>
          <cx:pt idx="10126">30</cx:pt>
          <cx:pt idx="10127">33</cx:pt>
          <cx:pt idx="10128">30</cx:pt>
          <cx:pt idx="10129">30</cx:pt>
          <cx:pt idx="10130">29</cx:pt>
          <cx:pt idx="10131">30</cx:pt>
          <cx:pt idx="10132">29</cx:pt>
          <cx:pt idx="10133">29</cx:pt>
          <cx:pt idx="10134">30</cx:pt>
          <cx:pt idx="10135">32</cx:pt>
          <cx:pt idx="10136">32</cx:pt>
          <cx:pt idx="10137">33</cx:pt>
          <cx:pt idx="10138">30</cx:pt>
          <cx:pt idx="10139">33</cx:pt>
          <cx:pt idx="10140">30</cx:pt>
          <cx:pt idx="10141">30</cx:pt>
          <cx:pt idx="10142">30</cx:pt>
          <cx:pt idx="10143">30</cx:pt>
          <cx:pt idx="10144">29</cx:pt>
          <cx:pt idx="10145">32</cx:pt>
          <cx:pt idx="10146">30</cx:pt>
          <cx:pt idx="10147">30</cx:pt>
          <cx:pt idx="10148">29</cx:pt>
          <cx:pt idx="10149">33</cx:pt>
          <cx:pt idx="10150">16</cx:pt>
          <cx:pt idx="10151">20</cx:pt>
          <cx:pt idx="10152">18</cx:pt>
          <cx:pt idx="10153">20</cx:pt>
          <cx:pt idx="10154">22</cx:pt>
          <cx:pt idx="10155">18</cx:pt>
          <cx:pt idx="10156">17</cx:pt>
          <cx:pt idx="10157">19</cx:pt>
          <cx:pt idx="10158">22</cx:pt>
          <cx:pt idx="10159">17</cx:pt>
          <cx:pt idx="10160">19</cx:pt>
          <cx:pt idx="10161">22</cx:pt>
          <cx:pt idx="10162">19</cx:pt>
          <cx:pt idx="10163">18</cx:pt>
          <cx:pt idx="10164">18</cx:pt>
          <cx:pt idx="10165">19</cx:pt>
          <cx:pt idx="10166">19</cx:pt>
          <cx:pt idx="10167">24</cx:pt>
          <cx:pt idx="10168">21</cx:pt>
          <cx:pt idx="10169">20</cx:pt>
          <cx:pt idx="10170">24</cx:pt>
          <cx:pt idx="10171">19</cx:pt>
          <cx:pt idx="10172">25</cx:pt>
          <cx:pt idx="10173">24</cx:pt>
          <cx:pt idx="10174">21</cx:pt>
          <cx:pt idx="10175">21</cx:pt>
          <cx:pt idx="10176">21</cx:pt>
          <cx:pt idx="10177">19</cx:pt>
          <cx:pt idx="10178">21</cx:pt>
          <cx:pt idx="10179">19</cx:pt>
          <cx:pt idx="10180">21</cx:pt>
          <cx:pt idx="10181">21</cx:pt>
          <cx:pt idx="10182">24</cx:pt>
          <cx:pt idx="10183">21</cx:pt>
          <cx:pt idx="10184">21</cx:pt>
          <cx:pt idx="10185">21</cx:pt>
          <cx:pt idx="10186">23</cx:pt>
          <cx:pt idx="10187">23</cx:pt>
          <cx:pt idx="10188">23</cx:pt>
          <cx:pt idx="10189">23</cx:pt>
          <cx:pt idx="10190">23</cx:pt>
          <cx:pt idx="10191">24</cx:pt>
          <cx:pt idx="10192">23</cx:pt>
          <cx:pt idx="10193">23</cx:pt>
          <cx:pt idx="10194">20</cx:pt>
          <cx:pt idx="10195">20</cx:pt>
          <cx:pt idx="10196">23</cx:pt>
          <cx:pt idx="10197">24</cx:pt>
          <cx:pt idx="10198">23</cx:pt>
          <cx:pt idx="10199">24</cx:pt>
          <cx:pt idx="10200">23</cx:pt>
          <cx:pt idx="10201">23</cx:pt>
          <cx:pt idx="10202">24</cx:pt>
          <cx:pt idx="10203">24</cx:pt>
          <cx:pt idx="10204">22</cx:pt>
          <cx:pt idx="10205">24</cx:pt>
          <cx:pt idx="10206">22</cx:pt>
          <cx:pt idx="10207">21</cx:pt>
          <cx:pt idx="10208">24</cx:pt>
          <cx:pt idx="10209">23</cx:pt>
          <cx:pt idx="10210">24</cx:pt>
          <cx:pt idx="10211">23</cx:pt>
          <cx:pt idx="10212">23</cx:pt>
          <cx:pt idx="10213">23</cx:pt>
          <cx:pt idx="10214">23</cx:pt>
          <cx:pt idx="10215">20</cx:pt>
          <cx:pt idx="10216">20</cx:pt>
          <cx:pt idx="10217">21</cx:pt>
          <cx:pt idx="10218">24</cx:pt>
          <cx:pt idx="10219">23</cx:pt>
          <cx:pt idx="10220">23</cx:pt>
          <cx:pt idx="10221">23</cx:pt>
          <cx:pt idx="10222">23</cx:pt>
          <cx:pt idx="10223">23</cx:pt>
          <cx:pt idx="10224">23</cx:pt>
          <cx:pt idx="10225">23</cx:pt>
          <cx:pt idx="10226">23</cx:pt>
          <cx:pt idx="10227">24</cx:pt>
          <cx:pt idx="10228">24</cx:pt>
          <cx:pt idx="10229">20</cx:pt>
          <cx:pt idx="10230">23</cx:pt>
          <cx:pt idx="10231">24</cx:pt>
          <cx:pt idx="10232">23</cx:pt>
          <cx:pt idx="10233">22</cx:pt>
          <cx:pt idx="10234">23</cx:pt>
          <cx:pt idx="10235">24</cx:pt>
          <cx:pt idx="10236">24</cx:pt>
          <cx:pt idx="10237">23</cx:pt>
          <cx:pt idx="10238">21</cx:pt>
          <cx:pt idx="10239">22</cx:pt>
          <cx:pt idx="10240">23</cx:pt>
          <cx:pt idx="10241">24</cx:pt>
          <cx:pt idx="10242">23</cx:pt>
          <cx:pt idx="10243">23</cx:pt>
          <cx:pt idx="10244">24</cx:pt>
          <cx:pt idx="10245">24</cx:pt>
          <cx:pt idx="10246">23</cx:pt>
          <cx:pt idx="10247">23</cx:pt>
          <cx:pt idx="10248">23</cx:pt>
          <cx:pt idx="10249">23</cx:pt>
          <cx:pt idx="10250">23</cx:pt>
          <cx:pt idx="10251">23</cx:pt>
          <cx:pt idx="10252">15</cx:pt>
          <cx:pt idx="10253">16</cx:pt>
          <cx:pt idx="10254">22</cx:pt>
          <cx:pt idx="10255">23</cx:pt>
          <cx:pt idx="10256">22</cx:pt>
          <cx:pt idx="10257">23</cx:pt>
          <cx:pt idx="10258">23</cx:pt>
          <cx:pt idx="10259">22</cx:pt>
          <cx:pt idx="10260">22</cx:pt>
          <cx:pt idx="10261">23</cx:pt>
          <cx:pt idx="10262">22</cx:pt>
          <cx:pt idx="10263">23</cx:pt>
          <cx:pt idx="10264">22</cx:pt>
          <cx:pt idx="10265">23</cx:pt>
          <cx:pt idx="10266">22</cx:pt>
          <cx:pt idx="10267">22</cx:pt>
          <cx:pt idx="10268">23</cx:pt>
          <cx:pt idx="10269">23</cx:pt>
          <cx:pt idx="10270">23</cx:pt>
          <cx:pt idx="10271">22</cx:pt>
          <cx:pt idx="10272">22</cx:pt>
          <cx:pt idx="10273">22</cx:pt>
          <cx:pt idx="10274">24</cx:pt>
          <cx:pt idx="10275">24</cx:pt>
          <cx:pt idx="10276">22</cx:pt>
          <cx:pt idx="10277">24</cx:pt>
          <cx:pt idx="10278">24</cx:pt>
          <cx:pt idx="10279">22</cx:pt>
          <cx:pt idx="10280">22</cx:pt>
          <cx:pt idx="10281">24</cx:pt>
          <cx:pt idx="10282">22</cx:pt>
          <cx:pt idx="10283">24</cx:pt>
          <cx:pt idx="10284">29</cx:pt>
          <cx:pt idx="10285">29</cx:pt>
          <cx:pt idx="10286">25</cx:pt>
          <cx:pt idx="10287">26</cx:pt>
          <cx:pt idx="10288">26</cx:pt>
          <cx:pt idx="10289">29</cx:pt>
          <cx:pt idx="10290">27</cx:pt>
          <cx:pt idx="10291">27</cx:pt>
          <cx:pt idx="10292">27</cx:pt>
          <cx:pt idx="10293">24</cx:pt>
          <cx:pt idx="10294">24</cx:pt>
          <cx:pt idx="10295">24</cx:pt>
          <cx:pt idx="10296">27</cx:pt>
          <cx:pt idx="10297">27</cx:pt>
          <cx:pt idx="10298">24</cx:pt>
          <cx:pt idx="10299">24</cx:pt>
          <cx:pt idx="10300">24</cx:pt>
          <cx:pt idx="10301">27</cx:pt>
          <cx:pt idx="10302">22</cx:pt>
          <cx:pt idx="10303">23</cx:pt>
          <cx:pt idx="10304">22</cx:pt>
          <cx:pt idx="10305">31</cx:pt>
          <cx:pt idx="10306">31</cx:pt>
          <cx:pt idx="10307">31</cx:pt>
          <cx:pt idx="10308">31</cx:pt>
          <cx:pt idx="10309">31</cx:pt>
          <cx:pt idx="10310">31</cx:pt>
          <cx:pt idx="10311">31</cx:pt>
          <cx:pt idx="10312">31</cx:pt>
          <cx:pt idx="10313">31</cx:pt>
          <cx:pt idx="10314">31</cx:pt>
          <cx:pt idx="10315">31</cx:pt>
          <cx:pt idx="10316">31</cx:pt>
          <cx:pt idx="10317">31</cx:pt>
          <cx:pt idx="10318">31</cx:pt>
          <cx:pt idx="10319">30</cx:pt>
          <cx:pt idx="10320">30</cx:pt>
          <cx:pt idx="10321">26</cx:pt>
          <cx:pt idx="10322">30</cx:pt>
          <cx:pt idx="10323">26</cx:pt>
          <cx:pt idx="10324">30</cx:pt>
          <cx:pt idx="10325">30</cx:pt>
          <cx:pt idx="10326">30</cx:pt>
          <cx:pt idx="10327">30</cx:pt>
          <cx:pt idx="10328">30</cx:pt>
          <cx:pt idx="10329">30</cx:pt>
          <cx:pt idx="10330">35</cx:pt>
          <cx:pt idx="10331">35</cx:pt>
          <cx:pt idx="10332">36</cx:pt>
          <cx:pt idx="10333">35</cx:pt>
          <cx:pt idx="10334">35</cx:pt>
          <cx:pt idx="10335">35</cx:pt>
          <cx:pt idx="10336">35</cx:pt>
          <cx:pt idx="10337">32</cx:pt>
          <cx:pt idx="10338">29</cx:pt>
          <cx:pt idx="10339">32</cx:pt>
          <cx:pt idx="10340">32</cx:pt>
          <cx:pt idx="10341">29</cx:pt>
          <cx:pt idx="10342">32</cx:pt>
          <cx:pt idx="10343">29</cx:pt>
          <cx:pt idx="10344">32</cx:pt>
          <cx:pt idx="10345">29</cx:pt>
          <cx:pt idx="10346">32</cx:pt>
          <cx:pt idx="10347">29</cx:pt>
          <cx:pt idx="10348">32</cx:pt>
          <cx:pt idx="10349">32</cx:pt>
          <cx:pt idx="10350">32</cx:pt>
          <cx:pt idx="10351">29</cx:pt>
          <cx:pt idx="10352">32</cx:pt>
          <cx:pt idx="10353">29</cx:pt>
          <cx:pt idx="10354">32</cx:pt>
          <cx:pt idx="10355">29</cx:pt>
          <cx:pt idx="10356">29</cx:pt>
          <cx:pt idx="10357">28</cx:pt>
          <cx:pt idx="10358">31</cx:pt>
          <cx:pt idx="10359">28</cx:pt>
          <cx:pt idx="10360">31</cx:pt>
          <cx:pt idx="10361">31</cx:pt>
          <cx:pt idx="10362">28</cx:pt>
          <cx:pt idx="10363">31</cx:pt>
          <cx:pt idx="10364">31</cx:pt>
          <cx:pt idx="10365">28</cx:pt>
          <cx:pt idx="10366">21</cx:pt>
          <cx:pt idx="10367">23</cx:pt>
          <cx:pt idx="10368">23</cx:pt>
          <cx:pt idx="10369">21</cx:pt>
          <cx:pt idx="10370">21</cx:pt>
          <cx:pt idx="10371">23</cx:pt>
          <cx:pt idx="10372">23</cx:pt>
          <cx:pt idx="10373">21</cx:pt>
          <cx:pt idx="10374">23</cx:pt>
          <cx:pt idx="10375">23</cx:pt>
          <cx:pt idx="10376">23</cx:pt>
          <cx:pt idx="10377">22</cx:pt>
          <cx:pt idx="10378">22</cx:pt>
          <cx:pt idx="10379">22</cx:pt>
          <cx:pt idx="10380">22</cx:pt>
          <cx:pt idx="10381">21</cx:pt>
          <cx:pt idx="10382">21</cx:pt>
          <cx:pt idx="10383">22</cx:pt>
          <cx:pt idx="10384">22</cx:pt>
          <cx:pt idx="10385">27</cx:pt>
          <cx:pt idx="10386">24</cx:pt>
          <cx:pt idx="10387">24</cx:pt>
          <cx:pt idx="10388">28</cx:pt>
          <cx:pt idx="10389">24</cx:pt>
          <cx:pt idx="10390">24</cx:pt>
          <cx:pt idx="10391">24</cx:pt>
          <cx:pt idx="10392">24</cx:pt>
          <cx:pt idx="10393">24</cx:pt>
          <cx:pt idx="10394">27</cx:pt>
          <cx:pt idx="10395">24</cx:pt>
          <cx:pt idx="10396">24</cx:pt>
          <cx:pt idx="10397">28</cx:pt>
          <cx:pt idx="10398">23</cx:pt>
          <cx:pt idx="10399">27</cx:pt>
          <cx:pt idx="10400">24</cx:pt>
          <cx:pt idx="10401">24</cx:pt>
          <cx:pt idx="10402">24</cx:pt>
          <cx:pt idx="10403">28</cx:pt>
          <cx:pt idx="10404">24</cx:pt>
          <cx:pt idx="10405">26</cx:pt>
          <cx:pt idx="10406">26</cx:pt>
          <cx:pt idx="10407">26</cx:pt>
          <cx:pt idx="10408">26</cx:pt>
          <cx:pt idx="10409">26</cx:pt>
          <cx:pt idx="10410">26</cx:pt>
          <cx:pt idx="10411">26</cx:pt>
          <cx:pt idx="10412">26</cx:pt>
          <cx:pt idx="10413">26</cx:pt>
          <cx:pt idx="10414">26</cx:pt>
          <cx:pt idx="10415">26</cx:pt>
          <cx:pt idx="10416">26</cx:pt>
          <cx:pt idx="10417">26</cx:pt>
          <cx:pt idx="10418">26</cx:pt>
          <cx:pt idx="10419">26</cx:pt>
          <cx:pt idx="10420">26</cx:pt>
          <cx:pt idx="10421">26</cx:pt>
          <cx:pt idx="10422">26</cx:pt>
          <cx:pt idx="10423">24</cx:pt>
          <cx:pt idx="10424">24</cx:pt>
          <cx:pt idx="10425">24</cx:pt>
          <cx:pt idx="10426">24</cx:pt>
          <cx:pt idx="10427">24</cx:pt>
          <cx:pt idx="10428">24</cx:pt>
          <cx:pt idx="10429">24</cx:pt>
          <cx:pt idx="10430">24</cx:pt>
          <cx:pt idx="10431">17</cx:pt>
          <cx:pt idx="10432">18</cx:pt>
          <cx:pt idx="10433">17</cx:pt>
          <cx:pt idx="10434">18</cx:pt>
          <cx:pt idx="10435">17</cx:pt>
          <cx:pt idx="10436">18</cx:pt>
          <cx:pt idx="10437">18</cx:pt>
          <cx:pt idx="10438">17</cx:pt>
          <cx:pt idx="10439">17</cx:pt>
          <cx:pt idx="10440">17</cx:pt>
          <cx:pt idx="10441">18</cx:pt>
          <cx:pt idx="10442">17</cx:pt>
          <cx:pt idx="10443">18</cx:pt>
          <cx:pt idx="10444">17</cx:pt>
          <cx:pt idx="10445">18</cx:pt>
          <cx:pt idx="10446">17</cx:pt>
          <cx:pt idx="10447">18</cx:pt>
          <cx:pt idx="10448">17</cx:pt>
          <cx:pt idx="10449">18</cx:pt>
          <cx:pt idx="10450">17</cx:pt>
          <cx:pt idx="10451">18</cx:pt>
          <cx:pt idx="10452">17</cx:pt>
          <cx:pt idx="10453">17</cx:pt>
          <cx:pt idx="10454">17</cx:pt>
          <cx:pt idx="10455">18</cx:pt>
          <cx:pt idx="10456">17</cx:pt>
          <cx:pt idx="10457">21</cx:pt>
          <cx:pt idx="10458">21</cx:pt>
          <cx:pt idx="10459">21</cx:pt>
          <cx:pt idx="10460">20</cx:pt>
          <cx:pt idx="10461">21</cx:pt>
          <cx:pt idx="10462">21</cx:pt>
          <cx:pt idx="10463">21</cx:pt>
          <cx:pt idx="10464">21</cx:pt>
          <cx:pt idx="10465">21</cx:pt>
          <cx:pt idx="10466">26</cx:pt>
          <cx:pt idx="10467">29</cx:pt>
          <cx:pt idx="10468">26</cx:pt>
          <cx:pt idx="10469">26</cx:pt>
          <cx:pt idx="10470">29</cx:pt>
          <cx:pt idx="10471">25</cx:pt>
          <cx:pt idx="10472">29</cx:pt>
          <cx:pt idx="10473">29</cx:pt>
          <cx:pt idx="10474">26</cx:pt>
          <cx:pt idx="10475">26</cx:pt>
          <cx:pt idx="10476">25</cx:pt>
          <cx:pt idx="10477">29</cx:pt>
          <cx:pt idx="10478">26</cx:pt>
          <cx:pt idx="10479">29</cx:pt>
          <cx:pt idx="10480">29</cx:pt>
          <cx:pt idx="10481">29</cx:pt>
          <cx:pt idx="10482">29</cx:pt>
          <cx:pt idx="10483">25</cx:pt>
          <cx:pt idx="10484">26</cx:pt>
          <cx:pt idx="10485">29</cx:pt>
          <cx:pt idx="10486">26</cx:pt>
          <cx:pt idx="10487">26</cx:pt>
          <cx:pt idx="10488">29</cx:pt>
          <cx:pt idx="10489">31</cx:pt>
          <cx:pt idx="10490">35</cx:pt>
          <cx:pt idx="10491">34</cx:pt>
          <cx:pt idx="10492">34</cx:pt>
          <cx:pt idx="10493">31</cx:pt>
          <cx:pt idx="10494">35</cx:pt>
          <cx:pt idx="10495">34</cx:pt>
          <cx:pt idx="10496">31</cx:pt>
          <cx:pt idx="10497">34</cx:pt>
          <cx:pt idx="10498">34</cx:pt>
          <cx:pt idx="10499">35</cx:pt>
          <cx:pt idx="10500">31</cx:pt>
          <cx:pt idx="10501">34</cx:pt>
          <cx:pt idx="10502">35</cx:pt>
          <cx:pt idx="10503">34</cx:pt>
          <cx:pt idx="10504">35</cx:pt>
          <cx:pt idx="10505">31</cx:pt>
          <cx:pt idx="10506">35</cx:pt>
          <cx:pt idx="10507">31</cx:pt>
          <cx:pt idx="10508">34</cx:pt>
          <cx:pt idx="10509">34</cx:pt>
          <cx:pt idx="10510">24</cx:pt>
          <cx:pt idx="10511">24</cx:pt>
          <cx:pt idx="10512">24</cx:pt>
          <cx:pt idx="10513">24</cx:pt>
          <cx:pt idx="10514">24</cx:pt>
          <cx:pt idx="10515">24</cx:pt>
          <cx:pt idx="10516">23</cx:pt>
          <cx:pt idx="10517">24</cx:pt>
          <cx:pt idx="10518">24</cx:pt>
          <cx:pt idx="10519">24</cx:pt>
          <cx:pt idx="10520">24</cx:pt>
          <cx:pt idx="10521">24</cx:pt>
          <cx:pt idx="10522">24</cx:pt>
          <cx:pt idx="10523">24</cx:pt>
          <cx:pt idx="10524">24</cx:pt>
          <cx:pt idx="10525">24</cx:pt>
          <cx:pt idx="10526">17</cx:pt>
          <cx:pt idx="10527">20</cx:pt>
          <cx:pt idx="10528">20</cx:pt>
          <cx:pt idx="10529">25</cx:pt>
          <cx:pt idx="10530">20</cx:pt>
          <cx:pt idx="10531">18</cx:pt>
          <cx:pt idx="10532">29</cx:pt>
          <cx:pt idx="10533">29</cx:pt>
          <cx:pt idx="10534">23</cx:pt>
          <cx:pt idx="10535">23</cx:pt>
          <cx:pt idx="10536">23</cx:pt>
          <cx:pt idx="10537">23</cx:pt>
          <cx:pt idx="10538">24</cx:pt>
          <cx:pt idx="10539">29</cx:pt>
          <cx:pt idx="10540">23</cx:pt>
          <cx:pt idx="10541">23</cx:pt>
          <cx:pt idx="10542">29</cx:pt>
          <cx:pt idx="10543">23</cx:pt>
          <cx:pt idx="10544">29</cx:pt>
          <cx:pt idx="10545">23</cx:pt>
          <cx:pt idx="10546">29</cx:pt>
          <cx:pt idx="10547">23</cx:pt>
          <cx:pt idx="10548">23</cx:pt>
          <cx:pt idx="10549">23</cx:pt>
          <cx:pt idx="10550">25</cx:pt>
          <cx:pt idx="10551">25</cx:pt>
          <cx:pt idx="10552">25</cx:pt>
          <cx:pt idx="10553">25</cx:pt>
          <cx:pt idx="10554">25</cx:pt>
          <cx:pt idx="10555">25</cx:pt>
          <cx:pt idx="10556">25</cx:pt>
          <cx:pt idx="10557">25</cx:pt>
          <cx:pt idx="10558">25</cx:pt>
          <cx:pt idx="10559">25</cx:pt>
          <cx:pt idx="10560">25</cx:pt>
          <cx:pt idx="10561">25</cx:pt>
          <cx:pt idx="10562">25</cx:pt>
          <cx:pt idx="10563">25</cx:pt>
          <cx:pt idx="10564">25</cx:pt>
          <cx:pt idx="10565">25</cx:pt>
          <cx:pt idx="10566">25</cx:pt>
          <cx:pt idx="10567">24</cx:pt>
          <cx:pt idx="10568">24</cx:pt>
          <cx:pt idx="10569">24</cx:pt>
          <cx:pt idx="10570">24</cx:pt>
          <cx:pt idx="10571">24</cx:pt>
          <cx:pt idx="10572">24</cx:pt>
          <cx:pt idx="10573">24</cx:pt>
          <cx:pt idx="10574">24</cx:pt>
          <cx:pt idx="10575">23</cx:pt>
          <cx:pt idx="10576">24</cx:pt>
          <cx:pt idx="10577">23</cx:pt>
          <cx:pt idx="10578">19</cx:pt>
          <cx:pt idx="10579">23</cx:pt>
          <cx:pt idx="10580">19</cx:pt>
          <cx:pt idx="10581">24</cx:pt>
          <cx:pt idx="10582">19</cx:pt>
          <cx:pt idx="10583">19</cx:pt>
          <cx:pt idx="10584">19</cx:pt>
          <cx:pt idx="10585">23</cx:pt>
          <cx:pt idx="10586">24</cx:pt>
          <cx:pt idx="10587">24</cx:pt>
          <cx:pt idx="10588">23</cx:pt>
          <cx:pt idx="10589">19</cx:pt>
          <cx:pt idx="10590">23</cx:pt>
          <cx:pt idx="10591">20</cx:pt>
          <cx:pt idx="10592">20</cx:pt>
          <cx:pt idx="10593">20</cx:pt>
          <cx:pt idx="10594">20</cx:pt>
          <cx:pt idx="10595">20</cx:pt>
          <cx:pt idx="10596">19</cx:pt>
          <cx:pt idx="10597">19</cx:pt>
          <cx:pt idx="10598">18</cx:pt>
          <cx:pt idx="10599">18</cx:pt>
          <cx:pt idx="10600">17</cx:pt>
          <cx:pt idx="10601">18</cx:pt>
          <cx:pt idx="10602">17</cx:pt>
          <cx:pt idx="10603">18</cx:pt>
          <cx:pt idx="10604">19</cx:pt>
          <cx:pt idx="10605">19</cx:pt>
          <cx:pt idx="10606">19</cx:pt>
          <cx:pt idx="10607">19</cx:pt>
          <cx:pt idx="10608">20</cx:pt>
          <cx:pt idx="10609">17</cx:pt>
          <cx:pt idx="10610">16</cx:pt>
          <cx:pt idx="10611">20</cx:pt>
          <cx:pt idx="10612">16</cx:pt>
          <cx:pt idx="10613">17</cx:pt>
          <cx:pt idx="10614">20</cx:pt>
          <cx:pt idx="10615">20</cx:pt>
          <cx:pt idx="10616">20</cx:pt>
          <cx:pt idx="10617">20</cx:pt>
          <cx:pt idx="10618">20</cx:pt>
          <cx:pt idx="10619">20</cx:pt>
          <cx:pt idx="10620">20</cx:pt>
          <cx:pt idx="10621">20</cx:pt>
          <cx:pt idx="10622">16</cx:pt>
          <cx:pt idx="10623">20</cx:pt>
          <cx:pt idx="10624">16</cx:pt>
          <cx:pt idx="10625">16</cx:pt>
          <cx:pt idx="10626">20</cx:pt>
          <cx:pt idx="10627">16</cx:pt>
          <cx:pt idx="10628">20</cx:pt>
          <cx:pt idx="10629">20</cx:pt>
          <cx:pt idx="10630">20</cx:pt>
          <cx:pt idx="10631">20</cx:pt>
          <cx:pt idx="10632">16</cx:pt>
          <cx:pt idx="10633">20</cx:pt>
          <cx:pt idx="10634">20</cx:pt>
          <cx:pt idx="10635">16</cx:pt>
          <cx:pt idx="10636">20</cx:pt>
          <cx:pt idx="10637">20</cx:pt>
          <cx:pt idx="10638">24</cx:pt>
          <cx:pt idx="10639">23</cx:pt>
          <cx:pt idx="10640">23</cx:pt>
          <cx:pt idx="10641">23</cx:pt>
          <cx:pt idx="10642">23</cx:pt>
          <cx:pt idx="10643">23</cx:pt>
          <cx:pt idx="10644">23</cx:pt>
          <cx:pt idx="10645">28</cx:pt>
          <cx:pt idx="10646">29</cx:pt>
          <cx:pt idx="10647">28</cx:pt>
          <cx:pt idx="10648">29</cx:pt>
          <cx:pt idx="10649">28</cx:pt>
          <cx:pt idx="10650">29</cx:pt>
          <cx:pt idx="10651">29</cx:pt>
          <cx:pt idx="10652">29</cx:pt>
          <cx:pt idx="10653">28</cx:pt>
          <cx:pt idx="10654">28</cx:pt>
          <cx:pt idx="10655">28</cx:pt>
          <cx:pt idx="10656">29</cx:pt>
          <cx:pt idx="10657">29</cx:pt>
          <cx:pt idx="10658">28</cx:pt>
          <cx:pt idx="10659">29</cx:pt>
          <cx:pt idx="10660">29</cx:pt>
          <cx:pt idx="10661">28</cx:pt>
          <cx:pt idx="10662">28</cx:pt>
          <cx:pt idx="10663">28</cx:pt>
          <cx:pt idx="10664">28</cx:pt>
          <cx:pt idx="10665">29</cx:pt>
          <cx:pt idx="10666">28</cx:pt>
          <cx:pt idx="10667">29</cx:pt>
          <cx:pt idx="10668">28</cx:pt>
          <cx:pt idx="10669">29</cx:pt>
          <cx:pt idx="10670">28</cx:pt>
          <cx:pt idx="10671">29</cx:pt>
          <cx:pt idx="10672">29</cx:pt>
          <cx:pt idx="10673">29</cx:pt>
          <cx:pt idx="10674">29</cx:pt>
          <cx:pt idx="10675">27</cx:pt>
          <cx:pt idx="10676">27</cx:pt>
          <cx:pt idx="10677">27</cx:pt>
          <cx:pt idx="10678">27</cx:pt>
          <cx:pt idx="10679">27</cx:pt>
          <cx:pt idx="10680">27</cx:pt>
          <cx:pt idx="10681">27</cx:pt>
          <cx:pt idx="10682">27</cx:pt>
          <cx:pt idx="10683">27</cx:pt>
          <cx:pt idx="10684">27</cx:pt>
          <cx:pt idx="10685">27</cx:pt>
          <cx:pt idx="10686">27</cx:pt>
          <cx:pt idx="10687">27</cx:pt>
          <cx:pt idx="10688">27</cx:pt>
          <cx:pt idx="10689">27</cx:pt>
          <cx:pt idx="10690">27</cx:pt>
          <cx:pt idx="10691">19</cx:pt>
          <cx:pt idx="10692">19</cx:pt>
          <cx:pt idx="10693">19</cx:pt>
          <cx:pt idx="10694">19</cx:pt>
          <cx:pt idx="10695">19</cx:pt>
          <cx:pt idx="10696">19</cx:pt>
          <cx:pt idx="10697">19</cx:pt>
          <cx:pt idx="10698">19</cx:pt>
          <cx:pt idx="10699">19</cx:pt>
          <cx:pt idx="10700">19</cx:pt>
          <cx:pt idx="10701">19</cx:pt>
          <cx:pt idx="10702">19</cx:pt>
          <cx:pt idx="10703">19</cx:pt>
          <cx:pt idx="10704">19</cx:pt>
          <cx:pt idx="10705">19</cx:pt>
          <cx:pt idx="10706">19</cx:pt>
          <cx:pt idx="10707">19</cx:pt>
          <cx:pt idx="10708">19</cx:pt>
          <cx:pt idx="10709">19</cx:pt>
          <cx:pt idx="10710">19</cx:pt>
          <cx:pt idx="10711">19</cx:pt>
          <cx:pt idx="10712">19</cx:pt>
          <cx:pt idx="10713">19</cx:pt>
          <cx:pt idx="10714">19</cx:pt>
          <cx:pt idx="10715">19</cx:pt>
          <cx:pt idx="10716">19</cx:pt>
          <cx:pt idx="10717">19</cx:pt>
          <cx:pt idx="10718">19</cx:pt>
          <cx:pt idx="10719">19</cx:pt>
          <cx:pt idx="10720">19</cx:pt>
          <cx:pt idx="10721">19</cx:pt>
          <cx:pt idx="10722">19</cx:pt>
          <cx:pt idx="10723">19</cx:pt>
          <cx:pt idx="10724">19</cx:pt>
          <cx:pt idx="10725">19</cx:pt>
          <cx:pt idx="10726">19</cx:pt>
          <cx:pt idx="10727">19</cx:pt>
          <cx:pt idx="10728">19</cx:pt>
          <cx:pt idx="10729">19</cx:pt>
          <cx:pt idx="10730">19</cx:pt>
          <cx:pt idx="10731">19</cx:pt>
          <cx:pt idx="10732">19</cx:pt>
          <cx:pt idx="10733">19</cx:pt>
          <cx:pt idx="10734">19</cx:pt>
          <cx:pt idx="10735">19</cx:pt>
          <cx:pt idx="10736">19</cx:pt>
          <cx:pt idx="10737">19</cx:pt>
          <cx:pt idx="10738">19</cx:pt>
          <cx:pt idx="10739">23</cx:pt>
          <cx:pt idx="10740">24</cx:pt>
          <cx:pt idx="10741">23</cx:pt>
          <cx:pt idx="10742">23</cx:pt>
          <cx:pt idx="10743">24</cx:pt>
          <cx:pt idx="10744">23</cx:pt>
          <cx:pt idx="10745">24</cx:pt>
          <cx:pt idx="10746">24</cx:pt>
          <cx:pt idx="10747">22</cx:pt>
          <cx:pt idx="10748">22</cx:pt>
          <cx:pt idx="10749">22</cx:pt>
          <cx:pt idx="10750">22</cx:pt>
          <cx:pt idx="10751">22</cx:pt>
          <cx:pt idx="10752">22</cx:pt>
          <cx:pt idx="10753">22</cx:pt>
          <cx:pt idx="10754">22</cx:pt>
          <cx:pt idx="10755">22</cx:pt>
          <cx:pt idx="10756">22</cx:pt>
          <cx:pt idx="10757">22</cx:pt>
          <cx:pt idx="10758">22</cx:pt>
          <cx:pt idx="10759">22</cx:pt>
          <cx:pt idx="10760">22</cx:pt>
          <cx:pt idx="10761">22</cx:pt>
          <cx:pt idx="10762">22</cx:pt>
          <cx:pt idx="10763">22</cx:pt>
          <cx:pt idx="10764">22</cx:pt>
          <cx:pt idx="10765">34</cx:pt>
          <cx:pt idx="10766">31</cx:pt>
          <cx:pt idx="10767">31</cx:pt>
          <cx:pt idx="10768">34</cx:pt>
          <cx:pt idx="10769">31</cx:pt>
          <cx:pt idx="10770">34</cx:pt>
          <cx:pt idx="10771">34</cx:pt>
          <cx:pt idx="10772">31</cx:pt>
          <cx:pt idx="10773">31</cx:pt>
          <cx:pt idx="10774">31</cx:pt>
          <cx:pt idx="10775">34</cx:pt>
          <cx:pt idx="10776">31</cx:pt>
          <cx:pt idx="10777">34</cx:pt>
          <cx:pt idx="10778">34</cx:pt>
          <cx:pt idx="10779">31</cx:pt>
          <cx:pt idx="10780">34</cx:pt>
          <cx:pt idx="10781">30</cx:pt>
          <cx:pt idx="10782">33</cx:pt>
          <cx:pt idx="10783">30</cx:pt>
          <cx:pt idx="10784">33</cx:pt>
          <cx:pt idx="10785">30</cx:pt>
          <cx:pt idx="10786">33</cx:pt>
          <cx:pt idx="10787">21</cx:pt>
          <cx:pt idx="10788">21</cx:pt>
          <cx:pt idx="10789">21</cx:pt>
          <cx:pt idx="10790">21</cx:pt>
          <cx:pt idx="10791">21</cx:pt>
          <cx:pt idx="10792">30</cx:pt>
          <cx:pt idx="10793">27</cx:pt>
          <cx:pt idx="10794">27</cx:pt>
          <cx:pt idx="10795">30</cx:pt>
          <cx:pt idx="10796">31</cx:pt>
          <cx:pt idx="10797">31</cx:pt>
          <cx:pt idx="10798">27</cx:pt>
          <cx:pt idx="10799">27</cx:pt>
          <cx:pt idx="10800">25</cx:pt>
          <cx:pt idx="10801">28</cx:pt>
          <cx:pt idx="10802">26</cx:pt>
          <cx:pt idx="10803">28</cx:pt>
          <cx:pt idx="10804">24</cx:pt>
          <cx:pt idx="10805">25</cx:pt>
          <cx:pt idx="10806">25</cx:pt>
          <cx:pt idx="10807">24</cx:pt>
          <cx:pt idx="10808">28</cx:pt>
          <cx:pt idx="10809">28</cx:pt>
          <cx:pt idx="10810">26</cx:pt>
          <cx:pt idx="10811">26</cx:pt>
          <cx:pt idx="10812">24</cx:pt>
          <cx:pt idx="10813">26</cx:pt>
          <cx:pt idx="10814">26</cx:pt>
          <cx:pt idx="10815">28</cx:pt>
          <cx:pt idx="10816">28</cx:pt>
          <cx:pt idx="10817">28</cx:pt>
          <cx:pt idx="10818">28</cx:pt>
          <cx:pt idx="10819">25</cx:pt>
          <cx:pt idx="10820">23</cx:pt>
          <cx:pt idx="10821">26</cx:pt>
          <cx:pt idx="10822">28</cx:pt>
          <cx:pt idx="10823">26</cx:pt>
          <cx:pt idx="10824">28</cx:pt>
          <cx:pt idx="10825">23</cx:pt>
          <cx:pt idx="10826">28</cx:pt>
          <cx:pt idx="10827">26</cx:pt>
          <cx:pt idx="10828">28</cx:pt>
          <cx:pt idx="10829">26</cx:pt>
          <cx:pt idx="10830">25</cx:pt>
          <cx:pt idx="10831">25</cx:pt>
          <cx:pt idx="10832">20</cx:pt>
          <cx:pt idx="10833">21</cx:pt>
          <cx:pt idx="10834">18</cx:pt>
          <cx:pt idx="10835">21</cx:pt>
          <cx:pt idx="10836">20</cx:pt>
          <cx:pt idx="10837">17</cx:pt>
          <cx:pt idx="10838">17</cx:pt>
          <cx:pt idx="10839">21</cx:pt>
          <cx:pt idx="10840">21</cx:pt>
          <cx:pt idx="10841">26</cx:pt>
          <cx:pt idx="10842">20</cx:pt>
          <cx:pt idx="10843">21</cx:pt>
          <cx:pt idx="10844">26</cx:pt>
          <cx:pt idx="10845">17</cx:pt>
          <cx:pt idx="10846">24</cx:pt>
          <cx:pt idx="10847">20</cx:pt>
          <cx:pt idx="10848">24</cx:pt>
          <cx:pt idx="10849">24</cx:pt>
          <cx:pt idx="10850">20</cx:pt>
          <cx:pt idx="10851">19</cx:pt>
          <cx:pt idx="10852">17</cx:pt>
          <cx:pt idx="10853">17</cx:pt>
          <cx:pt idx="10854">19</cx:pt>
          <cx:pt idx="10855">24</cx:pt>
          <cx:pt idx="10856">24</cx:pt>
          <cx:pt idx="10857">18</cx:pt>
          <cx:pt idx="10858">18</cx:pt>
          <cx:pt idx="10859">18</cx:pt>
          <cx:pt idx="10860">24</cx:pt>
          <cx:pt idx="10861">24</cx:pt>
          <cx:pt idx="10862">18</cx:pt>
          <cx:pt idx="10863">23</cx:pt>
          <cx:pt idx="10864">18</cx:pt>
          <cx:pt idx="10865">23</cx:pt>
          <cx:pt idx="10866">18</cx:pt>
          <cx:pt idx="10867">23</cx:pt>
          <cx:pt idx="10868">23</cx:pt>
          <cx:pt idx="10869">30</cx:pt>
          <cx:pt idx="10870">30</cx:pt>
          <cx:pt idx="10871">30</cx:pt>
          <cx:pt idx="10872">30</cx:pt>
          <cx:pt idx="10873">30</cx:pt>
          <cx:pt idx="10874">30</cx:pt>
          <cx:pt idx="10875">31</cx:pt>
          <cx:pt idx="10876">28</cx:pt>
          <cx:pt idx="10877">28</cx:pt>
          <cx:pt idx="10878">31</cx:pt>
          <cx:pt idx="10879">31</cx:pt>
          <cx:pt idx="10880">29</cx:pt>
          <cx:pt idx="10881">31</cx:pt>
          <cx:pt idx="10882">31</cx:pt>
          <cx:pt idx="10883">29</cx:pt>
          <cx:pt idx="10884">31</cx:pt>
          <cx:pt idx="10885">28</cx:pt>
          <cx:pt idx="10886">29</cx:pt>
          <cx:pt idx="10887">31</cx:pt>
          <cx:pt idx="10888">28</cx:pt>
          <cx:pt idx="10889">31</cx:pt>
          <cx:pt idx="10890">31</cx:pt>
          <cx:pt idx="10891">25</cx:pt>
          <cx:pt idx="10892">25</cx:pt>
          <cx:pt idx="10893">31</cx:pt>
          <cx:pt idx="10894">31</cx:pt>
          <cx:pt idx="10895">30</cx:pt>
          <cx:pt idx="10896">30</cx:pt>
          <cx:pt idx="10897">30</cx:pt>
          <cx:pt idx="10898">30</cx:pt>
          <cx:pt idx="10899">31</cx:pt>
          <cx:pt idx="10900">31</cx:pt>
          <cx:pt idx="10901">27</cx:pt>
          <cx:pt idx="10902">27</cx:pt>
          <cx:pt idx="10903">28</cx:pt>
          <cx:pt idx="10904">29</cx:pt>
          <cx:pt idx="10905">25</cx:pt>
          <cx:pt idx="10906">28</cx:pt>
          <cx:pt idx="10907">25</cx:pt>
          <cx:pt idx="10908">25</cx:pt>
          <cx:pt idx="10909">25</cx:pt>
          <cx:pt idx="10910">25</cx:pt>
          <cx:pt idx="10911">33</cx:pt>
          <cx:pt idx="10912">31</cx:pt>
          <cx:pt idx="10913">30</cx:pt>
          <cx:pt idx="10914">26</cx:pt>
          <cx:pt idx="10915">28</cx:pt>
          <cx:pt idx="10916">28</cx:pt>
          <cx:pt idx="10917">30</cx:pt>
          <cx:pt idx="10918">31</cx:pt>
          <cx:pt idx="10919">30</cx:pt>
          <cx:pt idx="10920">26</cx:pt>
          <cx:pt idx="10921">30</cx:pt>
          <cx:pt idx="10922">30</cx:pt>
          <cx:pt idx="10923">28</cx:pt>
          <cx:pt idx="10924">28</cx:pt>
          <cx:pt idx="10925">32</cx:pt>
          <cx:pt idx="10926">30</cx:pt>
          <cx:pt idx="10927">18</cx:pt>
          <cx:pt idx="10928">18</cx:pt>
          <cx:pt idx="10929">18</cx:pt>
          <cx:pt idx="10930">17</cx:pt>
          <cx:pt idx="10931">18</cx:pt>
          <cx:pt idx="10932">17</cx:pt>
          <cx:pt idx="10933">17</cx:pt>
          <cx:pt idx="10934">17</cx:pt>
          <cx:pt idx="10935">17</cx:pt>
          <cx:pt idx="10936">17</cx:pt>
          <cx:pt idx="10937">19</cx:pt>
          <cx:pt idx="10938">17</cx:pt>
          <cx:pt idx="10939">17</cx:pt>
          <cx:pt idx="10940">18</cx:pt>
          <cx:pt idx="10941">17</cx:pt>
          <cx:pt idx="10942">17</cx:pt>
          <cx:pt idx="10943">17</cx:pt>
          <cx:pt idx="10944">17</cx:pt>
          <cx:pt idx="10945">17</cx:pt>
          <cx:pt idx="10946">18</cx:pt>
          <cx:pt idx="10947">17</cx:pt>
          <cx:pt idx="10948">17</cx:pt>
          <cx:pt idx="10949">17</cx:pt>
          <cx:pt idx="10950">17</cx:pt>
          <cx:pt idx="10951">18</cx:pt>
          <cx:pt idx="10952">17</cx:pt>
          <cx:pt idx="10953">17</cx:pt>
          <cx:pt idx="10954">17</cx:pt>
          <cx:pt idx="10955">17</cx:pt>
          <cx:pt idx="10956">19</cx:pt>
          <cx:pt idx="10957">18</cx:pt>
          <cx:pt idx="10958">19</cx:pt>
          <cx:pt idx="10959">17</cx:pt>
          <cx:pt idx="10960">18</cx:pt>
          <cx:pt idx="10961">18</cx:pt>
          <cx:pt idx="10962">18</cx:pt>
          <cx:pt idx="10963">17</cx:pt>
          <cx:pt idx="10964">18</cx:pt>
          <cx:pt idx="10965">17</cx:pt>
          <cx:pt idx="10966">18</cx:pt>
          <cx:pt idx="10967">17</cx:pt>
          <cx:pt idx="10968">18</cx:pt>
          <cx:pt idx="10969">18</cx:pt>
          <cx:pt idx="10970">17</cx:pt>
          <cx:pt idx="10971">18</cx:pt>
          <cx:pt idx="10972">18</cx:pt>
          <cx:pt idx="10973">18</cx:pt>
          <cx:pt idx="10974">18</cx:pt>
          <cx:pt idx="10975">18</cx:pt>
          <cx:pt idx="10976">17</cx:pt>
          <cx:pt idx="10977">17</cx:pt>
          <cx:pt idx="10978">17</cx:pt>
          <cx:pt idx="10979">18</cx:pt>
          <cx:pt idx="10980">18</cx:pt>
          <cx:pt idx="10981">17</cx:pt>
          <cx:pt idx="10982">17</cx:pt>
          <cx:pt idx="10983">18</cx:pt>
          <cx:pt idx="10984">18</cx:pt>
          <cx:pt idx="10985">17</cx:pt>
          <cx:pt idx="10986">17</cx:pt>
          <cx:pt idx="10987">19</cx:pt>
          <cx:pt idx="10988">18</cx:pt>
          <cx:pt idx="10989">19</cx:pt>
          <cx:pt idx="10990">18</cx:pt>
          <cx:pt idx="10991">17</cx:pt>
          <cx:pt idx="10992">17</cx:pt>
          <cx:pt idx="10993">18</cx:pt>
          <cx:pt idx="10994">17</cx:pt>
          <cx:pt idx="10995">17</cx:pt>
          <cx:pt idx="10996">18</cx:pt>
          <cx:pt idx="10997">17</cx:pt>
          <cx:pt idx="10998">17</cx:pt>
          <cx:pt idx="10999">18</cx:pt>
          <cx:pt idx="11000">18</cx:pt>
          <cx:pt idx="11001">18</cx:pt>
          <cx:pt idx="11002">17</cx:pt>
          <cx:pt idx="11003">18</cx:pt>
          <cx:pt idx="11004">18</cx:pt>
          <cx:pt idx="11005">19</cx:pt>
          <cx:pt idx="11006">17</cx:pt>
          <cx:pt idx="11007">17</cx:pt>
          <cx:pt idx="11008">18</cx:pt>
          <cx:pt idx="11009">17</cx:pt>
          <cx:pt idx="11010">18</cx:pt>
          <cx:pt idx="11011">17</cx:pt>
          <cx:pt idx="11012">17</cx:pt>
          <cx:pt idx="11013">17</cx:pt>
          <cx:pt idx="11014">17</cx:pt>
          <cx:pt idx="11015">18</cx:pt>
          <cx:pt idx="11016">17</cx:pt>
          <cx:pt idx="11017">17</cx:pt>
          <cx:pt idx="11018">17</cx:pt>
          <cx:pt idx="11019">18</cx:pt>
          <cx:pt idx="11020">17</cx:pt>
          <cx:pt idx="11021">19</cx:pt>
          <cx:pt idx="11022">18</cx:pt>
          <cx:pt idx="11023">17</cx:pt>
          <cx:pt idx="11024">18</cx:pt>
          <cx:pt idx="11025">17</cx:pt>
          <cx:pt idx="11026">18</cx:pt>
          <cx:pt idx="11027">18</cx:pt>
          <cx:pt idx="11028">17</cx:pt>
          <cx:pt idx="11029">18</cx:pt>
          <cx:pt idx="11030">17</cx:pt>
          <cx:pt idx="11031">18</cx:pt>
          <cx:pt idx="11032">18</cx:pt>
          <cx:pt idx="11033">17</cx:pt>
          <cx:pt idx="11034">17</cx:pt>
          <cx:pt idx="11035">19</cx:pt>
          <cx:pt idx="11036">18</cx:pt>
          <cx:pt idx="11037">18</cx:pt>
          <cx:pt idx="11038">17</cx:pt>
          <cx:pt idx="11039">18</cx:pt>
          <cx:pt idx="11040">17</cx:pt>
          <cx:pt idx="11041">18</cx:pt>
          <cx:pt idx="11042">17</cx:pt>
          <cx:pt idx="11043">18</cx:pt>
          <cx:pt idx="11044">18</cx:pt>
          <cx:pt idx="11045">17</cx:pt>
          <cx:pt idx="11046">18</cx:pt>
          <cx:pt idx="11047">18</cx:pt>
          <cx:pt idx="11048">17</cx:pt>
          <cx:pt idx="11049">18</cx:pt>
          <cx:pt idx="11050">17</cx:pt>
          <cx:pt idx="11051">18</cx:pt>
          <cx:pt idx="11052">17</cx:pt>
          <cx:pt idx="11053">17</cx:pt>
          <cx:pt idx="11054">18</cx:pt>
          <cx:pt idx="11055">19</cx:pt>
          <cx:pt idx="11056">18</cx:pt>
          <cx:pt idx="11057">18</cx:pt>
          <cx:pt idx="11058">17</cx:pt>
          <cx:pt idx="11059">18</cx:pt>
          <cx:pt idx="11060">17</cx:pt>
          <cx:pt idx="11061">17</cx:pt>
          <cx:pt idx="11062">18</cx:pt>
          <cx:pt idx="11063">17</cx:pt>
          <cx:pt idx="11064">17</cx:pt>
          <cx:pt idx="11065">17</cx:pt>
          <cx:pt idx="11066">17</cx:pt>
          <cx:pt idx="11067">17</cx:pt>
          <cx:pt idx="11068">17</cx:pt>
          <cx:pt idx="11069">23</cx:pt>
          <cx:pt idx="11070">23</cx:pt>
          <cx:pt idx="11071">23</cx:pt>
          <cx:pt idx="11072">23</cx:pt>
          <cx:pt idx="11073">23</cx:pt>
          <cx:pt idx="11074">23</cx:pt>
          <cx:pt idx="11075">23</cx:pt>
          <cx:pt idx="11076">23</cx:pt>
          <cx:pt idx="11077">21</cx:pt>
          <cx:pt idx="11078">23</cx:pt>
          <cx:pt idx="11079">23</cx:pt>
          <cx:pt idx="11080">23</cx:pt>
          <cx:pt idx="11081">23</cx:pt>
          <cx:pt idx="11082">23</cx:pt>
          <cx:pt idx="11083">23</cx:pt>
          <cx:pt idx="11084">23</cx:pt>
          <cx:pt idx="11085">23</cx:pt>
          <cx:pt idx="11086">23</cx:pt>
          <cx:pt idx="11087">23</cx:pt>
          <cx:pt idx="11088">23</cx:pt>
          <cx:pt idx="11089">23</cx:pt>
          <cx:pt idx="11090">23</cx:pt>
          <cx:pt idx="11091">23</cx:pt>
          <cx:pt idx="11092">18</cx:pt>
          <cx:pt idx="11093">16</cx:pt>
          <cx:pt idx="11094">16</cx:pt>
          <cx:pt idx="11095">16</cx:pt>
          <cx:pt idx="11096">18</cx:pt>
          <cx:pt idx="11097">18</cx:pt>
          <cx:pt idx="11098">18</cx:pt>
          <cx:pt idx="11099">17</cx:pt>
          <cx:pt idx="11100">17</cx:pt>
          <cx:pt idx="11101">17</cx:pt>
          <cx:pt idx="11102">17</cx:pt>
          <cx:pt idx="11103">17</cx:pt>
          <cx:pt idx="11104">17</cx:pt>
          <cx:pt idx="11105">27</cx:pt>
          <cx:pt idx="11106">27</cx:pt>
          <cx:pt idx="11107">27</cx:pt>
          <cx:pt idx="11108">27</cx:pt>
          <cx:pt idx="11109">31</cx:pt>
          <cx:pt idx="11110">26</cx:pt>
          <cx:pt idx="11111">26</cx:pt>
          <cx:pt idx="11112">30</cx:pt>
          <cx:pt idx="11113">30</cx:pt>
          <cx:pt idx="11114">30</cx:pt>
          <cx:pt idx="11115">28</cx:pt>
          <cx:pt idx="11116">28</cx:pt>
          <cx:pt idx="11117">28</cx:pt>
          <cx:pt idx="11118">28</cx:pt>
          <cx:pt idx="11119">30</cx:pt>
          <cx:pt idx="11120">30</cx:pt>
          <cx:pt idx="11121">28</cx:pt>
          <cx:pt idx="11122">29</cx:pt>
          <cx:pt idx="11123">37</cx:pt>
          <cx:pt idx="11124">28</cx:pt>
          <cx:pt idx="11125">29</cx:pt>
          <cx:pt idx="11126">37</cx:pt>
          <cx:pt idx="11127">31</cx:pt>
          <cx:pt idx="11128">29</cx:pt>
          <cx:pt idx="11129">27</cx:pt>
          <cx:pt idx="11130">29</cx:pt>
          <cx:pt idx="11131">31</cx:pt>
          <cx:pt idx="11132">29</cx:pt>
          <cx:pt idx="11133">29</cx:pt>
          <cx:pt idx="11134">27</cx:pt>
          <cx:pt idx="11135">27</cx:pt>
          <cx:pt idx="11136">29</cx:pt>
          <cx:pt idx="11137">29</cx:pt>
          <cx:pt idx="11138">31</cx:pt>
          <cx:pt idx="11139">36</cx:pt>
          <cx:pt idx="11140">36</cx:pt>
          <cx:pt idx="11141">36</cx:pt>
          <cx:pt idx="11142">24</cx:pt>
          <cx:pt idx="11143">25</cx:pt>
          <cx:pt idx="11144">27</cx:pt>
          <cx:pt idx="11145">27</cx:pt>
          <cx:pt idx="11146">19</cx:pt>
          <cx:pt idx="11147">19</cx:pt>
          <cx:pt idx="11148">19</cx:pt>
          <cx:pt idx="11149">21</cx:pt>
          <cx:pt idx="11150">19</cx:pt>
          <cx:pt idx="11151">21</cx:pt>
          <cx:pt idx="11152">21</cx:pt>
          <cx:pt idx="11153">21</cx:pt>
          <cx:pt idx="11154">19</cx:pt>
          <cx:pt idx="11155">19</cx:pt>
          <cx:pt idx="11156">19</cx:pt>
          <cx:pt idx="11157">19</cx:pt>
          <cx:pt idx="11158">21</cx:pt>
          <cx:pt idx="11159">21</cx:pt>
          <cx:pt idx="11160">21</cx:pt>
          <cx:pt idx="11161">19</cx:pt>
          <cx:pt idx="11162">21</cx:pt>
          <cx:pt idx="11163">21</cx:pt>
          <cx:pt idx="11164">21</cx:pt>
          <cx:pt idx="11165">19</cx:pt>
          <cx:pt idx="11166">19</cx:pt>
          <cx:pt idx="11167">19</cx:pt>
          <cx:pt idx="11168">19</cx:pt>
          <cx:pt idx="11169">21</cx:pt>
          <cx:pt idx="11170">19</cx:pt>
          <cx:pt idx="11171">21</cx:pt>
          <cx:pt idx="11172">19</cx:pt>
          <cx:pt idx="11173">21</cx:pt>
          <cx:pt idx="11174">21</cx:pt>
          <cx:pt idx="11175">21</cx:pt>
          <cx:pt idx="11176">19</cx:pt>
          <cx:pt idx="11177">21</cx:pt>
          <cx:pt idx="11178">18</cx:pt>
          <cx:pt idx="11179">18</cx:pt>
          <cx:pt idx="11180">18</cx:pt>
          <cx:pt idx="11181">23</cx:pt>
          <cx:pt idx="11182">15</cx:pt>
          <cx:pt idx="11183">16</cx:pt>
          <cx:pt idx="11184">15</cx:pt>
          <cx:pt idx="11185">18</cx:pt>
          <cx:pt idx="11186">18</cx:pt>
          <cx:pt idx="11187">18</cx:pt>
          <cx:pt idx="11188">18</cx:pt>
          <cx:pt idx="11189">18</cx:pt>
          <cx:pt idx="11190">18</cx:pt>
          <cx:pt idx="11191">18</cx:pt>
          <cx:pt idx="11192">18</cx:pt>
          <cx:pt idx="11193">20</cx:pt>
          <cx:pt idx="11194">20</cx:pt>
          <cx:pt idx="11195">20</cx:pt>
          <cx:pt idx="11196">20</cx:pt>
          <cx:pt idx="11197">16</cx:pt>
          <cx:pt idx="11198">20</cx:pt>
          <cx:pt idx="11199">20</cx:pt>
          <cx:pt idx="11200">15</cx:pt>
          <cx:pt idx="11201">20</cx:pt>
          <cx:pt idx="11202">20</cx:pt>
          <cx:pt idx="11203">20</cx:pt>
          <cx:pt idx="11204">19</cx:pt>
          <cx:pt idx="11205">20</cx:pt>
          <cx:pt idx="11206">19</cx:pt>
          <cx:pt idx="11207">19</cx:pt>
          <cx:pt idx="11208">21</cx:pt>
          <cx:pt idx="11209">21</cx:pt>
          <cx:pt idx="11210">21</cx:pt>
          <cx:pt idx="11211">21</cx:pt>
          <cx:pt idx="11212">21</cx:pt>
          <cx:pt idx="11213">21</cx:pt>
          <cx:pt idx="11214">19</cx:pt>
          <cx:pt idx="11215">20</cx:pt>
          <cx:pt idx="11216">31</cx:pt>
          <cx:pt idx="11217">36</cx:pt>
          <cx:pt idx="11218">36</cx:pt>
          <cx:pt idx="11219">36</cx:pt>
          <cx:pt idx="11220">33</cx:pt>
          <cx:pt idx="11221">33</cx:pt>
          <cx:pt idx="11222">35</cx:pt>
          <cx:pt idx="11223">35</cx:pt>
          <cx:pt idx="11224">36</cx:pt>
          <cx:pt idx="11225">35</cx:pt>
          <cx:pt idx="11226">33</cx:pt>
          <cx:pt idx="11227">31</cx:pt>
          <cx:pt idx="11228">36</cx:pt>
          <cx:pt idx="11229">36</cx:pt>
          <cx:pt idx="11230">31</cx:pt>
          <cx:pt idx="11231">36</cx:pt>
          <cx:pt idx="11232">36</cx:pt>
          <cx:pt idx="11233">35</cx:pt>
          <cx:pt idx="11234">33</cx:pt>
          <cx:pt idx="11235">33</cx:pt>
          <cx:pt idx="11236">36</cx:pt>
          <cx:pt idx="11237">35</cx:pt>
          <cx:pt idx="11238">33</cx:pt>
          <cx:pt idx="11239">33</cx:pt>
          <cx:pt idx="11240">36</cx:pt>
          <cx:pt idx="11241">35</cx:pt>
          <cx:pt idx="11242">33</cx:pt>
          <cx:pt idx="11243">33</cx:pt>
          <cx:pt idx="11244">33</cx:pt>
          <cx:pt idx="11245">33</cx:pt>
          <cx:pt idx="11246">22</cx:pt>
          <cx:pt idx="11247">22</cx:pt>
          <cx:pt idx="11248">24</cx:pt>
          <cx:pt idx="11249">24</cx:pt>
          <cx:pt idx="11250">24</cx:pt>
          <cx:pt idx="11251">22</cx:pt>
          <cx:pt idx="11252">24</cx:pt>
          <cx:pt idx="11253">24</cx:pt>
          <cx:pt idx="11254">24</cx:pt>
          <cx:pt idx="11255">24</cx:pt>
          <cx:pt idx="11256">24</cx:pt>
          <cx:pt idx="11257">24</cx:pt>
          <cx:pt idx="11258">24</cx:pt>
          <cx:pt idx="11259">22</cx:pt>
          <cx:pt idx="11260">24</cx:pt>
          <cx:pt idx="11261">24</cx:pt>
          <cx:pt idx="11262">24</cx:pt>
          <cx:pt idx="11263">24</cx:pt>
          <cx:pt idx="11264">24</cx:pt>
          <cx:pt idx="11265">24</cx:pt>
          <cx:pt idx="11266">24</cx:pt>
          <cx:pt idx="11267">24</cx:pt>
          <cx:pt idx="11268">26</cx:pt>
          <cx:pt idx="11269">25</cx:pt>
          <cx:pt idx="11270">25</cx:pt>
          <cx:pt idx="11271">26</cx:pt>
          <cx:pt idx="11272">26</cx:pt>
          <cx:pt idx="11273">26</cx:pt>
          <cx:pt idx="11274">26</cx:pt>
          <cx:pt idx="11275">26</cx:pt>
          <cx:pt idx="11276">25</cx:pt>
          <cx:pt idx="11277">26</cx:pt>
          <cx:pt idx="11278">26</cx:pt>
          <cx:pt idx="11279">25</cx:pt>
          <cx:pt idx="11280">26</cx:pt>
          <cx:pt idx="11281">26</cx:pt>
          <cx:pt idx="11282">25</cx:pt>
          <cx:pt idx="11283">25</cx:pt>
          <cx:pt idx="11284">26</cx:pt>
          <cx:pt idx="11285">26</cx:pt>
          <cx:pt idx="11286">26</cx:pt>
          <cx:pt idx="11287">26</cx:pt>
          <cx:pt idx="11288">25</cx:pt>
          <cx:pt idx="11289">26</cx:pt>
          <cx:pt idx="11290">25</cx:pt>
          <cx:pt idx="11291">26</cx:pt>
          <cx:pt idx="11292">26</cx:pt>
          <cx:pt idx="11293">26</cx:pt>
          <cx:pt idx="11294">26</cx:pt>
          <cx:pt idx="11295">22</cx:pt>
          <cx:pt idx="11296">23</cx:pt>
          <cx:pt idx="11297">23</cx:pt>
          <cx:pt idx="11298">22</cx:pt>
          <cx:pt idx="11299">22</cx:pt>
          <cx:pt idx="11300">22</cx:pt>
          <cx:pt idx="11301">21</cx:pt>
          <cx:pt idx="11302">21</cx:pt>
          <cx:pt idx="11303">21</cx:pt>
          <cx:pt idx="11304">21</cx:pt>
          <cx:pt idx="11305">22</cx:pt>
          <cx:pt idx="11306">22</cx:pt>
          <cx:pt idx="11307">32</cx:pt>
          <cx:pt idx="11308">30</cx:pt>
          <cx:pt idx="11309">32</cx:pt>
          <cx:pt idx="11310">32</cx:pt>
          <cx:pt idx="11311">32</cx:pt>
          <cx:pt idx="11312">32</cx:pt>
          <cx:pt idx="11313">32</cx:pt>
          <cx:pt idx="11314">32</cx:pt>
          <cx:pt idx="11315">32</cx:pt>
          <cx:pt idx="11316">32</cx:pt>
          <cx:pt idx="11317">30</cx:pt>
          <cx:pt idx="11318">31</cx:pt>
          <cx:pt idx="11319">31</cx:pt>
          <cx:pt idx="11320">31</cx:pt>
          <cx:pt idx="11321">25</cx:pt>
          <cx:pt idx="11322">25</cx:pt>
          <cx:pt idx="11323">25</cx:pt>
          <cx:pt idx="11324">25</cx:pt>
          <cx:pt idx="11325">25</cx:pt>
          <cx:pt idx="11326">25</cx:pt>
          <cx:pt idx="11327">25</cx:pt>
          <cx:pt idx="11328">25</cx:pt>
          <cx:pt idx="11329">25</cx:pt>
          <cx:pt idx="11330">40</cx:pt>
          <cx:pt idx="11331">40</cx:pt>
          <cx:pt idx="11332">40</cx:pt>
          <cx:pt idx="11333">40</cx:pt>
          <cx:pt idx="11334">40</cx:pt>
          <cx:pt idx="11335">36</cx:pt>
          <cx:pt idx="11336">40</cx:pt>
          <cx:pt idx="11337">40</cx:pt>
          <cx:pt idx="11338">36</cx:pt>
          <cx:pt idx="11339">40</cx:pt>
          <cx:pt idx="11340">40</cx:pt>
          <cx:pt idx="11341">40</cx:pt>
          <cx:pt idx="11342">39</cx:pt>
          <cx:pt idx="11343">39</cx:pt>
          <cx:pt idx="11344">39</cx:pt>
          <cx:pt idx="11345">39</cx:pt>
          <cx:pt idx="11346">40</cx:pt>
          <cx:pt idx="11347">40</cx:pt>
          <cx:pt idx="11348">40</cx:pt>
          <cx:pt idx="11349">36</cx:pt>
          <cx:pt idx="11350">40</cx:pt>
          <cx:pt idx="11351">35</cx:pt>
          <cx:pt idx="11352">40</cx:pt>
          <cx:pt idx="11353">35</cx:pt>
          <cx:pt idx="11354">40</cx:pt>
          <cx:pt idx="11355">40</cx:pt>
          <cx:pt idx="11356">36</cx:pt>
          <cx:pt idx="11357">39</cx:pt>
          <cx:pt idx="11358">35</cx:pt>
          <cx:pt idx="11359">36</cx:pt>
          <cx:pt idx="11360">39</cx:pt>
          <cx:pt idx="11361">39</cx:pt>
          <cx:pt idx="11362">14</cx:pt>
          <cx:pt idx="11363">14</cx:pt>
          <cx:pt idx="11364">14</cx:pt>
          <cx:pt idx="11365">33</cx:pt>
          <cx:pt idx="11366">32</cx:pt>
          <cx:pt idx="11367">28</cx:pt>
          <cx:pt idx="11368">28</cx:pt>
          <cx:pt idx="11369">26</cx:pt>
          <cx:pt idx="11370">26</cx:pt>
          <cx:pt idx="11371">32</cx:pt>
          <cx:pt idx="11372">28</cx:pt>
          <cx:pt idx="11373">28</cx:pt>
          <cx:pt idx="11374">24</cx:pt>
          <cx:pt idx="11375">24</cx:pt>
          <cx:pt idx="11376">24</cx:pt>
          <cx:pt idx="11377">24</cx:pt>
          <cx:pt idx="11378">24</cx:pt>
          <cx:pt idx="11379">24</cx:pt>
          <cx:pt idx="11380">21</cx:pt>
          <cx:pt idx="11381">21</cx:pt>
          <cx:pt idx="11382">21</cx:pt>
          <cx:pt idx="11383">21</cx:pt>
          <cx:pt idx="11384">21</cx:pt>
          <cx:pt idx="11385">21</cx:pt>
          <cx:pt idx="11386">21</cx:pt>
          <cx:pt idx="11387">21</cx:pt>
          <cx:pt idx="11388">21</cx:pt>
          <cx:pt idx="11389">19</cx:pt>
          <cx:pt idx="11390">19</cx:pt>
          <cx:pt idx="11391">19</cx:pt>
          <cx:pt idx="11392">19</cx:pt>
          <cx:pt idx="11393">19</cx:pt>
          <cx:pt idx="11394">18</cx:pt>
          <cx:pt idx="11395">18</cx:pt>
          <cx:pt idx="11396">23</cx:pt>
          <cx:pt idx="11397">23</cx:pt>
          <cx:pt idx="11398">23</cx:pt>
          <cx:pt idx="11399">23</cx:pt>
          <cx:pt idx="11400">24</cx:pt>
          <cx:pt idx="11401">23</cx:pt>
          <cx:pt idx="11402">23</cx:pt>
          <cx:pt idx="11403">23</cx:pt>
          <cx:pt idx="11404">23</cx:pt>
          <cx:pt idx="11405">23</cx:pt>
          <cx:pt idx="11406">24</cx:pt>
          <cx:pt idx="11407">23</cx:pt>
          <cx:pt idx="11408">20</cx:pt>
          <cx:pt idx="11409">20</cx:pt>
          <cx:pt idx="11410">20</cx:pt>
          <cx:pt idx="11411">21</cx:pt>
          <cx:pt idx="11412">22</cx:pt>
          <cx:pt idx="11413">22</cx:pt>
          <cx:pt idx="11414">22</cx:pt>
          <cx:pt idx="11415">24</cx:pt>
          <cx:pt idx="11416">23</cx:pt>
          <cx:pt idx="11417">25</cx:pt>
          <cx:pt idx="11418">24</cx:pt>
          <cx:pt idx="11419">24</cx:pt>
          <cx:pt idx="11420">24</cx:pt>
          <cx:pt idx="11421">24</cx:pt>
          <cx:pt idx="11422">22</cx:pt>
          <cx:pt idx="11423">22</cx:pt>
          <cx:pt idx="11424">24</cx:pt>
          <cx:pt idx="11425">23</cx:pt>
          <cx:pt idx="11426">24</cx:pt>
          <cx:pt idx="11427">22</cx:pt>
          <cx:pt idx="11428">21</cx:pt>
          <cx:pt idx="11429">22</cx:pt>
          <cx:pt idx="11430">22</cx:pt>
          <cx:pt idx="11431">22</cx:pt>
          <cx:pt idx="11432">22</cx:pt>
          <cx:pt idx="11433">22</cx:pt>
          <cx:pt idx="11434">22</cx:pt>
          <cx:pt idx="11435">22</cx:pt>
          <cx:pt idx="11436">21</cx:pt>
          <cx:pt idx="11437">21</cx:pt>
          <cx:pt idx="11438">21</cx:pt>
          <cx:pt idx="11439">21</cx:pt>
          <cx:pt idx="11440">21</cx:pt>
          <cx:pt idx="11441">21</cx:pt>
          <cx:pt idx="11442">22</cx:pt>
          <cx:pt idx="11443">22</cx:pt>
          <cx:pt idx="11444">22</cx:pt>
          <cx:pt idx="11445">22</cx:pt>
          <cx:pt idx="11446">22</cx:pt>
          <cx:pt idx="11447">22</cx:pt>
          <cx:pt idx="11448">21</cx:pt>
          <cx:pt idx="11449">21</cx:pt>
          <cx:pt idx="11450">21</cx:pt>
          <cx:pt idx="11451">23</cx:pt>
          <cx:pt idx="11452">25</cx:pt>
          <cx:pt idx="11453">23</cx:pt>
          <cx:pt idx="11454">23</cx:pt>
          <cx:pt idx="11455">28</cx:pt>
          <cx:pt idx="11456">25</cx:pt>
          <cx:pt idx="11457">28</cx:pt>
          <cx:pt idx="11458">28</cx:pt>
          <cx:pt idx="11459">23</cx:pt>
          <cx:pt idx="11460">23</cx:pt>
          <cx:pt idx="11461">27</cx:pt>
          <cx:pt idx="11462">23</cx:pt>
          <cx:pt idx="11463">27</cx:pt>
          <cx:pt idx="11464">23</cx:pt>
          <cx:pt idx="11465">24</cx:pt>
          <cx:pt idx="11466">24</cx:pt>
          <cx:pt idx="11467">27</cx:pt>
          <cx:pt idx="11468">23</cx:pt>
          <cx:pt idx="11469">27</cx:pt>
          <cx:pt idx="11470">24</cx:pt>
          <cx:pt idx="11471">23</cx:pt>
          <cx:pt idx="11472">27</cx:pt>
          <cx:pt idx="11473">24</cx:pt>
          <cx:pt idx="11474">27</cx:pt>
          <cx:pt idx="11475">23</cx:pt>
          <cx:pt idx="11476">26</cx:pt>
          <cx:pt idx="11477">26</cx:pt>
          <cx:pt idx="11478">26</cx:pt>
          <cx:pt idx="11479">26</cx:pt>
          <cx:pt idx="11480">26</cx:pt>
          <cx:pt idx="11481">26</cx:pt>
          <cx:pt idx="11482">26</cx:pt>
          <cx:pt idx="11483">34</cx:pt>
          <cx:pt idx="11484">32</cx:pt>
          <cx:pt idx="11485">27</cx:pt>
          <cx:pt idx="11486">32</cx:pt>
          <cx:pt idx="11487">32</cx:pt>
          <cx:pt idx="11488">31</cx:pt>
          <cx:pt idx="11489">26</cx:pt>
          <cx:pt idx="11490">28</cx:pt>
          <cx:pt idx="11491">34</cx:pt>
          <cx:pt idx="11492">28</cx:pt>
          <cx:pt idx="11493">28</cx:pt>
          <cx:pt idx="11494">27</cx:pt>
          <cx:pt idx="11495">28</cx:pt>
          <cx:pt idx="11496">34</cx:pt>
          <cx:pt idx="11497">34</cx:pt>
          <cx:pt idx="11498">26</cx:pt>
          <cx:pt idx="11499">28</cx:pt>
          <cx:pt idx="11500">28</cx:pt>
          <cx:pt idx="11501">28</cx:pt>
          <cx:pt idx="11502">27</cx:pt>
          <cx:pt idx="11503">25</cx:pt>
          <cx:pt idx="11504">28</cx:pt>
          <cx:pt idx="11505">27</cx:pt>
          <cx:pt idx="11506">26</cx:pt>
          <cx:pt idx="11507">28</cx:pt>
          <cx:pt idx="11508">19</cx:pt>
          <cx:pt idx="11509">19</cx:pt>
          <cx:pt idx="11510">19</cx:pt>
          <cx:pt idx="11511">31</cx:pt>
          <cx:pt idx="11512">27</cx:pt>
          <cx:pt idx="11513">27</cx:pt>
          <cx:pt idx="11514">22</cx:pt>
          <cx:pt idx="11515">24</cx:pt>
          <cx:pt idx="11516">21</cx:pt>
          <cx:pt idx="11517">30</cx:pt>
          <cx:pt idx="11518">25</cx:pt>
          <cx:pt idx="11519">24</cx:pt>
          <cx:pt idx="11520">25</cx:pt>
          <cx:pt idx="11521">30</cx:pt>
          <cx:pt idx="11522">21</cx:pt>
          <cx:pt idx="11523">19</cx:pt>
          <cx:pt idx="11524">19</cx:pt>
          <cx:pt idx="11525">19</cx:pt>
          <cx:pt idx="11526">27</cx:pt>
          <cx:pt idx="11527">22</cx:pt>
          <cx:pt idx="11528">27</cx:pt>
          <cx:pt idx="11529">24</cx:pt>
          <cx:pt idx="11530">25</cx:pt>
          <cx:pt idx="11531">21</cx:pt>
          <cx:pt idx="11532">25</cx:pt>
          <cx:pt idx="11533">21</cx:pt>
          <cx:pt idx="11534">24</cx:pt>
          <cx:pt idx="11535">34</cx:pt>
          <cx:pt idx="11536">34</cx:pt>
          <cx:pt idx="11537">35</cx:pt>
          <cx:pt idx="11538">34</cx:pt>
          <cx:pt idx="11539">35</cx:pt>
          <cx:pt idx="11540">34</cx:pt>
          <cx:pt idx="11541">28</cx:pt>
          <cx:pt idx="11542">28</cx:pt>
          <cx:pt idx="11543">28</cx:pt>
          <cx:pt idx="11544">28</cx:pt>
          <cx:pt idx="11545">28</cx:pt>
          <cx:pt idx="11546">28</cx:pt>
          <cx:pt idx="11547">28</cx:pt>
          <cx:pt idx="11548">28</cx:pt>
          <cx:pt idx="11549">28</cx:pt>
          <cx:pt idx="11550">28</cx:pt>
          <cx:pt idx="11551">24</cx:pt>
          <cx:pt idx="11552">24</cx:pt>
          <cx:pt idx="11553">30</cx:pt>
          <cx:pt idx="11554">24</cx:pt>
          <cx:pt idx="11555">24</cx:pt>
          <cx:pt idx="11556">24</cx:pt>
          <cx:pt idx="11557">31</cx:pt>
          <cx:pt idx="11558">31</cx:pt>
          <cx:pt idx="11559">24</cx:pt>
          <cx:pt idx="11560">24</cx:pt>
          <cx:pt idx="11561">31</cx:pt>
          <cx:pt idx="11562">25</cx:pt>
          <cx:pt idx="11563">30</cx:pt>
          <cx:pt idx="11564">30</cx:pt>
          <cx:pt idx="11565">31</cx:pt>
          <cx:pt idx="11566">24</cx:pt>
          <cx:pt idx="11567">31</cx:pt>
          <cx:pt idx="11568">31</cx:pt>
          <cx:pt idx="11569">24</cx:pt>
          <cx:pt idx="11570">25</cx:pt>
          <cx:pt idx="11571">25</cx:pt>
          <cx:pt idx="11572">30</cx:pt>
          <cx:pt idx="11573">31</cx:pt>
          <cx:pt idx="11574">24</cx:pt>
          <cx:pt idx="11575">24</cx:pt>
          <cx:pt idx="11576">25</cx:pt>
          <cx:pt idx="11577">30</cx:pt>
          <cx:pt idx="11578">25</cx:pt>
          <cx:pt idx="11579">30</cx:pt>
          <cx:pt idx="11580">25</cx:pt>
          <cx:pt idx="11581">24</cx:pt>
          <cx:pt idx="11582">30</cx:pt>
          <cx:pt idx="11583">25</cx:pt>
          <cx:pt idx="11584">29</cx:pt>
          <cx:pt idx="11585">26</cx:pt>
          <cx:pt idx="11586">26</cx:pt>
          <cx:pt idx="11587">23</cx:pt>
          <cx:pt idx="11588">23</cx:pt>
          <cx:pt idx="11589">28</cx:pt>
          <cx:pt idx="11590">23</cx:pt>
          <cx:pt idx="11591">31</cx:pt>
          <cx:pt idx="11592">31</cx:pt>
          <cx:pt idx="11593">28</cx:pt>
          <cx:pt idx="11594">23</cx:pt>
          <cx:pt idx="11595">26</cx:pt>
          <cx:pt idx="11596">28</cx:pt>
          <cx:pt idx="11597">28</cx:pt>
          <cx:pt idx="11598">29</cx:pt>
          <cx:pt idx="11599">31</cx:pt>
          <cx:pt idx="11600">30</cx:pt>
          <cx:pt idx="11601">29</cx:pt>
          <cx:pt idx="11602">29</cx:pt>
          <cx:pt idx="11603">29</cx:pt>
          <cx:pt idx="11604">30</cx:pt>
          <cx:pt idx="11605">26</cx:pt>
          <cx:pt idx="11606">24</cx:pt>
          <cx:pt idx="11607">24</cx:pt>
          <cx:pt idx="11608">25</cx:pt>
          <cx:pt idx="11609">31</cx:pt>
          <cx:pt idx="11610">24</cx:pt>
          <cx:pt idx="11611">25</cx:pt>
          <cx:pt idx="11612">31</cx:pt>
          <cx:pt idx="11613">31</cx:pt>
          <cx:pt idx="11614">26</cx:pt>
          <cx:pt idx="11615">26</cx:pt>
          <cx:pt idx="11616">31</cx:pt>
          <cx:pt idx="11617">26</cx:pt>
          <cx:pt idx="11618">26</cx:pt>
          <cx:pt idx="11619">31</cx:pt>
          <cx:pt idx="11620">31</cx:pt>
          <cx:pt idx="11621">26</cx:pt>
          <cx:pt idx="11622">31</cx:pt>
          <cx:pt idx="11623">25</cx:pt>
          <cx:pt idx="11624">25</cx:pt>
          <cx:pt idx="11625">25</cx:pt>
          <cx:pt idx="11626">25</cx:pt>
          <cx:pt idx="11627">26</cx:pt>
          <cx:pt idx="11628">25</cx:pt>
          <cx:pt idx="11629">25</cx:pt>
          <cx:pt idx="11630">26</cx:pt>
          <cx:pt idx="11631">25</cx:pt>
          <cx:pt idx="11632">25</cx:pt>
          <cx:pt idx="11633">25</cx:pt>
          <cx:pt idx="11634">26</cx:pt>
          <cx:pt idx="11635">26</cx:pt>
          <cx:pt idx="11636">25</cx:pt>
          <cx:pt idx="11637">25</cx:pt>
          <cx:pt idx="11638">26</cx:pt>
          <cx:pt idx="11639">25</cx:pt>
          <cx:pt idx="11640">23</cx:pt>
          <cx:pt idx="11641">33</cx:pt>
          <cx:pt idx="11642">33</cx:pt>
          <cx:pt idx="11643">33</cx:pt>
          <cx:pt idx="11644">33</cx:pt>
          <cx:pt idx="11645">33</cx:pt>
          <cx:pt idx="11646">33</cx:pt>
          <cx:pt idx="11647">33</cx:pt>
          <cx:pt idx="11648">33</cx:pt>
          <cx:pt idx="11649">33</cx:pt>
          <cx:pt idx="11650">33</cx:pt>
          <cx:pt idx="11651">25</cx:pt>
          <cx:pt idx="11652">25</cx:pt>
          <cx:pt idx="11653">24</cx:pt>
          <cx:pt idx="11654">24</cx:pt>
          <cx:pt idx="11655">24</cx:pt>
          <cx:pt idx="11656">24</cx:pt>
          <cx:pt idx="11657">24</cx:pt>
          <cx:pt idx="11658">24</cx:pt>
          <cx:pt idx="11659">21</cx:pt>
          <cx:pt idx="11660">20</cx:pt>
          <cx:pt idx="11661">20</cx:pt>
          <cx:pt idx="11662">21</cx:pt>
          <cx:pt idx="11663">21</cx:pt>
          <cx:pt idx="11664">20</cx:pt>
          <cx:pt idx="11665">20</cx:pt>
          <cx:pt idx="11666">20</cx:pt>
          <cx:pt idx="11667">20</cx:pt>
          <cx:pt idx="11668">21</cx:pt>
          <cx:pt idx="11669">20</cx:pt>
          <cx:pt idx="11670">20</cx:pt>
          <cx:pt idx="11671">20</cx:pt>
          <cx:pt idx="11672">21</cx:pt>
          <cx:pt idx="11673">20</cx:pt>
          <cx:pt idx="11674">20</cx:pt>
          <cx:pt idx="11675">21</cx:pt>
          <cx:pt idx="11676">20</cx:pt>
          <cx:pt idx="11677">21</cx:pt>
          <cx:pt idx="11678">21</cx:pt>
          <cx:pt idx="11679">21</cx:pt>
          <cx:pt idx="11680">20</cx:pt>
          <cx:pt idx="11681">21</cx:pt>
          <cx:pt idx="11682">20</cx:pt>
          <cx:pt idx="11683">20</cx:pt>
          <cx:pt idx="11684">20</cx:pt>
          <cx:pt idx="11685">21</cx:pt>
          <cx:pt idx="11686">21</cx:pt>
          <cx:pt idx="11687">21</cx:pt>
          <cx:pt idx="11688">22</cx:pt>
          <cx:pt idx="11689">21</cx:pt>
          <cx:pt idx="11690">22</cx:pt>
          <cx:pt idx="11691">21</cx:pt>
          <cx:pt idx="11692">22</cx:pt>
          <cx:pt idx="11693">21</cx:pt>
          <cx:pt idx="11694">21</cx:pt>
          <cx:pt idx="11695">21</cx:pt>
          <cx:pt idx="11696">21</cx:pt>
          <cx:pt idx="11697">22</cx:pt>
          <cx:pt idx="11698">21</cx:pt>
          <cx:pt idx="11699">21</cx:pt>
          <cx:pt idx="11700">22</cx:pt>
          <cx:pt idx="11701">21</cx:pt>
          <cx:pt idx="11702">22</cx:pt>
          <cx:pt idx="11703">22</cx:pt>
          <cx:pt idx="11704">22</cx:pt>
          <cx:pt idx="11705">22</cx:pt>
          <cx:pt idx="11706">22</cx:pt>
          <cx:pt idx="11707">22</cx:pt>
          <cx:pt idx="11708">22</cx:pt>
          <cx:pt idx="11709">22</cx:pt>
          <cx:pt idx="11710">22</cx:pt>
          <cx:pt idx="11711">22</cx:pt>
          <cx:pt idx="11712">22</cx:pt>
          <cx:pt idx="11713">22</cx:pt>
          <cx:pt idx="11714">22</cx:pt>
          <cx:pt idx="11715">22</cx:pt>
          <cx:pt idx="11716">22</cx:pt>
          <cx:pt idx="11717">22</cx:pt>
          <cx:pt idx="11718">22</cx:pt>
          <cx:pt idx="11719">24</cx:pt>
          <cx:pt idx="11720">23</cx:pt>
          <cx:pt idx="11721">24</cx:pt>
          <cx:pt idx="11722">23</cx:pt>
          <cx:pt idx="11723">24</cx:pt>
          <cx:pt idx="11724">24</cx:pt>
          <cx:pt idx="11725">23</cx:pt>
          <cx:pt idx="11726">23</cx:pt>
          <cx:pt idx="11727">20</cx:pt>
          <cx:pt idx="11728">21</cx:pt>
          <cx:pt idx="11729">21</cx:pt>
          <cx:pt idx="11730">23</cx:pt>
          <cx:pt idx="11731">24</cx:pt>
          <cx:pt idx="11732">24</cx:pt>
          <cx:pt idx="11733">24</cx:pt>
          <cx:pt idx="11734">24</cx:pt>
          <cx:pt idx="11735">24</cx:pt>
          <cx:pt idx="11736">24</cx:pt>
          <cx:pt idx="11737">24</cx:pt>
          <cx:pt idx="11738">26</cx:pt>
          <cx:pt idx="11739">27</cx:pt>
          <cx:pt idx="11740">27</cx:pt>
          <cx:pt idx="11741">26</cx:pt>
          <cx:pt idx="11742">27</cx:pt>
          <cx:pt idx="11743">26</cx:pt>
          <cx:pt idx="11744">20</cx:pt>
          <cx:pt idx="11745">20</cx:pt>
          <cx:pt idx="11746">20</cx:pt>
          <cx:pt idx="11747">20</cx:pt>
          <cx:pt idx="11748">22</cx:pt>
          <cx:pt idx="11749">20</cx:pt>
          <cx:pt idx="11750">22</cx:pt>
          <cx:pt idx="11751">20</cx:pt>
          <cx:pt idx="11752">22</cx:pt>
          <cx:pt idx="11753">20</cx:pt>
          <cx:pt idx="11754">20</cx:pt>
          <cx:pt idx="11755">20</cx:pt>
          <cx:pt idx="11756">22</cx:pt>
          <cx:pt idx="11757">20</cx:pt>
          <cx:pt idx="11758">20</cx:pt>
          <cx:pt idx="11759">20</cx:pt>
          <cx:pt idx="11760">20</cx:pt>
          <cx:pt idx="11761">20</cx:pt>
          <cx:pt idx="11762">22</cx:pt>
          <cx:pt idx="11763">20</cx:pt>
          <cx:pt idx="11764">22</cx:pt>
          <cx:pt idx="11765">26</cx:pt>
          <cx:pt idx="11766">28</cx:pt>
          <cx:pt idx="11767">28</cx:pt>
          <cx:pt idx="11768">24</cx:pt>
          <cx:pt idx="11769">26</cx:pt>
          <cx:pt idx="11770">26</cx:pt>
          <cx:pt idx="11771">28</cx:pt>
          <cx:pt idx="11772">24</cx:pt>
          <cx:pt idx="11773">28</cx:pt>
          <cx:pt idx="11774">28</cx:pt>
          <cx:pt idx="11775">28</cx:pt>
          <cx:pt idx="11776">28</cx:pt>
          <cx:pt idx="11777">26</cx:pt>
          <cx:pt idx="11778">23</cx:pt>
          <cx:pt idx="11779">26</cx:pt>
          <cx:pt idx="11780">23</cx:pt>
          <cx:pt idx="11781">28</cx:pt>
          <cx:pt idx="11782">26</cx:pt>
          <cx:pt idx="11783">28</cx:pt>
          <cx:pt idx="11784">26</cx:pt>
          <cx:pt idx="11785">28</cx:pt>
          <cx:pt idx="11786">26</cx:pt>
          <cx:pt idx="11787">26</cx:pt>
          <cx:pt idx="11788">23</cx:pt>
          <cx:pt idx="11789">23</cx:pt>
          <cx:pt idx="11790">28</cx:pt>
          <cx:pt idx="11791">28</cx:pt>
          <cx:pt idx="11792">29</cx:pt>
          <cx:pt idx="11793">26</cx:pt>
          <cx:pt idx="11794">23</cx:pt>
          <cx:pt idx="11795">30</cx:pt>
          <cx:pt idx="11796">33</cx:pt>
          <cx:pt idx="11797">33</cx:pt>
          <cx:pt idx="11798">33</cx:pt>
          <cx:pt idx="11799">33</cx:pt>
          <cx:pt idx="11800">33</cx:pt>
          <cx:pt idx="11801">33</cx:pt>
          <cx:pt idx="11802">30</cx:pt>
          <cx:pt idx="11803">34</cx:pt>
          <cx:pt idx="11804">34</cx:pt>
          <cx:pt idx="11805">34</cx:pt>
          <cx:pt idx="11806">31</cx:pt>
          <cx:pt idx="11807">31</cx:pt>
          <cx:pt idx="11808">34</cx:pt>
          <cx:pt idx="11809">39</cx:pt>
          <cx:pt idx="11810">40</cx:pt>
          <cx:pt idx="11811">37</cx:pt>
          <cx:pt idx="11812">36</cx:pt>
          <cx:pt idx="11813">36</cx:pt>
          <cx:pt idx="11814">36</cx:pt>
          <cx:pt idx="11815">37</cx:pt>
          <cx:pt idx="11816">36</cx:pt>
          <cx:pt idx="11817">36</cx:pt>
          <cx:pt idx="11818">36</cx:pt>
          <cx:pt idx="11819">37</cx:pt>
          <cx:pt idx="11820">36</cx:pt>
          <cx:pt idx="11821">36</cx:pt>
          <cx:pt idx="11822">37</cx:pt>
          <cx:pt idx="11823">36</cx:pt>
          <cx:pt idx="11824">36</cx:pt>
          <cx:pt idx="11825">35</cx:pt>
          <cx:pt idx="11826">35</cx:pt>
          <cx:pt idx="11827">36</cx:pt>
          <cx:pt idx="11828">35</cx:pt>
          <cx:pt idx="11829">35</cx:pt>
          <cx:pt idx="11830">35</cx:pt>
          <cx:pt idx="11831">36</cx:pt>
          <cx:pt idx="11832">15</cx:pt>
          <cx:pt idx="11833">23</cx:pt>
          <cx:pt idx="11834">23</cx:pt>
          <cx:pt idx="11835">23</cx:pt>
          <cx:pt idx="11836">23</cx:pt>
          <cx:pt idx="11837">23</cx:pt>
          <cx:pt idx="11838">23</cx:pt>
          <cx:pt idx="11839">23</cx:pt>
          <cx:pt idx="11840">23</cx:pt>
          <cx:pt idx="11841">23</cx:pt>
          <cx:pt idx="11842">23</cx:pt>
          <cx:pt idx="11843">23</cx:pt>
          <cx:pt idx="11844">23</cx:pt>
          <cx:pt idx="11845">22</cx:pt>
          <cx:pt idx="11846">23</cx:pt>
          <cx:pt idx="11847">22</cx:pt>
          <cx:pt idx="11848">21</cx:pt>
          <cx:pt idx="11849">20</cx:pt>
          <cx:pt idx="11850">23</cx:pt>
          <cx:pt idx="11851">23</cx:pt>
          <cx:pt idx="11852">23</cx:pt>
          <cx:pt idx="11853">22</cx:pt>
          <cx:pt idx="11854">22</cx:pt>
          <cx:pt idx="11855">22</cx:pt>
          <cx:pt idx="11856">20</cx:pt>
          <cx:pt idx="11857">22</cx:pt>
          <cx:pt idx="11858">22</cx:pt>
          <cx:pt idx="11859">20</cx:pt>
          <cx:pt idx="11860">22</cx:pt>
          <cx:pt idx="11861">23</cx:pt>
          <cx:pt idx="11862">23</cx:pt>
          <cx:pt idx="11863">22</cx:pt>
          <cx:pt idx="11864">23</cx:pt>
          <cx:pt idx="11865">22</cx:pt>
          <cx:pt idx="11866">23</cx:pt>
          <cx:pt idx="11867">21</cx:pt>
          <cx:pt idx="11868">21</cx:pt>
          <cx:pt idx="11869">22</cx:pt>
          <cx:pt idx="11870">22</cx:pt>
          <cx:pt idx="11871">21</cx:pt>
          <cx:pt idx="11872">23</cx:pt>
          <cx:pt idx="11873">23</cx:pt>
          <cx:pt idx="11874">22</cx:pt>
          <cx:pt idx="11875">20</cx:pt>
          <cx:pt idx="11876">23</cx:pt>
          <cx:pt idx="11877">22</cx:pt>
          <cx:pt idx="11878">22</cx:pt>
          <cx:pt idx="11879">22</cx:pt>
          <cx:pt idx="11880">23</cx:pt>
          <cx:pt idx="11881">24</cx:pt>
          <cx:pt idx="11882">24</cx:pt>
          <cx:pt idx="11883">25</cx:pt>
          <cx:pt idx="11884">26</cx:pt>
          <cx:pt idx="11885">25</cx:pt>
          <cx:pt idx="11886">26</cx:pt>
          <cx:pt idx="11887">26</cx:pt>
          <cx:pt idx="11888">25</cx:pt>
          <cx:pt idx="11889">26</cx:pt>
          <cx:pt idx="11890">22</cx:pt>
          <cx:pt idx="11891">22</cx:pt>
          <cx:pt idx="11892">23</cx:pt>
          <cx:pt idx="11893">23</cx:pt>
          <cx:pt idx="11894">34</cx:pt>
          <cx:pt idx="11895">26</cx:pt>
          <cx:pt idx="11896">24</cx:pt>
          <cx:pt idx="11897">34</cx:pt>
          <cx:pt idx="11898">24</cx:pt>
          <cx:pt idx="11899">24</cx:pt>
          <cx:pt idx="11900">24</cx:pt>
          <cx:pt idx="11901">34</cx:pt>
          <cx:pt idx="11902">24</cx:pt>
          <cx:pt idx="11903">19</cx:pt>
          <cx:pt idx="11904">19</cx:pt>
          <cx:pt idx="11905">19</cx:pt>
          <cx:pt idx="11906">23</cx:pt>
          <cx:pt idx="11907">23</cx:pt>
          <cx:pt idx="11908">23</cx:pt>
          <cx:pt idx="11909">23</cx:pt>
          <cx:pt idx="11910">23</cx:pt>
          <cx:pt idx="11911">23</cx:pt>
          <cx:pt idx="11912">23</cx:pt>
        </cx:lvl>
      </cx:numDim>
    </cx:data>
  </cx:chartData>
  <cx:chart>
    <cx:title pos="t" align="ctr" overlay="0">
      <cx:tx>
        <cx:txData>
          <cx:v>City MPG</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City MPG</a:t>
          </a:r>
        </a:p>
      </cx:txPr>
    </cx:title>
    <cx:plotArea>
      <cx:plotAreaRegion>
        <cx:series layoutId="boxWhisker" uniqueId="{5FED03FA-AE63-40E0-8DFA-011FBD4A9BD8}">
          <cx:tx>
            <cx:txData>
              <cx:f>Cleaned_Car_Data!$M$1</cx:f>
              <cx:v>highway MPG</cx:v>
            </cx:txData>
          </cx:tx>
          <cx:dataId val="0"/>
          <cx:layoutPr>
            <cx:visibility meanLine="0" meanMarker="1" nonoutliers="0" outliers="1"/>
            <cx:statistics quartileMethod="exclusive"/>
          </cx:layoutPr>
        </cx:series>
      </cx:plotAreaRegion>
      <cx:axis id="0">
        <cx:catScaling gapWidth="1"/>
        <cx:tickLabels/>
      </cx:axis>
      <cx:axis id="1">
        <cx:valScaling/>
        <cx:tickLabels/>
      </cx:axis>
    </cx:plotArea>
  </cx:chart>
  <cx:spPr>
    <a:solidFill>
      <a:schemeClr val="bg1"/>
    </a:solidFill>
  </cx:spPr>
</cx:chartSpace>
</file>

<file path=ppt/charts/chartEx6.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Cleaned_Car_Data!$F$2:$F$11914</cx:f>
        <cx:lvl ptCount="11913" formatCode="General">
          <cx:pt idx="0">6</cx:pt>
          <cx:pt idx="1">6</cx:pt>
          <cx:pt idx="2">6</cx:pt>
          <cx:pt idx="3">6</cx:pt>
          <cx:pt idx="4">6</cx:pt>
          <cx:pt idx="5">6</cx:pt>
          <cx:pt idx="6">6</cx:pt>
          <cx:pt idx="7">6</cx:pt>
          <cx:pt idx="8">6</cx:pt>
          <cx:pt idx="9">6</cx:pt>
          <cx:pt idx="10">6</cx:pt>
          <cx:pt idx="11">6</cx:pt>
          <cx:pt idx="12">6</cx:pt>
          <cx:pt idx="13">6</cx:pt>
          <cx:pt idx="14">6</cx:pt>
          <cx:pt idx="15">6</cx:pt>
          <cx:pt idx="16">6</cx:pt>
          <cx:pt idx="17">6</cx:pt>
          <cx:pt idx="18">6</cx:pt>
          <cx:pt idx="19">6</cx:pt>
          <cx:pt idx="20">6</cx:pt>
          <cx:pt idx="21">6</cx:pt>
          <cx:pt idx="22">6</cx:pt>
          <cx:pt idx="23">6</cx:pt>
          <cx:pt idx="24">6</cx:pt>
          <cx:pt idx="25">6</cx:pt>
          <cx:pt idx="26">6</cx:pt>
          <cx:pt idx="27">6</cx:pt>
          <cx:pt idx="28">6</cx:pt>
          <cx:pt idx="29">6</cx:pt>
          <cx:pt idx="30">6</cx:pt>
          <cx:pt idx="31">6</cx:pt>
          <cx:pt idx="32">4</cx:pt>
          <cx:pt idx="33">4</cx:pt>
          <cx:pt idx="34">4</cx:pt>
          <cx:pt idx="35">4</cx:pt>
          <cx:pt idx="36">6</cx:pt>
          <cx:pt idx="37">6</cx:pt>
          <cx:pt idx="38">4</cx:pt>
          <cx:pt idx="39">4</cx:pt>
          <cx:pt idx="40">6</cx:pt>
          <cx:pt idx="41">4</cx:pt>
          <cx:pt idx="42">4</cx:pt>
          <cx:pt idx="43">6</cx:pt>
          <cx:pt idx="44">4</cx:pt>
          <cx:pt idx="45">4</cx:pt>
          <cx:pt idx="46">6</cx:pt>
          <cx:pt idx="47">4</cx:pt>
          <cx:pt idx="48">6</cx:pt>
          <cx:pt idx="49">6</cx:pt>
          <cx:pt idx="50">6</cx:pt>
          <cx:pt idx="51">6</cx:pt>
          <cx:pt idx="52">6</cx:pt>
          <cx:pt idx="53">6</cx:pt>
          <cx:pt idx="54">4</cx:pt>
          <cx:pt idx="55">4</cx:pt>
          <cx:pt idx="56">4</cx:pt>
          <cx:pt idx="57">4</cx:pt>
          <cx:pt idx="58">5</cx:pt>
          <cx:pt idx="59">5</cx:pt>
          <cx:pt idx="60">5</cx:pt>
          <cx:pt idx="61">5</cx:pt>
          <cx:pt idx="62">5</cx:pt>
          <cx:pt idx="63">5</cx:pt>
          <cx:pt idx="64">4</cx:pt>
          <cx:pt idx="65">4</cx:pt>
          <cx:pt idx="66">6</cx:pt>
          <cx:pt idx="67">4</cx:pt>
          <cx:pt idx="68">4</cx:pt>
          <cx:pt idx="69">6</cx:pt>
          <cx:pt idx="70">4</cx:pt>
          <cx:pt idx="71">4</cx:pt>
          <cx:pt idx="72">6</cx:pt>
          <cx:pt idx="73">6</cx:pt>
          <cx:pt idx="74">4</cx:pt>
          <cx:pt idx="75">4</cx:pt>
          <cx:pt idx="76">4</cx:pt>
          <cx:pt idx="77">4</cx:pt>
          <cx:pt idx="78">6</cx:pt>
          <cx:pt idx="79">6</cx:pt>
          <cx:pt idx="80">4</cx:pt>
          <cx:pt idx="81">4</cx:pt>
          <cx:pt idx="82">4</cx:pt>
          <cx:pt idx="83">6</cx:pt>
          <cx:pt idx="84">4</cx:pt>
          <cx:pt idx="85">4</cx:pt>
          <cx:pt idx="86">4</cx:pt>
          <cx:pt idx="87">4</cx:pt>
          <cx:pt idx="88">4</cx:pt>
          <cx:pt idx="89">4</cx:pt>
          <cx:pt idx="90">4</cx:pt>
          <cx:pt idx="91">4</cx:pt>
          <cx:pt idx="92">4</cx:pt>
          <cx:pt idx="93">4</cx:pt>
          <cx:pt idx="94">4</cx:pt>
          <cx:pt idx="95">4</cx:pt>
          <cx:pt idx="96">4</cx:pt>
          <cx:pt idx="97">4</cx:pt>
          <cx:pt idx="98">4</cx:pt>
          <cx:pt idx="99">4</cx:pt>
          <cx:pt idx="100">4</cx:pt>
          <cx:pt idx="101">4</cx:pt>
          <cx:pt idx="102">4</cx:pt>
          <cx:pt idx="103">4</cx:pt>
          <cx:pt idx="104">4</cx:pt>
          <cx:pt idx="105">4</cx:pt>
          <cx:pt idx="106">4</cx:pt>
          <cx:pt idx="107">4</cx:pt>
          <cx:pt idx="108">4</cx:pt>
          <cx:pt idx="109">4</cx:pt>
          <cx:pt idx="110">4</cx:pt>
          <cx:pt idx="111">4</cx:pt>
          <cx:pt idx="112">4</cx:pt>
          <cx:pt idx="113">4</cx:pt>
          <cx:pt idx="114">4</cx:pt>
          <cx:pt idx="115">4</cx:pt>
          <cx:pt idx="116">4</cx:pt>
          <cx:pt idx="117">4</cx:pt>
          <cx:pt idx="118">4</cx:pt>
          <cx:pt idx="119">4</cx:pt>
          <cx:pt idx="120">4</cx:pt>
          <cx:pt idx="121">4</cx:pt>
          <cx:pt idx="122">4</cx:pt>
          <cx:pt idx="123">4</cx:pt>
          <cx:pt idx="124">6</cx:pt>
          <cx:pt idx="125">4</cx:pt>
          <cx:pt idx="126">4</cx:pt>
          <cx:pt idx="127">4</cx:pt>
          <cx:pt idx="128">6</cx:pt>
          <cx:pt idx="129">6</cx:pt>
          <cx:pt idx="130">4</cx:pt>
          <cx:pt idx="131">4</cx:pt>
          <cx:pt idx="132">6</cx:pt>
          <cx:pt idx="133">4</cx:pt>
          <cx:pt idx="134">6</cx:pt>
          <cx:pt idx="135">4</cx:pt>
          <cx:pt idx="136">4</cx:pt>
          <cx:pt idx="137">4</cx:pt>
          <cx:pt idx="138">4</cx:pt>
          <cx:pt idx="139">6</cx:pt>
          <cx:pt idx="140">4</cx:pt>
          <cx:pt idx="141">4</cx:pt>
          <cx:pt idx="142">4</cx:pt>
          <cx:pt idx="143">4</cx:pt>
          <cx:pt idx="144">4</cx:pt>
          <cx:pt idx="145">6</cx:pt>
          <cx:pt idx="146">4</cx:pt>
          <cx:pt idx="147">4</cx:pt>
          <cx:pt idx="148">4</cx:pt>
          <cx:pt idx="149">4</cx:pt>
          <cx:pt idx="150">4</cx:pt>
          <cx:pt idx="151">4</cx:pt>
          <cx:pt idx="152">4</cx:pt>
          <cx:pt idx="153">4</cx:pt>
          <cx:pt idx="154">6</cx:pt>
          <cx:pt idx="155">4</cx:pt>
          <cx:pt idx="156">4</cx:pt>
          <cx:pt idx="157">4</cx:pt>
          <cx:pt idx="158">4</cx:pt>
          <cx:pt idx="159">4</cx:pt>
          <cx:pt idx="160">4</cx:pt>
          <cx:pt idx="161">4</cx:pt>
          <cx:pt idx="162">6</cx:pt>
          <cx:pt idx="163">6</cx:pt>
          <cx:pt idx="164">4</cx:pt>
          <cx:pt idx="165">6</cx:pt>
          <cx:pt idx="166">6</cx:pt>
          <cx:pt idx="167">6</cx:pt>
          <cx:pt idx="168">6</cx:pt>
          <cx:pt idx="169">6</cx:pt>
          <cx:pt idx="170">6</cx:pt>
          <cx:pt idx="171">6</cx:pt>
          <cx:pt idx="172">6</cx:pt>
          <cx:pt idx="173">6</cx:pt>
          <cx:pt idx="174">5</cx:pt>
          <cx:pt idx="175">5</cx:pt>
          <cx:pt idx="176">6</cx:pt>
          <cx:pt idx="177">6</cx:pt>
          <cx:pt idx="178">6</cx:pt>
          <cx:pt idx="179">6</cx:pt>
          <cx:pt idx="180">6</cx:pt>
          <cx:pt idx="181">6</cx:pt>
          <cx:pt idx="182">6</cx:pt>
          <cx:pt idx="183">6</cx:pt>
          <cx:pt idx="184">6</cx:pt>
          <cx:pt idx="185">6</cx:pt>
          <cx:pt idx="186">6</cx:pt>
          <cx:pt idx="187">5</cx:pt>
          <cx:pt idx="188">6</cx:pt>
          <cx:pt idx="189">6</cx:pt>
          <cx:pt idx="190">6</cx:pt>
          <cx:pt idx="191">6</cx:pt>
          <cx:pt idx="192">6</cx:pt>
          <cx:pt idx="193">6</cx:pt>
          <cx:pt idx="194">6</cx:pt>
          <cx:pt idx="195">6</cx:pt>
          <cx:pt idx="196">6</cx:pt>
          <cx:pt idx="197">6</cx:pt>
          <cx:pt idx="198">6</cx:pt>
          <cx:pt idx="199">6</cx:pt>
          <cx:pt idx="200">6</cx:pt>
          <cx:pt idx="201">6</cx:pt>
          <cx:pt idx="202">6</cx:pt>
          <cx:pt idx="203">6</cx:pt>
          <cx:pt idx="204">6</cx:pt>
          <cx:pt idx="205">6</cx:pt>
          <cx:pt idx="206">6</cx:pt>
          <cx:pt idx="207">6</cx:pt>
          <cx:pt idx="208">6</cx:pt>
          <cx:pt idx="209">6</cx:pt>
          <cx:pt idx="210">6</cx:pt>
          <cx:pt idx="211">6</cx:pt>
          <cx:pt idx="212">6</cx:pt>
          <cx:pt idx="213">6</cx:pt>
          <cx:pt idx="214">6</cx:pt>
          <cx:pt idx="215">6</cx:pt>
          <cx:pt idx="216">6</cx:pt>
          <cx:pt idx="217">6</cx:pt>
          <cx:pt idx="218">6</cx:pt>
          <cx:pt idx="219">6</cx:pt>
          <cx:pt idx="220">6</cx:pt>
          <cx:pt idx="221">6</cx:pt>
          <cx:pt idx="222">6</cx:pt>
          <cx:pt idx="223">6</cx:pt>
          <cx:pt idx="224">6</cx:pt>
          <cx:pt idx="225">6</cx:pt>
          <cx:pt idx="226">6</cx:pt>
          <cx:pt idx="227">6</cx:pt>
          <cx:pt idx="228">6</cx:pt>
          <cx:pt idx="229">6</cx:pt>
          <cx:pt idx="230">6</cx:pt>
          <cx:pt idx="231">6</cx:pt>
          <cx:pt idx="232">6</cx:pt>
          <cx:pt idx="233">6</cx:pt>
          <cx:pt idx="234">6</cx:pt>
          <cx:pt idx="235">6</cx:pt>
          <cx:pt idx="236">6</cx:pt>
          <cx:pt idx="237">6</cx:pt>
          <cx:pt idx="238">6</cx:pt>
          <cx:pt idx="239">6</cx:pt>
          <cx:pt idx="240">6</cx:pt>
          <cx:pt idx="241">6</cx:pt>
          <cx:pt idx="242">6</cx:pt>
          <cx:pt idx="243">6</cx:pt>
          <cx:pt idx="244">6</cx:pt>
          <cx:pt idx="245">6</cx:pt>
          <cx:pt idx="246">6</cx:pt>
          <cx:pt idx="247">6</cx:pt>
          <cx:pt idx="248">6</cx:pt>
          <cx:pt idx="249">6</cx:pt>
          <cx:pt idx="250">6</cx:pt>
          <cx:pt idx="251">4</cx:pt>
          <cx:pt idx="252">4</cx:pt>
          <cx:pt idx="253">4</cx:pt>
          <cx:pt idx="254">4</cx:pt>
          <cx:pt idx="255">4</cx:pt>
          <cx:pt idx="256">6</cx:pt>
          <cx:pt idx="257">6</cx:pt>
          <cx:pt idx="258">6</cx:pt>
          <cx:pt idx="259">6</cx:pt>
          <cx:pt idx="260">6</cx:pt>
          <cx:pt idx="261">6</cx:pt>
          <cx:pt idx="262">6</cx:pt>
          <cx:pt idx="263">6</cx:pt>
          <cx:pt idx="264">6</cx:pt>
          <cx:pt idx="265">6</cx:pt>
          <cx:pt idx="266">6</cx:pt>
          <cx:pt idx="267">6</cx:pt>
          <cx:pt idx="268">6</cx:pt>
          <cx:pt idx="269">6</cx:pt>
          <cx:pt idx="270">6</cx:pt>
          <cx:pt idx="271">6</cx:pt>
          <cx:pt idx="272">6</cx:pt>
          <cx:pt idx="273">6</cx:pt>
          <cx:pt idx="274">6</cx:pt>
          <cx:pt idx="275">6</cx:pt>
          <cx:pt idx="276">6</cx:pt>
          <cx:pt idx="277">6</cx:pt>
          <cx:pt idx="278">6</cx:pt>
          <cx:pt idx="279">6</cx:pt>
          <cx:pt idx="280">6</cx:pt>
          <cx:pt idx="281">6</cx:pt>
          <cx:pt idx="282">6</cx:pt>
          <cx:pt idx="283">6</cx:pt>
          <cx:pt idx="284">6</cx:pt>
          <cx:pt idx="285">6</cx:pt>
          <cx:pt idx="286">6</cx:pt>
          <cx:pt idx="287">6</cx:pt>
          <cx:pt idx="288">6</cx:pt>
          <cx:pt idx="289">6</cx:pt>
          <cx:pt idx="290">6</cx:pt>
          <cx:pt idx="291">6</cx:pt>
          <cx:pt idx="292">6</cx:pt>
          <cx:pt idx="293">6</cx:pt>
          <cx:pt idx="294">8</cx:pt>
          <cx:pt idx="295">8</cx:pt>
          <cx:pt idx="296">8</cx:pt>
          <cx:pt idx="297">8</cx:pt>
          <cx:pt idx="298">8</cx:pt>
          <cx:pt idx="299">8</cx:pt>
          <cx:pt idx="300">8</cx:pt>
          <cx:pt idx="301">8</cx:pt>
          <cx:pt idx="302">8</cx:pt>
          <cx:pt idx="303">8</cx:pt>
          <cx:pt idx="304">8</cx:pt>
          <cx:pt idx="305">8</cx:pt>
          <cx:pt idx="306">8</cx:pt>
          <cx:pt idx="307">6</cx:pt>
          <cx:pt idx="308">6</cx:pt>
          <cx:pt idx="309">6</cx:pt>
          <cx:pt idx="310">6</cx:pt>
          <cx:pt idx="311">6</cx:pt>
          <cx:pt idx="312">6</cx:pt>
          <cx:pt idx="313">6</cx:pt>
          <cx:pt idx="314">6</cx:pt>
          <cx:pt idx="315">6</cx:pt>
          <cx:pt idx="316">6</cx:pt>
          <cx:pt idx="317">6</cx:pt>
          <cx:pt idx="318">6</cx:pt>
          <cx:pt idx="319">6</cx:pt>
          <cx:pt idx="320">6</cx:pt>
          <cx:pt idx="321">6</cx:pt>
          <cx:pt idx="322">6</cx:pt>
          <cx:pt idx="323">6</cx:pt>
          <cx:pt idx="324">6</cx:pt>
          <cx:pt idx="325">6</cx:pt>
          <cx:pt idx="326">6</cx:pt>
          <cx:pt idx="327">6</cx:pt>
          <cx:pt idx="328">6</cx:pt>
          <cx:pt idx="329">6</cx:pt>
          <cx:pt idx="330">6</cx:pt>
          <cx:pt idx="331">6</cx:pt>
          <cx:pt idx="332">6</cx:pt>
          <cx:pt idx="333">6</cx:pt>
          <cx:pt idx="334">6</cx:pt>
          <cx:pt idx="335">6</cx:pt>
          <cx:pt idx="336">6</cx:pt>
          <cx:pt idx="337">6</cx:pt>
          <cx:pt idx="338">6</cx:pt>
          <cx:pt idx="339">6</cx:pt>
          <cx:pt idx="340">6</cx:pt>
          <cx:pt idx="341">6</cx:pt>
          <cx:pt idx="342">6</cx:pt>
          <cx:pt idx="343">6</cx:pt>
          <cx:pt idx="344">6</cx:pt>
          <cx:pt idx="345">6</cx:pt>
          <cx:pt idx="346">6</cx:pt>
          <cx:pt idx="347">6</cx:pt>
          <cx:pt idx="348">6</cx:pt>
          <cx:pt idx="349">6</cx:pt>
          <cx:pt idx="350">6</cx:pt>
          <cx:pt idx="351">6</cx:pt>
          <cx:pt idx="352">6</cx:pt>
          <cx:pt idx="353">6</cx:pt>
          <cx:pt idx="354">6</cx:pt>
          <cx:pt idx="355">6</cx:pt>
          <cx:pt idx="356">6</cx:pt>
          <cx:pt idx="357">6</cx:pt>
          <cx:pt idx="358">4</cx:pt>
          <cx:pt idx="359">4</cx:pt>
          <cx:pt idx="360">4</cx:pt>
          <cx:pt idx="361">4</cx:pt>
          <cx:pt idx="362">4</cx:pt>
          <cx:pt idx="363">4</cx:pt>
          <cx:pt idx="364">4</cx:pt>
          <cx:pt idx="365">4</cx:pt>
          <cx:pt idx="366">4</cx:pt>
          <cx:pt idx="367">4</cx:pt>
          <cx:pt idx="368">4</cx:pt>
          <cx:pt idx="369">4</cx:pt>
          <cx:pt idx="370">4</cx:pt>
          <cx:pt idx="371">4</cx:pt>
          <cx:pt idx="372">4</cx:pt>
          <cx:pt idx="373">4</cx:pt>
          <cx:pt idx="374">4</cx:pt>
          <cx:pt idx="375">4</cx:pt>
          <cx:pt idx="376">4</cx:pt>
          <cx:pt idx="377">4</cx:pt>
          <cx:pt idx="378">4</cx:pt>
          <cx:pt idx="379">4</cx:pt>
          <cx:pt idx="380">4</cx:pt>
          <cx:pt idx="381">4</cx:pt>
          <cx:pt idx="382">4</cx:pt>
          <cx:pt idx="383">4</cx:pt>
          <cx:pt idx="384">4</cx:pt>
          <cx:pt idx="385">4</cx:pt>
          <cx:pt idx="386">4</cx:pt>
          <cx:pt idx="387">4</cx:pt>
          <cx:pt idx="388">4</cx:pt>
          <cx:pt idx="389">4</cx:pt>
          <cx:pt idx="390">4</cx:pt>
          <cx:pt idx="391">4</cx:pt>
          <cx:pt idx="392">4</cx:pt>
          <cx:pt idx="393">4</cx:pt>
          <cx:pt idx="394">4</cx:pt>
          <cx:pt idx="395">4</cx:pt>
          <cx:pt idx="396">4</cx:pt>
          <cx:pt idx="397">4</cx:pt>
          <cx:pt idx="398">4</cx:pt>
          <cx:pt idx="399">4</cx:pt>
          <cx:pt idx="400">4</cx:pt>
          <cx:pt idx="401">4</cx:pt>
          <cx:pt idx="402">4</cx:pt>
          <cx:pt idx="403">4</cx:pt>
          <cx:pt idx="404">4</cx:pt>
          <cx:pt idx="405">4</cx:pt>
          <cx:pt idx="406">4</cx:pt>
          <cx:pt idx="407">4</cx:pt>
          <cx:pt idx="408">4</cx:pt>
          <cx:pt idx="409">4</cx:pt>
          <cx:pt idx="410">4</cx:pt>
          <cx:pt idx="411">4</cx:pt>
          <cx:pt idx="412">4</cx:pt>
          <cx:pt idx="413">4</cx:pt>
          <cx:pt idx="414">4</cx:pt>
          <cx:pt idx="415">6</cx:pt>
          <cx:pt idx="416">6</cx:pt>
          <cx:pt idx="417">4</cx:pt>
          <cx:pt idx="418">6</cx:pt>
          <cx:pt idx="419">6</cx:pt>
          <cx:pt idx="420">4</cx:pt>
          <cx:pt idx="421">6</cx:pt>
          <cx:pt idx="422">6</cx:pt>
          <cx:pt idx="423">4</cx:pt>
          <cx:pt idx="424">4</cx:pt>
          <cx:pt idx="425">6</cx:pt>
          <cx:pt idx="426">6</cx:pt>
          <cx:pt idx="427">4</cx:pt>
          <cx:pt idx="428">4</cx:pt>
          <cx:pt idx="429">4</cx:pt>
          <cx:pt idx="430">6</cx:pt>
          <cx:pt idx="431">4</cx:pt>
          <cx:pt idx="432">4</cx:pt>
          <cx:pt idx="433">4</cx:pt>
          <cx:pt idx="434">6</cx:pt>
          <cx:pt idx="435">4</cx:pt>
          <cx:pt idx="436">4</cx:pt>
          <cx:pt idx="437">4</cx:pt>
          <cx:pt idx="438">4</cx:pt>
          <cx:pt idx="439">4</cx:pt>
          <cx:pt idx="440">6</cx:pt>
          <cx:pt idx="441">4</cx:pt>
          <cx:pt idx="442">6</cx:pt>
          <cx:pt idx="443">4</cx:pt>
          <cx:pt idx="444">6</cx:pt>
          <cx:pt idx="445">6</cx:pt>
          <cx:pt idx="446">4</cx:pt>
          <cx:pt idx="447">4</cx:pt>
          <cx:pt idx="448">6</cx:pt>
          <cx:pt idx="449">4</cx:pt>
          <cx:pt idx="450">4</cx:pt>
          <cx:pt idx="451">6</cx:pt>
          <cx:pt idx="452">6</cx:pt>
          <cx:pt idx="453">6</cx:pt>
          <cx:pt idx="454">8</cx:pt>
          <cx:pt idx="455">8</cx:pt>
          <cx:pt idx="456">8</cx:pt>
          <cx:pt idx="457">8</cx:pt>
          <cx:pt idx="458">8</cx:pt>
          <cx:pt idx="459">8</cx:pt>
          <cx:pt idx="460">12</cx:pt>
          <cx:pt idx="461">12</cx:pt>
          <cx:pt idx="462">12</cx:pt>
          <cx:pt idx="463">12</cx:pt>
          <cx:pt idx="464">12</cx:pt>
          <cx:pt idx="465">12</cx:pt>
          <cx:pt idx="466">8</cx:pt>
          <cx:pt idx="467">8</cx:pt>
          <cx:pt idx="468">8</cx:pt>
          <cx:pt idx="469">8</cx:pt>
          <cx:pt idx="470">8</cx:pt>
          <cx:pt idx="471">8</cx:pt>
          <cx:pt idx="472">8</cx:pt>
          <cx:pt idx="473">8</cx:pt>
          <cx:pt idx="474">4</cx:pt>
          <cx:pt idx="475">4</cx:pt>
          <cx:pt idx="476">4</cx:pt>
          <cx:pt idx="477">4</cx:pt>
          <cx:pt idx="478">4</cx:pt>
          <cx:pt idx="479">6</cx:pt>
          <cx:pt idx="480">6</cx:pt>
          <cx:pt idx="481">6</cx:pt>
          <cx:pt idx="482">6</cx:pt>
          <cx:pt idx="483">6</cx:pt>
          <cx:pt idx="484">6</cx:pt>
          <cx:pt idx="485">6</cx:pt>
          <cx:pt idx="486">6</cx:pt>
          <cx:pt idx="487">6</cx:pt>
          <cx:pt idx="488">6</cx:pt>
          <cx:pt idx="489">6</cx:pt>
          <cx:pt idx="490">6</cx:pt>
          <cx:pt idx="491">6</cx:pt>
          <cx:pt idx="492">6</cx:pt>
          <cx:pt idx="493">6</cx:pt>
          <cx:pt idx="494">6</cx:pt>
          <cx:pt idx="495">6</cx:pt>
          <cx:pt idx="496">6</cx:pt>
          <cx:pt idx="497">6</cx:pt>
          <cx:pt idx="498">6</cx:pt>
          <cx:pt idx="499">6</cx:pt>
          <cx:pt idx="500">6</cx:pt>
          <cx:pt idx="501">6</cx:pt>
          <cx:pt idx="502">6</cx:pt>
          <cx:pt idx="503">6</cx:pt>
          <cx:pt idx="504">6</cx:pt>
          <cx:pt idx="505">6</cx:pt>
          <cx:pt idx="506">8</cx:pt>
          <cx:pt idx="507">6</cx:pt>
          <cx:pt idx="508">8</cx:pt>
          <cx:pt idx="509">6</cx:pt>
          <cx:pt idx="510">8</cx:pt>
          <cx:pt idx="511">6</cx:pt>
          <cx:pt idx="512">6</cx:pt>
          <cx:pt idx="513">6</cx:pt>
          <cx:pt idx="514">8</cx:pt>
          <cx:pt idx="515">8</cx:pt>
          <cx:pt idx="516">6</cx:pt>
          <cx:pt idx="517">6</cx:pt>
          <cx:pt idx="518">4</cx:pt>
          <cx:pt idx="519">6</cx:pt>
          <cx:pt idx="520">8</cx:pt>
          <cx:pt idx="521">4</cx:pt>
          <cx:pt idx="522">6</cx:pt>
          <cx:pt idx="523">6</cx:pt>
          <cx:pt idx="524">6</cx:pt>
          <cx:pt idx="525">6</cx:pt>
          <cx:pt idx="526">4</cx:pt>
          <cx:pt idx="527">4</cx:pt>
          <cx:pt idx="528">8</cx:pt>
          <cx:pt idx="529">8</cx:pt>
          <cx:pt idx="530">6</cx:pt>
          <cx:pt idx="531">8</cx:pt>
          <cx:pt idx="532">8</cx:pt>
          <cx:pt idx="533">8</cx:pt>
          <cx:pt idx="534">8</cx:pt>
          <cx:pt idx="535">8</cx:pt>
          <cx:pt idx="536">8</cx:pt>
          <cx:pt idx="537">8</cx:pt>
          <cx:pt idx="538">8</cx:pt>
          <cx:pt idx="539">0</cx:pt>
          <cx:pt idx="540">0</cx:pt>
          <cx:pt idx="541">0</cx:pt>
          <cx:pt idx="542">4</cx:pt>
          <cx:pt idx="543">4</cx:pt>
          <cx:pt idx="544">4</cx:pt>
          <cx:pt idx="545">4</cx:pt>
          <cx:pt idx="546">4</cx:pt>
          <cx:pt idx="547">4</cx:pt>
          <cx:pt idx="548">4</cx:pt>
          <cx:pt idx="549">4</cx:pt>
          <cx:pt idx="550">4</cx:pt>
          <cx:pt idx="551">4</cx:pt>
          <cx:pt idx="552">4</cx:pt>
          <cx:pt idx="553">4</cx:pt>
          <cx:pt idx="554">4</cx:pt>
          <cx:pt idx="555">4</cx:pt>
          <cx:pt idx="556">4</cx:pt>
          <cx:pt idx="557">4</cx:pt>
          <cx:pt idx="558">4</cx:pt>
          <cx:pt idx="559">4</cx:pt>
          <cx:pt idx="560">4</cx:pt>
          <cx:pt idx="561">4</cx:pt>
          <cx:pt idx="562">4</cx:pt>
          <cx:pt idx="563">4</cx:pt>
          <cx:pt idx="564">4</cx:pt>
          <cx:pt idx="565">4</cx:pt>
          <cx:pt idx="566">4</cx:pt>
          <cx:pt idx="567">4</cx:pt>
          <cx:pt idx="568">4</cx:pt>
          <cx:pt idx="569">4</cx:pt>
          <cx:pt idx="570">4</cx:pt>
          <cx:pt idx="571">4</cx:pt>
          <cx:pt idx="572">4</cx:pt>
          <cx:pt idx="573">4</cx:pt>
          <cx:pt idx="574">4</cx:pt>
          <cx:pt idx="575">4</cx:pt>
          <cx:pt idx="576">4</cx:pt>
          <cx:pt idx="577">4</cx:pt>
          <cx:pt idx="578">4</cx:pt>
          <cx:pt idx="579">4</cx:pt>
          <cx:pt idx="580">4</cx:pt>
          <cx:pt idx="581">4</cx:pt>
          <cx:pt idx="582">4</cx:pt>
          <cx:pt idx="583">4</cx:pt>
          <cx:pt idx="584">4</cx:pt>
          <cx:pt idx="585">4</cx:pt>
          <cx:pt idx="586">4</cx:pt>
          <cx:pt idx="587">4</cx:pt>
          <cx:pt idx="588">4</cx:pt>
          <cx:pt idx="589">4</cx:pt>
          <cx:pt idx="590">4</cx:pt>
          <cx:pt idx="591">4</cx:pt>
          <cx:pt idx="592">4</cx:pt>
          <cx:pt idx="593">4</cx:pt>
          <cx:pt idx="594">4</cx:pt>
          <cx:pt idx="595">4</cx:pt>
          <cx:pt idx="596">4</cx:pt>
          <cx:pt idx="597">4</cx:pt>
          <cx:pt idx="598">12</cx:pt>
          <cx:pt idx="599">12</cx:pt>
          <cx:pt idx="600">8</cx:pt>
          <cx:pt idx="601">8</cx:pt>
          <cx:pt idx="602">8</cx:pt>
          <cx:pt idx="603">8</cx:pt>
          <cx:pt idx="604">8</cx:pt>
          <cx:pt idx="605">12</cx:pt>
          <cx:pt idx="606">12</cx:pt>
          <cx:pt idx="607">12</cx:pt>
          <cx:pt idx="608">12</cx:pt>
          <cx:pt idx="609">12</cx:pt>
          <cx:pt idx="610">12</cx:pt>
          <cx:pt idx="611">12</cx:pt>
          <cx:pt idx="612">12</cx:pt>
          <cx:pt idx="613">12</cx:pt>
          <cx:pt idx="614">12</cx:pt>
          <cx:pt idx="615">12</cx:pt>
          <cx:pt idx="616">12</cx:pt>
          <cx:pt idx="617">12</cx:pt>
          <cx:pt idx="618">12</cx:pt>
          <cx:pt idx="619">12</cx:pt>
          <cx:pt idx="620">12</cx:pt>
          <cx:pt idx="621">12</cx:pt>
          <cx:pt idx="622">12</cx:pt>
          <cx:pt idx="623">4</cx:pt>
          <cx:pt idx="624">4</cx:pt>
          <cx:pt idx="625">4</cx:pt>
          <cx:pt idx="626">4</cx:pt>
          <cx:pt idx="627">4</cx:pt>
          <cx:pt idx="628">4</cx:pt>
          <cx:pt idx="629">4</cx:pt>
          <cx:pt idx="630">4</cx:pt>
          <cx:pt idx="631">4</cx:pt>
          <cx:pt idx="632">4</cx:pt>
          <cx:pt idx="633">4</cx:pt>
          <cx:pt idx="634">8</cx:pt>
          <cx:pt idx="635">6</cx:pt>
          <cx:pt idx="636">6</cx:pt>
          <cx:pt idx="637">8</cx:pt>
          <cx:pt idx="638">8</cx:pt>
          <cx:pt idx="639">6</cx:pt>
          <cx:pt idx="640">8</cx:pt>
          <cx:pt idx="641">6</cx:pt>
          <cx:pt idx="642">8</cx:pt>
          <cx:pt idx="643">6</cx:pt>
          <cx:pt idx="644">8</cx:pt>
          <cx:pt idx="645">6</cx:pt>
          <cx:pt idx="646">8</cx:pt>
          <cx:pt idx="647">6</cx:pt>
          <cx:pt idx="648">6</cx:pt>
          <cx:pt idx="649">6</cx:pt>
          <cx:pt idx="650">8</cx:pt>
          <cx:pt idx="651">6</cx:pt>
          <cx:pt idx="652">8</cx:pt>
          <cx:pt idx="653">8</cx:pt>
          <cx:pt idx="654">6</cx:pt>
          <cx:pt idx="655">6</cx:pt>
          <cx:pt idx="656">8</cx:pt>
          <cx:pt idx="657">8</cx:pt>
          <cx:pt idx="658">6</cx:pt>
          <cx:pt idx="659">6</cx:pt>
          <cx:pt idx="660">8</cx:pt>
          <cx:pt idx="661">8</cx:pt>
          <cx:pt idx="662">8</cx:pt>
          <cx:pt idx="663">6</cx:pt>
          <cx:pt idx="664">8</cx:pt>
          <cx:pt idx="665">6</cx:pt>
          <cx:pt idx="666">6</cx:pt>
          <cx:pt idx="667">6</cx:pt>
          <cx:pt idx="668">8</cx:pt>
          <cx:pt idx="669">8</cx:pt>
          <cx:pt idx="670">12</cx:pt>
          <cx:pt idx="671">12</cx:pt>
          <cx:pt idx="672">12</cx:pt>
          <cx:pt idx="673">12</cx:pt>
          <cx:pt idx="674">6</cx:pt>
          <cx:pt idx="675">4</cx:pt>
          <cx:pt idx="676">6</cx:pt>
          <cx:pt idx="677">6</cx:pt>
          <cx:pt idx="678">6</cx:pt>
          <cx:pt idx="679">6</cx:pt>
          <cx:pt idx="680">6</cx:pt>
          <cx:pt idx="681">4</cx:pt>
          <cx:pt idx="682">12</cx:pt>
          <cx:pt idx="683">12</cx:pt>
          <cx:pt idx="684">12</cx:pt>
          <cx:pt idx="685">6</cx:pt>
          <cx:pt idx="686">6</cx:pt>
          <cx:pt idx="687">4</cx:pt>
          <cx:pt idx="688">4</cx:pt>
          <cx:pt idx="689">6</cx:pt>
          <cx:pt idx="690">6</cx:pt>
          <cx:pt idx="691">4</cx:pt>
          <cx:pt idx="692">4</cx:pt>
          <cx:pt idx="693">6</cx:pt>
          <cx:pt idx="694">4</cx:pt>
          <cx:pt idx="695">6</cx:pt>
          <cx:pt idx="696">12</cx:pt>
          <cx:pt idx="697">12</cx:pt>
          <cx:pt idx="698">12</cx:pt>
          <cx:pt idx="699">12</cx:pt>
          <cx:pt idx="700">12</cx:pt>
          <cx:pt idx="701">12</cx:pt>
          <cx:pt idx="702">12</cx:pt>
          <cx:pt idx="703">8</cx:pt>
          <cx:pt idx="704">8</cx:pt>
          <cx:pt idx="705">4</cx:pt>
          <cx:pt idx="706">4</cx:pt>
          <cx:pt idx="707">4</cx:pt>
          <cx:pt idx="708">4</cx:pt>
          <cx:pt idx="709">4</cx:pt>
          <cx:pt idx="710">4</cx:pt>
          <cx:pt idx="711">4</cx:pt>
          <cx:pt idx="712">4</cx:pt>
          <cx:pt idx="713">4</cx:pt>
          <cx:pt idx="714">4</cx:pt>
          <cx:pt idx="715">4</cx:pt>
          <cx:pt idx="716">4</cx:pt>
          <cx:pt idx="717">4</cx:pt>
          <cx:pt idx="718">4</cx:pt>
          <cx:pt idx="719">4</cx:pt>
          <cx:pt idx="720">12</cx:pt>
          <cx:pt idx="721">6</cx:pt>
          <cx:pt idx="722">8</cx:pt>
          <cx:pt idx="723">8</cx:pt>
          <cx:pt idx="724">6</cx:pt>
          <cx:pt idx="725">6</cx:pt>
          <cx:pt idx="726">8</cx:pt>
          <cx:pt idx="727">8</cx:pt>
          <cx:pt idx="728">6</cx:pt>
          <cx:pt idx="729">8</cx:pt>
          <cx:pt idx="730">6</cx:pt>
          <cx:pt idx="731">8</cx:pt>
          <cx:pt idx="732">8</cx:pt>
          <cx:pt idx="733">8</cx:pt>
          <cx:pt idx="734">6</cx:pt>
          <cx:pt idx="735">6</cx:pt>
          <cx:pt idx="736">4</cx:pt>
          <cx:pt idx="737">4</cx:pt>
          <cx:pt idx="738">4</cx:pt>
          <cx:pt idx="739">4</cx:pt>
          <cx:pt idx="740">4</cx:pt>
          <cx:pt idx="741">4</cx:pt>
          <cx:pt idx="742">4</cx:pt>
          <cx:pt idx="743">4</cx:pt>
          <cx:pt idx="744">4</cx:pt>
          <cx:pt idx="745">4</cx:pt>
          <cx:pt idx="746">4</cx:pt>
          <cx:pt idx="747">4</cx:pt>
          <cx:pt idx="748">4</cx:pt>
          <cx:pt idx="749">4</cx:pt>
          <cx:pt idx="750">4</cx:pt>
          <cx:pt idx="751">4</cx:pt>
          <cx:pt idx="752">4</cx:pt>
          <cx:pt idx="753">4</cx:pt>
          <cx:pt idx="754">6</cx:pt>
          <cx:pt idx="755">4</cx:pt>
          <cx:pt idx="756">4</cx:pt>
          <cx:pt idx="757">4</cx:pt>
          <cx:pt idx="758">6</cx:pt>
          <cx:pt idx="759">8</cx:pt>
          <cx:pt idx="760">12</cx:pt>
          <cx:pt idx="761">12</cx:pt>
          <cx:pt idx="762">12</cx:pt>
          <cx:pt idx="763">8</cx:pt>
          <cx:pt idx="764">12</cx:pt>
          <cx:pt idx="765">8</cx:pt>
          <cx:pt idx="766">4</cx:pt>
          <cx:pt idx="767">5</cx:pt>
          <cx:pt idx="768">5</cx:pt>
          <cx:pt idx="769">5</cx:pt>
          <cx:pt idx="770">5</cx:pt>
          <cx:pt idx="771">5</cx:pt>
          <cx:pt idx="772">5</cx:pt>
          <cx:pt idx="773">5</cx:pt>
          <cx:pt idx="774">5</cx:pt>
          <cx:pt idx="775">5</cx:pt>
          <cx:pt idx="776">5</cx:pt>
          <cx:pt idx="777">5</cx:pt>
          <cx:pt idx="778">5</cx:pt>
          <cx:pt idx="779">5</cx:pt>
          <cx:pt idx="780">5</cx:pt>
          <cx:pt idx="781">5</cx:pt>
          <cx:pt idx="782">5</cx:pt>
          <cx:pt idx="783">5</cx:pt>
          <cx:pt idx="784">5</cx:pt>
          <cx:pt idx="785">5</cx:pt>
          <cx:pt idx="786">5</cx:pt>
          <cx:pt idx="787">5</cx:pt>
          <cx:pt idx="788">5</cx:pt>
          <cx:pt idx="789">5</cx:pt>
          <cx:pt idx="790">5</cx:pt>
          <cx:pt idx="791">5</cx:pt>
          <cx:pt idx="792">5</cx:pt>
          <cx:pt idx="793">5</cx:pt>
          <cx:pt idx="794">5</cx:pt>
          <cx:pt idx="795">5</cx:pt>
          <cx:pt idx="796">5</cx:pt>
          <cx:pt idx="797">5</cx:pt>
          <cx:pt idx="798">4</cx:pt>
          <cx:pt idx="799">4</cx:pt>
          <cx:pt idx="800">4</cx:pt>
          <cx:pt idx="801">4</cx:pt>
          <cx:pt idx="802">4</cx:pt>
          <cx:pt idx="803">4</cx:pt>
          <cx:pt idx="804">4</cx:pt>
          <cx:pt idx="805">4</cx:pt>
          <cx:pt idx="806">4</cx:pt>
          <cx:pt idx="807">4</cx:pt>
          <cx:pt idx="808">4</cx:pt>
          <cx:pt idx="809">4</cx:pt>
          <cx:pt idx="810">4</cx:pt>
          <cx:pt idx="811">4</cx:pt>
          <cx:pt idx="812">4</cx:pt>
          <cx:pt idx="813">4</cx:pt>
          <cx:pt idx="814">4</cx:pt>
          <cx:pt idx="815">4</cx:pt>
          <cx:pt idx="816">4</cx:pt>
          <cx:pt idx="817">4</cx:pt>
          <cx:pt idx="818">4</cx:pt>
          <cx:pt idx="819">4</cx:pt>
          <cx:pt idx="820">4</cx:pt>
          <cx:pt idx="821">4</cx:pt>
          <cx:pt idx="822">4</cx:pt>
          <cx:pt idx="823">6</cx:pt>
          <cx:pt idx="824">4</cx:pt>
          <cx:pt idx="825">6</cx:pt>
          <cx:pt idx="826">4</cx:pt>
          <cx:pt idx="827">4</cx:pt>
          <cx:pt idx="828">6</cx:pt>
          <cx:pt idx="829">4</cx:pt>
          <cx:pt idx="830">4</cx:pt>
          <cx:pt idx="831">4</cx:pt>
          <cx:pt idx="832">4</cx:pt>
          <cx:pt idx="833">4</cx:pt>
          <cx:pt idx="834">4</cx:pt>
          <cx:pt idx="835">4</cx:pt>
          <cx:pt idx="836">4</cx:pt>
          <cx:pt idx="837">4</cx:pt>
          <cx:pt idx="838">4</cx:pt>
          <cx:pt idx="839">4</cx:pt>
          <cx:pt idx="840">4</cx:pt>
          <cx:pt idx="841">4</cx:pt>
          <cx:pt idx="842">4</cx:pt>
          <cx:pt idx="843">4</cx:pt>
          <cx:pt idx="844">4</cx:pt>
          <cx:pt idx="845">4</cx:pt>
          <cx:pt idx="846">4</cx:pt>
          <cx:pt idx="847">4</cx:pt>
          <cx:pt idx="848">4</cx:pt>
          <cx:pt idx="849">4</cx:pt>
          <cx:pt idx="850">4</cx:pt>
          <cx:pt idx="851">4</cx:pt>
          <cx:pt idx="852">4</cx:pt>
          <cx:pt idx="853">4</cx:pt>
          <cx:pt idx="854">6</cx:pt>
          <cx:pt idx="855">6</cx:pt>
          <cx:pt idx="856">6</cx:pt>
          <cx:pt idx="857">6</cx:pt>
          <cx:pt idx="858">6</cx:pt>
          <cx:pt idx="859">4</cx:pt>
          <cx:pt idx="860">4</cx:pt>
          <cx:pt idx="861">4</cx:pt>
          <cx:pt idx="862">4</cx:pt>
          <cx:pt idx="863">4</cx:pt>
          <cx:pt idx="864">4</cx:pt>
          <cx:pt idx="865">6</cx:pt>
          <cx:pt idx="866">4</cx:pt>
          <cx:pt idx="867">6</cx:pt>
          <cx:pt idx="868">4</cx:pt>
          <cx:pt idx="869">6</cx:pt>
          <cx:pt idx="870">6</cx:pt>
          <cx:pt idx="871">8</cx:pt>
          <cx:pt idx="872">8</cx:pt>
          <cx:pt idx="873">6</cx:pt>
          <cx:pt idx="874">8</cx:pt>
          <cx:pt idx="875">8</cx:pt>
          <cx:pt idx="876">6</cx:pt>
          <cx:pt idx="877">8</cx:pt>
          <cx:pt idx="878">4</cx:pt>
          <cx:pt idx="879">6</cx:pt>
          <cx:pt idx="880">4</cx:pt>
          <cx:pt idx="881">4</cx:pt>
          <cx:pt idx="882">6</cx:pt>
          <cx:pt idx="883">4</cx:pt>
          <cx:pt idx="884">4</cx:pt>
          <cx:pt idx="885">4</cx:pt>
          <cx:pt idx="886">4</cx:pt>
          <cx:pt idx="887">4</cx:pt>
          <cx:pt idx="888">4</cx:pt>
          <cx:pt idx="889">4</cx:pt>
          <cx:pt idx="890">4</cx:pt>
          <cx:pt idx="891">6</cx:pt>
          <cx:pt idx="892">4</cx:pt>
          <cx:pt idx="893">6</cx:pt>
          <cx:pt idx="894">4</cx:pt>
          <cx:pt idx="895">4</cx:pt>
          <cx:pt idx="896">4</cx:pt>
          <cx:pt idx="897">6</cx:pt>
          <cx:pt idx="898">4</cx:pt>
          <cx:pt idx="899">4</cx:pt>
          <cx:pt idx="900">4</cx:pt>
          <cx:pt idx="901">4</cx:pt>
          <cx:pt idx="902">4</cx:pt>
          <cx:pt idx="903">4</cx:pt>
          <cx:pt idx="904">6</cx:pt>
          <cx:pt idx="905">4</cx:pt>
          <cx:pt idx="906">4</cx:pt>
          <cx:pt idx="907">4</cx:pt>
          <cx:pt idx="908">4</cx:pt>
          <cx:pt idx="909">4</cx:pt>
          <cx:pt idx="910">4</cx:pt>
          <cx:pt idx="911">6</cx:pt>
          <cx:pt idx="912">6</cx:pt>
          <cx:pt idx="913">6</cx:pt>
          <cx:pt idx="914">6</cx:pt>
          <cx:pt idx="915">6</cx:pt>
          <cx:pt idx="916">6</cx:pt>
          <cx:pt idx="917">6</cx:pt>
          <cx:pt idx="918">6</cx:pt>
          <cx:pt idx="919">6</cx:pt>
          <cx:pt idx="920">6</cx:pt>
          <cx:pt idx="921">6</cx:pt>
          <cx:pt idx="922">6</cx:pt>
          <cx:pt idx="923">6</cx:pt>
          <cx:pt idx="924">6</cx:pt>
          <cx:pt idx="925">6</cx:pt>
          <cx:pt idx="926">6</cx:pt>
          <cx:pt idx="927">6</cx:pt>
          <cx:pt idx="928">6</cx:pt>
          <cx:pt idx="929">6</cx:pt>
          <cx:pt idx="930">6</cx:pt>
          <cx:pt idx="931">6</cx:pt>
          <cx:pt idx="932">6</cx:pt>
          <cx:pt idx="933">6</cx:pt>
          <cx:pt idx="934">6</cx:pt>
          <cx:pt idx="935">6</cx:pt>
          <cx:pt idx="936">6</cx:pt>
          <cx:pt idx="937">6</cx:pt>
          <cx:pt idx="938">6</cx:pt>
          <cx:pt idx="939">6</cx:pt>
          <cx:pt idx="940">6</cx:pt>
          <cx:pt idx="941">6</cx:pt>
          <cx:pt idx="942">6</cx:pt>
          <cx:pt idx="943">6</cx:pt>
          <cx:pt idx="944">6</cx:pt>
          <cx:pt idx="945">6</cx:pt>
          <cx:pt idx="946">6</cx:pt>
          <cx:pt idx="947">6</cx:pt>
          <cx:pt idx="948">6</cx:pt>
          <cx:pt idx="949">6</cx:pt>
          <cx:pt idx="950">6</cx:pt>
          <cx:pt idx="951">6</cx:pt>
          <cx:pt idx="952">6</cx:pt>
          <cx:pt idx="953">6</cx:pt>
          <cx:pt idx="954">6</cx:pt>
          <cx:pt idx="955">6</cx:pt>
          <cx:pt idx="956">6</cx:pt>
          <cx:pt idx="957">6</cx:pt>
          <cx:pt idx="958">6</cx:pt>
          <cx:pt idx="959">6</cx:pt>
          <cx:pt idx="960">6</cx:pt>
          <cx:pt idx="961">6</cx:pt>
          <cx:pt idx="962">6</cx:pt>
          <cx:pt idx="963">6</cx:pt>
          <cx:pt idx="964">6</cx:pt>
          <cx:pt idx="965">6</cx:pt>
          <cx:pt idx="966">6</cx:pt>
          <cx:pt idx="967">6</cx:pt>
          <cx:pt idx="968">6</cx:pt>
          <cx:pt idx="969">6</cx:pt>
          <cx:pt idx="970">6</cx:pt>
          <cx:pt idx="971">6</cx:pt>
          <cx:pt idx="972">6</cx:pt>
          <cx:pt idx="973">6</cx:pt>
          <cx:pt idx="974">6</cx:pt>
          <cx:pt idx="975">6</cx:pt>
          <cx:pt idx="976">6</cx:pt>
          <cx:pt idx="977">6</cx:pt>
          <cx:pt idx="978">8</cx:pt>
          <cx:pt idx="979">8</cx:pt>
          <cx:pt idx="980">8</cx:pt>
          <cx:pt idx="981">6</cx:pt>
          <cx:pt idx="982">6</cx:pt>
          <cx:pt idx="983">6</cx:pt>
          <cx:pt idx="984">4</cx:pt>
          <cx:pt idx="985">4</cx:pt>
          <cx:pt idx="986">4</cx:pt>
          <cx:pt idx="987">4</cx:pt>
          <cx:pt idx="988">4</cx:pt>
          <cx:pt idx="989">4</cx:pt>
          <cx:pt idx="990">4</cx:pt>
          <cx:pt idx="991">4</cx:pt>
          <cx:pt idx="992">4</cx:pt>
          <cx:pt idx="993">4</cx:pt>
          <cx:pt idx="994">4</cx:pt>
          <cx:pt idx="995">4</cx:pt>
          <cx:pt idx="996">4</cx:pt>
          <cx:pt idx="997">4</cx:pt>
          <cx:pt idx="998">4</cx:pt>
          <cx:pt idx="999">4</cx:pt>
          <cx:pt idx="1000">4</cx:pt>
          <cx:pt idx="1001">4</cx:pt>
          <cx:pt idx="1002">6</cx:pt>
          <cx:pt idx="1003">6</cx:pt>
          <cx:pt idx="1004">6</cx:pt>
          <cx:pt idx="1005">6</cx:pt>
          <cx:pt idx="1006">6</cx:pt>
          <cx:pt idx="1007">6</cx:pt>
          <cx:pt idx="1008">4</cx:pt>
          <cx:pt idx="1009">4</cx:pt>
          <cx:pt idx="1010">4</cx:pt>
          <cx:pt idx="1011">4</cx:pt>
          <cx:pt idx="1012">4</cx:pt>
          <cx:pt idx="1013">4</cx:pt>
          <cx:pt idx="1014">4</cx:pt>
          <cx:pt idx="1015">4</cx:pt>
          <cx:pt idx="1016">4</cx:pt>
          <cx:pt idx="1017">4</cx:pt>
          <cx:pt idx="1018">4</cx:pt>
          <cx:pt idx="1019">4</cx:pt>
          <cx:pt idx="1020">4</cx:pt>
          <cx:pt idx="1021">4</cx:pt>
          <cx:pt idx="1022">4</cx:pt>
          <cx:pt idx="1023">4</cx:pt>
          <cx:pt idx="1024">4</cx:pt>
          <cx:pt idx="1025">4</cx:pt>
          <cx:pt idx="1026">4</cx:pt>
          <cx:pt idx="1027">4</cx:pt>
          <cx:pt idx="1028">4</cx:pt>
          <cx:pt idx="1029">4</cx:pt>
          <cx:pt idx="1030">4</cx:pt>
          <cx:pt idx="1031">4</cx:pt>
          <cx:pt idx="1032">4</cx:pt>
          <cx:pt idx="1033">4</cx:pt>
          <cx:pt idx="1034">4</cx:pt>
          <cx:pt idx="1035">4</cx:pt>
          <cx:pt idx="1036">4</cx:pt>
          <cx:pt idx="1037">4</cx:pt>
          <cx:pt idx="1038">4</cx:pt>
          <cx:pt idx="1039">4</cx:pt>
          <cx:pt idx="1040">4</cx:pt>
          <cx:pt idx="1041">4</cx:pt>
          <cx:pt idx="1042">4</cx:pt>
          <cx:pt idx="1043">4</cx:pt>
          <cx:pt idx="1044">4</cx:pt>
          <cx:pt idx="1045">4</cx:pt>
          <cx:pt idx="1046">4</cx:pt>
          <cx:pt idx="1047">4</cx:pt>
          <cx:pt idx="1048">4</cx:pt>
          <cx:pt idx="1049">4</cx:pt>
          <cx:pt idx="1050">4</cx:pt>
          <cx:pt idx="1051">4</cx:pt>
          <cx:pt idx="1052">4</cx:pt>
          <cx:pt idx="1053">4</cx:pt>
          <cx:pt idx="1054">4</cx:pt>
          <cx:pt idx="1055">4</cx:pt>
          <cx:pt idx="1056">4</cx:pt>
          <cx:pt idx="1057">4</cx:pt>
          <cx:pt idx="1058">4</cx:pt>
          <cx:pt idx="1059">4</cx:pt>
          <cx:pt idx="1060">4</cx:pt>
          <cx:pt idx="1061">4</cx:pt>
          <cx:pt idx="1062">4</cx:pt>
          <cx:pt idx="1063">4</cx:pt>
          <cx:pt idx="1064">4</cx:pt>
          <cx:pt idx="1065">4</cx:pt>
          <cx:pt idx="1066">4</cx:pt>
          <cx:pt idx="1067">4</cx:pt>
          <cx:pt idx="1068">4</cx:pt>
          <cx:pt idx="1069">4</cx:pt>
          <cx:pt idx="1070">4</cx:pt>
          <cx:pt idx="1071">4</cx:pt>
          <cx:pt idx="1072">4</cx:pt>
          <cx:pt idx="1073">4</cx:pt>
          <cx:pt idx="1074">4</cx:pt>
          <cx:pt idx="1075">4</cx:pt>
          <cx:pt idx="1076">4</cx:pt>
          <cx:pt idx="1077">4</cx:pt>
          <cx:pt idx="1078">4</cx:pt>
          <cx:pt idx="1079">4</cx:pt>
          <cx:pt idx="1080">4</cx:pt>
          <cx:pt idx="1081">4</cx:pt>
          <cx:pt idx="1082">4</cx:pt>
          <cx:pt idx="1083">4</cx:pt>
          <cx:pt idx="1084">4</cx:pt>
          <cx:pt idx="1085">4</cx:pt>
          <cx:pt idx="1086">4</cx:pt>
          <cx:pt idx="1087">4</cx:pt>
          <cx:pt idx="1088">4</cx:pt>
          <cx:pt idx="1089">4</cx:pt>
          <cx:pt idx="1090">4</cx:pt>
          <cx:pt idx="1091">4</cx:pt>
          <cx:pt idx="1092">4</cx:pt>
          <cx:pt idx="1093">4</cx:pt>
          <cx:pt idx="1094">4</cx:pt>
          <cx:pt idx="1095">4</cx:pt>
          <cx:pt idx="1096">4</cx:pt>
          <cx:pt idx="1097">4</cx:pt>
          <cx:pt idx="1098">6</cx:pt>
          <cx:pt idx="1099">4</cx:pt>
          <cx:pt idx="1100">4</cx:pt>
          <cx:pt idx="1101">6</cx:pt>
          <cx:pt idx="1102">4</cx:pt>
          <cx:pt idx="1103">6</cx:pt>
          <cx:pt idx="1104">4</cx:pt>
          <cx:pt idx="1105">6</cx:pt>
          <cx:pt idx="1106">4</cx:pt>
          <cx:pt idx="1107">4</cx:pt>
          <cx:pt idx="1108">4</cx:pt>
          <cx:pt idx="1109">6</cx:pt>
          <cx:pt idx="1110">6</cx:pt>
          <cx:pt idx="1111">6</cx:pt>
          <cx:pt idx="1112">6</cx:pt>
          <cx:pt idx="1113">4</cx:pt>
          <cx:pt idx="1114">4</cx:pt>
          <cx:pt idx="1115">6</cx:pt>
          <cx:pt idx="1116">6</cx:pt>
          <cx:pt idx="1117">6</cx:pt>
          <cx:pt idx="1118">4</cx:pt>
          <cx:pt idx="1119">4</cx:pt>
          <cx:pt idx="1120">4</cx:pt>
          <cx:pt idx="1121">6</cx:pt>
          <cx:pt idx="1122">6</cx:pt>
          <cx:pt idx="1123">6</cx:pt>
          <cx:pt idx="1124">6</cx:pt>
          <cx:pt idx="1125">6</cx:pt>
          <cx:pt idx="1126">6</cx:pt>
          <cx:pt idx="1127">6</cx:pt>
          <cx:pt idx="1128">6</cx:pt>
          <cx:pt idx="1129">6</cx:pt>
          <cx:pt idx="1130">6</cx:pt>
          <cx:pt idx="1131">6</cx:pt>
          <cx:pt idx="1132">12</cx:pt>
          <cx:pt idx="1133">8</cx:pt>
          <cx:pt idx="1134">6</cx:pt>
          <cx:pt idx="1135">8</cx:pt>
          <cx:pt idx="1136">6</cx:pt>
          <cx:pt idx="1137">6</cx:pt>
          <cx:pt idx="1138">6</cx:pt>
          <cx:pt idx="1139">6</cx:pt>
          <cx:pt idx="1140">6</cx:pt>
          <cx:pt idx="1141">6</cx:pt>
          <cx:pt idx="1142">6</cx:pt>
          <cx:pt idx="1143">6</cx:pt>
          <cx:pt idx="1144">6</cx:pt>
          <cx:pt idx="1145">6</cx:pt>
          <cx:pt idx="1146">6</cx:pt>
          <cx:pt idx="1147">6</cx:pt>
          <cx:pt idx="1148">6</cx:pt>
          <cx:pt idx="1149">6</cx:pt>
          <cx:pt idx="1150">6</cx:pt>
          <cx:pt idx="1151">6</cx:pt>
          <cx:pt idx="1152">6</cx:pt>
          <cx:pt idx="1153">6</cx:pt>
          <cx:pt idx="1154">6</cx:pt>
          <cx:pt idx="1155">6</cx:pt>
          <cx:pt idx="1156">6</cx:pt>
          <cx:pt idx="1157">6</cx:pt>
          <cx:pt idx="1158">6</cx:pt>
          <cx:pt idx="1159">6</cx:pt>
          <cx:pt idx="1160">4</cx:pt>
          <cx:pt idx="1161">6</cx:pt>
          <cx:pt idx="1162">4</cx:pt>
          <cx:pt idx="1163">4</cx:pt>
          <cx:pt idx="1164">4</cx:pt>
          <cx:pt idx="1165">6</cx:pt>
          <cx:pt idx="1166">4</cx:pt>
          <cx:pt idx="1167">4</cx:pt>
          <cx:pt idx="1168">6</cx:pt>
          <cx:pt idx="1169">6</cx:pt>
          <cx:pt idx="1170">6</cx:pt>
          <cx:pt idx="1171">4</cx:pt>
          <cx:pt idx="1172">4</cx:pt>
          <cx:pt idx="1173">4</cx:pt>
          <cx:pt idx="1174">4</cx:pt>
          <cx:pt idx="1175">4</cx:pt>
          <cx:pt idx="1176">4</cx:pt>
          <cx:pt idx="1177">4</cx:pt>
          <cx:pt idx="1178">4</cx:pt>
          <cx:pt idx="1179">4</cx:pt>
          <cx:pt idx="1180">4</cx:pt>
          <cx:pt idx="1181">4</cx:pt>
          <cx:pt idx="1182">4</cx:pt>
          <cx:pt idx="1183">4</cx:pt>
          <cx:pt idx="1184">4</cx:pt>
          <cx:pt idx="1185">4</cx:pt>
          <cx:pt idx="1186">4</cx:pt>
          <cx:pt idx="1187">4</cx:pt>
          <cx:pt idx="1188">4</cx:pt>
          <cx:pt idx="1189">4</cx:pt>
          <cx:pt idx="1190">4</cx:pt>
          <cx:pt idx="1191">4</cx:pt>
          <cx:pt idx="1192">6</cx:pt>
          <cx:pt idx="1193">6</cx:pt>
          <cx:pt idx="1194">6</cx:pt>
          <cx:pt idx="1195">6</cx:pt>
          <cx:pt idx="1196">6</cx:pt>
          <cx:pt idx="1197">6</cx:pt>
          <cx:pt idx="1198">6</cx:pt>
          <cx:pt idx="1199">6</cx:pt>
          <cx:pt idx="1200">6</cx:pt>
          <cx:pt idx="1201">6</cx:pt>
          <cx:pt idx="1202">4</cx:pt>
          <cx:pt idx="1203">4</cx:pt>
          <cx:pt idx="1204">4</cx:pt>
          <cx:pt idx="1205">4</cx:pt>
          <cx:pt idx="1206">4</cx:pt>
          <cx:pt idx="1207">4</cx:pt>
          <cx:pt idx="1208">4</cx:pt>
          <cx:pt idx="1209">4</cx:pt>
          <cx:pt idx="1210">4</cx:pt>
          <cx:pt idx="1211">4</cx:pt>
          <cx:pt idx="1212">6</cx:pt>
          <cx:pt idx="1213">6</cx:pt>
          <cx:pt idx="1214">6</cx:pt>
          <cx:pt idx="1215">4</cx:pt>
          <cx:pt idx="1216">4</cx:pt>
          <cx:pt idx="1217">4</cx:pt>
          <cx:pt idx="1218">4</cx:pt>
          <cx:pt idx="1219">6</cx:pt>
          <cx:pt idx="1220">4</cx:pt>
          <cx:pt idx="1221">4</cx:pt>
          <cx:pt idx="1222">4</cx:pt>
          <cx:pt idx="1223">4</cx:pt>
          <cx:pt idx="1224">4</cx:pt>
          <cx:pt idx="1225">6</cx:pt>
          <cx:pt idx="1226">6</cx:pt>
          <cx:pt idx="1227">4</cx:pt>
          <cx:pt idx="1228">4</cx:pt>
          <cx:pt idx="1229">6</cx:pt>
          <cx:pt idx="1230">4</cx:pt>
          <cx:pt idx="1231">4</cx:pt>
          <cx:pt idx="1232">4</cx:pt>
          <cx:pt idx="1233">6</cx:pt>
          <cx:pt idx="1234">4</cx:pt>
          <cx:pt idx="1235">4</cx:pt>
          <cx:pt idx="1236">4</cx:pt>
          <cx:pt idx="1237">6</cx:pt>
          <cx:pt idx="1238">4</cx:pt>
          <cx:pt idx="1239">6</cx:pt>
          <cx:pt idx="1240">4</cx:pt>
          <cx:pt idx="1241">4</cx:pt>
          <cx:pt idx="1242">4</cx:pt>
          <cx:pt idx="1243">4</cx:pt>
          <cx:pt idx="1244">4</cx:pt>
          <cx:pt idx="1245">4</cx:pt>
          <cx:pt idx="1246">4</cx:pt>
          <cx:pt idx="1247">4</cx:pt>
          <cx:pt idx="1248">4</cx:pt>
          <cx:pt idx="1249">4</cx:pt>
          <cx:pt idx="1250">4</cx:pt>
          <cx:pt idx="1251">4</cx:pt>
          <cx:pt idx="1252">4</cx:pt>
          <cx:pt idx="1253">6</cx:pt>
          <cx:pt idx="1254">6</cx:pt>
          <cx:pt idx="1255">6</cx:pt>
          <cx:pt idx="1256">4</cx:pt>
          <cx:pt idx="1257">6</cx:pt>
          <cx:pt idx="1258">4</cx:pt>
          <cx:pt idx="1259">4</cx:pt>
          <cx:pt idx="1260">4</cx:pt>
          <cx:pt idx="1261">4</cx:pt>
          <cx:pt idx="1262">4</cx:pt>
          <cx:pt idx="1263">6</cx:pt>
          <cx:pt idx="1264">4</cx:pt>
          <cx:pt idx="1265">6</cx:pt>
          <cx:pt idx="1266">4</cx:pt>
          <cx:pt idx="1267">4</cx:pt>
          <cx:pt idx="1268">4</cx:pt>
          <cx:pt idx="1269">4</cx:pt>
          <cx:pt idx="1270">6</cx:pt>
          <cx:pt idx="1271">6</cx:pt>
          <cx:pt idx="1272">6</cx:pt>
          <cx:pt idx="1273">6</cx:pt>
          <cx:pt idx="1274">4</cx:pt>
          <cx:pt idx="1275">4</cx:pt>
          <cx:pt idx="1276">4</cx:pt>
          <cx:pt idx="1277">4</cx:pt>
          <cx:pt idx="1278">4</cx:pt>
          <cx:pt idx="1279">6</cx:pt>
          <cx:pt idx="1280">4</cx:pt>
          <cx:pt idx="1281">4</cx:pt>
          <cx:pt idx="1282">4</cx:pt>
          <cx:pt idx="1283">4</cx:pt>
          <cx:pt idx="1284">4</cx:pt>
          <cx:pt idx="1285">4</cx:pt>
          <cx:pt idx="1286">4</cx:pt>
          <cx:pt idx="1287">4</cx:pt>
          <cx:pt idx="1288">4</cx:pt>
          <cx:pt idx="1289">4</cx:pt>
          <cx:pt idx="1290">4</cx:pt>
          <cx:pt idx="1291">6</cx:pt>
          <cx:pt idx="1292">6</cx:pt>
          <cx:pt idx="1293">6</cx:pt>
          <cx:pt idx="1294">6</cx:pt>
          <cx:pt idx="1295">6</cx:pt>
          <cx:pt idx="1296">6</cx:pt>
          <cx:pt idx="1297">6</cx:pt>
          <cx:pt idx="1298">8</cx:pt>
          <cx:pt idx="1299">8</cx:pt>
          <cx:pt idx="1300">4</cx:pt>
          <cx:pt idx="1301">4</cx:pt>
          <cx:pt idx="1302">4</cx:pt>
          <cx:pt idx="1303">4</cx:pt>
          <cx:pt idx="1304">4</cx:pt>
          <cx:pt idx="1305">4</cx:pt>
          <cx:pt idx="1306">4</cx:pt>
          <cx:pt idx="1307">4</cx:pt>
          <cx:pt idx="1308">4</cx:pt>
          <cx:pt idx="1309">4</cx:pt>
          <cx:pt idx="1310">4</cx:pt>
          <cx:pt idx="1311">4</cx:pt>
          <cx:pt idx="1312">4</cx:pt>
          <cx:pt idx="1313">4</cx:pt>
          <cx:pt idx="1314">4</cx:pt>
          <cx:pt idx="1315">4</cx:pt>
          <cx:pt idx="1316">4</cx:pt>
          <cx:pt idx="1317">4</cx:pt>
          <cx:pt idx="1318">4</cx:pt>
          <cx:pt idx="1319">4</cx:pt>
          <cx:pt idx="1320">4</cx:pt>
          <cx:pt idx="1321">4</cx:pt>
          <cx:pt idx="1322">4</cx:pt>
          <cx:pt idx="1323">4</cx:pt>
          <cx:pt idx="1324">4</cx:pt>
          <cx:pt idx="1325">4</cx:pt>
          <cx:pt idx="1326">4</cx:pt>
          <cx:pt idx="1327">4</cx:pt>
          <cx:pt idx="1328">4</cx:pt>
          <cx:pt idx="1329">4</cx:pt>
          <cx:pt idx="1330">4</cx:pt>
          <cx:pt idx="1331">6</cx:pt>
          <cx:pt idx="1332">6</cx:pt>
          <cx:pt idx="1333">6</cx:pt>
          <cx:pt idx="1334">6</cx:pt>
          <cx:pt idx="1335">6</cx:pt>
          <cx:pt idx="1336">6</cx:pt>
          <cx:pt idx="1337">6</cx:pt>
          <cx:pt idx="1338">6</cx:pt>
          <cx:pt idx="1339">6</cx:pt>
          <cx:pt idx="1340">6</cx:pt>
          <cx:pt idx="1341">6</cx:pt>
          <cx:pt idx="1342">6</cx:pt>
          <cx:pt idx="1343">6</cx:pt>
          <cx:pt idx="1344">6</cx:pt>
          <cx:pt idx="1345">4</cx:pt>
          <cx:pt idx="1346">6</cx:pt>
          <cx:pt idx="1347">4</cx:pt>
          <cx:pt idx="1348">4</cx:pt>
          <cx:pt idx="1349">4</cx:pt>
          <cx:pt idx="1350">6</cx:pt>
          <cx:pt idx="1351">6</cx:pt>
          <cx:pt idx="1352">4</cx:pt>
          <cx:pt idx="1353">6</cx:pt>
          <cx:pt idx="1354">4</cx:pt>
          <cx:pt idx="1355">6</cx:pt>
          <cx:pt idx="1356">6</cx:pt>
          <cx:pt idx="1357">4</cx:pt>
          <cx:pt idx="1358">4</cx:pt>
          <cx:pt idx="1359">6</cx:pt>
          <cx:pt idx="1360">4</cx:pt>
          <cx:pt idx="1361">6</cx:pt>
          <cx:pt idx="1362">4</cx:pt>
          <cx:pt idx="1363">4</cx:pt>
          <cx:pt idx="1364">4</cx:pt>
          <cx:pt idx="1365">6</cx:pt>
          <cx:pt idx="1366">6</cx:pt>
          <cx:pt idx="1367">8</cx:pt>
          <cx:pt idx="1368">8</cx:pt>
          <cx:pt idx="1369">8</cx:pt>
          <cx:pt idx="1370">6</cx:pt>
          <cx:pt idx="1371">6</cx:pt>
          <cx:pt idx="1372">8</cx:pt>
          <cx:pt idx="1373">6</cx:pt>
          <cx:pt idx="1374">6</cx:pt>
          <cx:pt idx="1375">6</cx:pt>
          <cx:pt idx="1376">8</cx:pt>
          <cx:pt idx="1377">6</cx:pt>
          <cx:pt idx="1378">4</cx:pt>
          <cx:pt idx="1379">4</cx:pt>
          <cx:pt idx="1380">4</cx:pt>
          <cx:pt idx="1381">4</cx:pt>
          <cx:pt idx="1382">4</cx:pt>
          <cx:pt idx="1383">4</cx:pt>
          <cx:pt idx="1384">4</cx:pt>
          <cx:pt idx="1385">4</cx:pt>
          <cx:pt idx="1386">8</cx:pt>
          <cx:pt idx="1387">8</cx:pt>
          <cx:pt idx="1388">8</cx:pt>
          <cx:pt idx="1389">8</cx:pt>
          <cx:pt idx="1390">8</cx:pt>
          <cx:pt idx="1391">8</cx:pt>
          <cx:pt idx="1392">8</cx:pt>
          <cx:pt idx="1393">8</cx:pt>
          <cx:pt idx="1394">8</cx:pt>
          <cx:pt idx="1395">8</cx:pt>
          <cx:pt idx="1396">8</cx:pt>
          <cx:pt idx="1397">8</cx:pt>
          <cx:pt idx="1398">8</cx:pt>
          <cx:pt idx="1399">4</cx:pt>
          <cx:pt idx="1400">4</cx:pt>
          <cx:pt idx="1401">4</cx:pt>
          <cx:pt idx="1402">4</cx:pt>
          <cx:pt idx="1403">4</cx:pt>
          <cx:pt idx="1404">6</cx:pt>
          <cx:pt idx="1405">4</cx:pt>
          <cx:pt idx="1406">6</cx:pt>
          <cx:pt idx="1407">6</cx:pt>
          <cx:pt idx="1408">6</cx:pt>
          <cx:pt idx="1409">4</cx:pt>
          <cx:pt idx="1410">6</cx:pt>
          <cx:pt idx="1411">6</cx:pt>
          <cx:pt idx="1412">4</cx:pt>
          <cx:pt idx="1413">4</cx:pt>
          <cx:pt idx="1414">4</cx:pt>
          <cx:pt idx="1415">4</cx:pt>
          <cx:pt idx="1416">4</cx:pt>
          <cx:pt idx="1417">6</cx:pt>
          <cx:pt idx="1418">6</cx:pt>
          <cx:pt idx="1419">4</cx:pt>
          <cx:pt idx="1420">4</cx:pt>
          <cx:pt idx="1421">6</cx:pt>
          <cx:pt idx="1422">4</cx:pt>
          <cx:pt idx="1423">6</cx:pt>
          <cx:pt idx="1424">4</cx:pt>
          <cx:pt idx="1425">4</cx:pt>
          <cx:pt idx="1426">6</cx:pt>
          <cx:pt idx="1427">6</cx:pt>
          <cx:pt idx="1428">6</cx:pt>
          <cx:pt idx="1429">8</cx:pt>
          <cx:pt idx="1430">8</cx:pt>
          <cx:pt idx="1431">8</cx:pt>
          <cx:pt idx="1432">8</cx:pt>
          <cx:pt idx="1433">8</cx:pt>
          <cx:pt idx="1434">8</cx:pt>
          <cx:pt idx="1435">8</cx:pt>
          <cx:pt idx="1436">8</cx:pt>
          <cx:pt idx="1437">8</cx:pt>
          <cx:pt idx="1438">8</cx:pt>
          <cx:pt idx="1439">8</cx:pt>
          <cx:pt idx="1440">8</cx:pt>
          <cx:pt idx="1441">8</cx:pt>
          <cx:pt idx="1442">8</cx:pt>
          <cx:pt idx="1443">8</cx:pt>
          <cx:pt idx="1444">8</cx:pt>
          <cx:pt idx="1445">8</cx:pt>
          <cx:pt idx="1446">8</cx:pt>
          <cx:pt idx="1447">8</cx:pt>
          <cx:pt idx="1448">8</cx:pt>
          <cx:pt idx="1449">8</cx:pt>
          <cx:pt idx="1450">8</cx:pt>
          <cx:pt idx="1451">8</cx:pt>
          <cx:pt idx="1452">8</cx:pt>
          <cx:pt idx="1453">8</cx:pt>
          <cx:pt idx="1454">8</cx:pt>
          <cx:pt idx="1455">8</cx:pt>
          <cx:pt idx="1456">8</cx:pt>
          <cx:pt idx="1457">8</cx:pt>
          <cx:pt idx="1458">8</cx:pt>
          <cx:pt idx="1459">8</cx:pt>
          <cx:pt idx="1460">8</cx:pt>
          <cx:pt idx="1461">8</cx:pt>
          <cx:pt idx="1462">8</cx:pt>
          <cx:pt idx="1463">8</cx:pt>
          <cx:pt idx="1464">8</cx:pt>
          <cx:pt idx="1465">8</cx:pt>
          <cx:pt idx="1466">8</cx:pt>
          <cx:pt idx="1467">8</cx:pt>
          <cx:pt idx="1468">8</cx:pt>
          <cx:pt idx="1469">4</cx:pt>
          <cx:pt idx="1470">4</cx:pt>
          <cx:pt idx="1471">4</cx:pt>
          <cx:pt idx="1472">4</cx:pt>
          <cx:pt idx="1473">4</cx:pt>
          <cx:pt idx="1474">4</cx:pt>
          <cx:pt idx="1475">4</cx:pt>
          <cx:pt idx="1476">6</cx:pt>
          <cx:pt idx="1477">6</cx:pt>
          <cx:pt idx="1478">6</cx:pt>
          <cx:pt idx="1479">6</cx:pt>
          <cx:pt idx="1480">6</cx:pt>
          <cx:pt idx="1481">6</cx:pt>
          <cx:pt idx="1482">6</cx:pt>
          <cx:pt idx="1483">6</cx:pt>
          <cx:pt idx="1484">6</cx:pt>
          <cx:pt idx="1485">6</cx:pt>
          <cx:pt idx="1486">6</cx:pt>
          <cx:pt idx="1487">6</cx:pt>
          <cx:pt idx="1488">6</cx:pt>
          <cx:pt idx="1489">6</cx:pt>
          <cx:pt idx="1490">4</cx:pt>
          <cx:pt idx="1491">4</cx:pt>
          <cx:pt idx="1492">4</cx:pt>
          <cx:pt idx="1493">6</cx:pt>
          <cx:pt idx="1494">6</cx:pt>
          <cx:pt idx="1495">4</cx:pt>
          <cx:pt idx="1496">4</cx:pt>
          <cx:pt idx="1497">6</cx:pt>
          <cx:pt idx="1498">6</cx:pt>
          <cx:pt idx="1499">4</cx:pt>
          <cx:pt idx="1500">4</cx:pt>
          <cx:pt idx="1501">4</cx:pt>
          <cx:pt idx="1502">4</cx:pt>
          <cx:pt idx="1503">4</cx:pt>
          <cx:pt idx="1504">6</cx:pt>
          <cx:pt idx="1505">4</cx:pt>
          <cx:pt idx="1506">4</cx:pt>
          <cx:pt idx="1507">6</cx:pt>
          <cx:pt idx="1508">4</cx:pt>
          <cx:pt idx="1509">6</cx:pt>
          <cx:pt idx="1510">4</cx:pt>
          <cx:pt idx="1511">6</cx:pt>
          <cx:pt idx="1512">4</cx:pt>
          <cx:pt idx="1513">6</cx:pt>
          <cx:pt idx="1514">4</cx:pt>
          <cx:pt idx="1515">6</cx:pt>
          <cx:pt idx="1516">4</cx:pt>
          <cx:pt idx="1517">4</cx:pt>
          <cx:pt idx="1518">4</cx:pt>
          <cx:pt idx="1519">6</cx:pt>
          <cx:pt idx="1520">4</cx:pt>
          <cx:pt idx="1521">6</cx:pt>
          <cx:pt idx="1522">6</cx:pt>
          <cx:pt idx="1523">6</cx:pt>
          <cx:pt idx="1524">6</cx:pt>
          <cx:pt idx="1525">6</cx:pt>
          <cx:pt idx="1526">6</cx:pt>
          <cx:pt idx="1527">4</cx:pt>
          <cx:pt idx="1528">4</cx:pt>
          <cx:pt idx="1529">4</cx:pt>
          <cx:pt idx="1530">4</cx:pt>
          <cx:pt idx="1531">6</cx:pt>
          <cx:pt idx="1532">6</cx:pt>
          <cx:pt idx="1533">4</cx:pt>
          <cx:pt idx="1534">4</cx:pt>
          <cx:pt idx="1535">6</cx:pt>
          <cx:pt idx="1536">6</cx:pt>
          <cx:pt idx="1537">6</cx:pt>
          <cx:pt idx="1538">4</cx:pt>
          <cx:pt idx="1539">4</cx:pt>
          <cx:pt idx="1540">4</cx:pt>
          <cx:pt idx="1541">4</cx:pt>
          <cx:pt idx="1542">6</cx:pt>
          <cx:pt idx="1543">6</cx:pt>
          <cx:pt idx="1544">4</cx:pt>
          <cx:pt idx="1545">6</cx:pt>
          <cx:pt idx="1546">4</cx:pt>
          <cx:pt idx="1547">6</cx:pt>
          <cx:pt idx="1548">4</cx:pt>
          <cx:pt idx="1549">4</cx:pt>
          <cx:pt idx="1550">6</cx:pt>
          <cx:pt idx="1551">4</cx:pt>
          <cx:pt idx="1552">4</cx:pt>
          <cx:pt idx="1553">6</cx:pt>
          <cx:pt idx="1554">4</cx:pt>
          <cx:pt idx="1555">4</cx:pt>
          <cx:pt idx="1556">4</cx:pt>
          <cx:pt idx="1557">4</cx:pt>
          <cx:pt idx="1558">6</cx:pt>
          <cx:pt idx="1559">6</cx:pt>
          <cx:pt idx="1560">4</cx:pt>
          <cx:pt idx="1561">6</cx:pt>
          <cx:pt idx="1562">6</cx:pt>
          <cx:pt idx="1563">4</cx:pt>
          <cx:pt idx="1564">4</cx:pt>
          <cx:pt idx="1565">4</cx:pt>
          <cx:pt idx="1566">8</cx:pt>
          <cx:pt idx="1567">6</cx:pt>
          <cx:pt idx="1568">6</cx:pt>
          <cx:pt idx="1569">8</cx:pt>
          <cx:pt idx="1570">8</cx:pt>
          <cx:pt idx="1571">8</cx:pt>
          <cx:pt idx="1572">8</cx:pt>
          <cx:pt idx="1573">8</cx:pt>
          <cx:pt idx="1574">8</cx:pt>
          <cx:pt idx="1575">8</cx:pt>
          <cx:pt idx="1576">8</cx:pt>
          <cx:pt idx="1577">8</cx:pt>
          <cx:pt idx="1578">8</cx:pt>
          <cx:pt idx="1579">8</cx:pt>
          <cx:pt idx="1580">8</cx:pt>
          <cx:pt idx="1581">8</cx:pt>
          <cx:pt idx="1582">8</cx:pt>
          <cx:pt idx="1583">8</cx:pt>
          <cx:pt idx="1584">8</cx:pt>
          <cx:pt idx="1585">8</cx:pt>
          <cx:pt idx="1586">4</cx:pt>
          <cx:pt idx="1587">4</cx:pt>
          <cx:pt idx="1588">4</cx:pt>
          <cx:pt idx="1589">4</cx:pt>
          <cx:pt idx="1590">4</cx:pt>
          <cx:pt idx="1591">4</cx:pt>
          <cx:pt idx="1592">4</cx:pt>
          <cx:pt idx="1593">4</cx:pt>
          <cx:pt idx="1594">4</cx:pt>
          <cx:pt idx="1595">6</cx:pt>
          <cx:pt idx="1596">6</cx:pt>
          <cx:pt idx="1597">6</cx:pt>
          <cx:pt idx="1598">6</cx:pt>
          <cx:pt idx="1599">6</cx:pt>
          <cx:pt idx="1600">6</cx:pt>
          <cx:pt idx="1601">6</cx:pt>
          <cx:pt idx="1602">6</cx:pt>
          <cx:pt idx="1603">6</cx:pt>
          <cx:pt idx="1604">6</cx:pt>
          <cx:pt idx="1605">6</cx:pt>
          <cx:pt idx="1606">6</cx:pt>
          <cx:pt idx="1607">6</cx:pt>
          <cx:pt idx="1608">6</cx:pt>
          <cx:pt idx="1609">6</cx:pt>
          <cx:pt idx="1610">6</cx:pt>
          <cx:pt idx="1611">4</cx:pt>
          <cx:pt idx="1612">6</cx:pt>
          <cx:pt idx="1613">4</cx:pt>
          <cx:pt idx="1614">6</cx:pt>
          <cx:pt idx="1615">4</cx:pt>
          <cx:pt idx="1616">4</cx:pt>
          <cx:pt idx="1617">4</cx:pt>
          <cx:pt idx="1618">6</cx:pt>
          <cx:pt idx="1619">4</cx:pt>
          <cx:pt idx="1620">12</cx:pt>
          <cx:pt idx="1621">12</cx:pt>
          <cx:pt idx="1622">12</cx:pt>
          <cx:pt idx="1623">12</cx:pt>
          <cx:pt idx="1624">12</cx:pt>
          <cx:pt idx="1625">12</cx:pt>
          <cx:pt idx="1626">12</cx:pt>
          <cx:pt idx="1627">12</cx:pt>
          <cx:pt idx="1628">12</cx:pt>
          <cx:pt idx="1629">12</cx:pt>
          <cx:pt idx="1630">12</cx:pt>
          <cx:pt idx="1631">12</cx:pt>
          <cx:pt idx="1632">4</cx:pt>
          <cx:pt idx="1633">4</cx:pt>
          <cx:pt idx="1634">4</cx:pt>
          <cx:pt idx="1635">4</cx:pt>
          <cx:pt idx="1636">4</cx:pt>
          <cx:pt idx="1637">4</cx:pt>
          <cx:pt idx="1638">4</cx:pt>
          <cx:pt idx="1639">4</cx:pt>
          <cx:pt idx="1640">4</cx:pt>
          <cx:pt idx="1641">4</cx:pt>
          <cx:pt idx="1642">4</cx:pt>
          <cx:pt idx="1643">4</cx:pt>
          <cx:pt idx="1644">4</cx:pt>
          <cx:pt idx="1645">4</cx:pt>
          <cx:pt idx="1646">4</cx:pt>
          <cx:pt idx="1647">4</cx:pt>
          <cx:pt idx="1648">4</cx:pt>
          <cx:pt idx="1649">4</cx:pt>
          <cx:pt idx="1650">8</cx:pt>
          <cx:pt idx="1651">8</cx:pt>
          <cx:pt idx="1652">8</cx:pt>
          <cx:pt idx="1653">8</cx:pt>
          <cx:pt idx="1654">8</cx:pt>
          <cx:pt idx="1655">8</cx:pt>
          <cx:pt idx="1656">8</cx:pt>
          <cx:pt idx="1657">8</cx:pt>
          <cx:pt idx="1658">8</cx:pt>
          <cx:pt idx="1659">8</cx:pt>
          <cx:pt idx="1660">4</cx:pt>
          <cx:pt idx="1661">4</cx:pt>
          <cx:pt idx="1662">4</cx:pt>
          <cx:pt idx="1663">4</cx:pt>
          <cx:pt idx="1664">6</cx:pt>
          <cx:pt idx="1665">6</cx:pt>
          <cx:pt idx="1666">6</cx:pt>
          <cx:pt idx="1667">6</cx:pt>
          <cx:pt idx="1668">6</cx:pt>
          <cx:pt idx="1669">6</cx:pt>
          <cx:pt idx="1670">6</cx:pt>
          <cx:pt idx="1671">6</cx:pt>
          <cx:pt idx="1672">6</cx:pt>
          <cx:pt idx="1673">6</cx:pt>
          <cx:pt idx="1674">6</cx:pt>
          <cx:pt idx="1675">6</cx:pt>
          <cx:pt idx="1676">8</cx:pt>
          <cx:pt idx="1677">8</cx:pt>
          <cx:pt idx="1678">8</cx:pt>
          <cx:pt idx="1679">8</cx:pt>
          <cx:pt idx="1680">0</cx:pt>
          <cx:pt idx="1681">0</cx:pt>
          <cx:pt idx="1682">0</cx:pt>
          <cx:pt idx="1683">4</cx:pt>
          <cx:pt idx="1684">6</cx:pt>
          <cx:pt idx="1685">6</cx:pt>
          <cx:pt idx="1686">6</cx:pt>
          <cx:pt idx="1687">4</cx:pt>
          <cx:pt idx="1688">6</cx:pt>
          <cx:pt idx="1689">4</cx:pt>
          <cx:pt idx="1690">6</cx:pt>
          <cx:pt idx="1691">6</cx:pt>
          <cx:pt idx="1692">4</cx:pt>
          <cx:pt idx="1693">6</cx:pt>
          <cx:pt idx="1694">6</cx:pt>
          <cx:pt idx="1695">4</cx:pt>
          <cx:pt idx="1696">6</cx:pt>
          <cx:pt idx="1697">6</cx:pt>
          <cx:pt idx="1698">4</cx:pt>
          <cx:pt idx="1699">6</cx:pt>
          <cx:pt idx="1700">6</cx:pt>
          <cx:pt idx="1701">6</cx:pt>
          <cx:pt idx="1702">6</cx:pt>
          <cx:pt idx="1703">6</cx:pt>
          <cx:pt idx="1704">4</cx:pt>
          <cx:pt idx="1705">6</cx:pt>
          <cx:pt idx="1706">6</cx:pt>
          <cx:pt idx="1707">4</cx:pt>
          <cx:pt idx="1708">6</cx:pt>
          <cx:pt idx="1709">4</cx:pt>
          <cx:pt idx="1710">4</cx:pt>
          <cx:pt idx="1711">4</cx:pt>
          <cx:pt idx="1712">6</cx:pt>
          <cx:pt idx="1713">6</cx:pt>
          <cx:pt idx="1714">6</cx:pt>
          <cx:pt idx="1715">6</cx:pt>
          <cx:pt idx="1716">4</cx:pt>
          <cx:pt idx="1717">6</cx:pt>
          <cx:pt idx="1718">6</cx:pt>
          <cx:pt idx="1719">6</cx:pt>
          <cx:pt idx="1720">6</cx:pt>
          <cx:pt idx="1721">6</cx:pt>
          <cx:pt idx="1722">6</cx:pt>
          <cx:pt idx="1723">6</cx:pt>
          <cx:pt idx="1724">6</cx:pt>
          <cx:pt idx="1725">4</cx:pt>
          <cx:pt idx="1726">6</cx:pt>
          <cx:pt idx="1727">6</cx:pt>
          <cx:pt idx="1728">6</cx:pt>
          <cx:pt idx="1729">6</cx:pt>
          <cx:pt idx="1730">6</cx:pt>
          <cx:pt idx="1731">4</cx:pt>
          <cx:pt idx="1732">4</cx:pt>
          <cx:pt idx="1733">6</cx:pt>
          <cx:pt idx="1734">6</cx:pt>
          <cx:pt idx="1735">6</cx:pt>
          <cx:pt idx="1736">6</cx:pt>
          <cx:pt idx="1737">6</cx:pt>
          <cx:pt idx="1738">4</cx:pt>
          <cx:pt idx="1739">4</cx:pt>
          <cx:pt idx="1740">6</cx:pt>
          <cx:pt idx="1741">6</cx:pt>
          <cx:pt idx="1742">6</cx:pt>
          <cx:pt idx="1743">4</cx:pt>
          <cx:pt idx="1744">6</cx:pt>
          <cx:pt idx="1745">4</cx:pt>
          <cx:pt idx="1746">6</cx:pt>
          <cx:pt idx="1747">6</cx:pt>
          <cx:pt idx="1748">6</cx:pt>
          <cx:pt idx="1749">6</cx:pt>
          <cx:pt idx="1750">6</cx:pt>
          <cx:pt idx="1751">6</cx:pt>
          <cx:pt idx="1752">6</cx:pt>
          <cx:pt idx="1753">6</cx:pt>
          <cx:pt idx="1754">6</cx:pt>
          <cx:pt idx="1755">6</cx:pt>
          <cx:pt idx="1756">6</cx:pt>
          <cx:pt idx="1757">6</cx:pt>
          <cx:pt idx="1758">6</cx:pt>
          <cx:pt idx="1759">6</cx:pt>
          <cx:pt idx="1760">6</cx:pt>
          <cx:pt idx="1761">6</cx:pt>
          <cx:pt idx="1762">6</cx:pt>
          <cx:pt idx="1763">6</cx:pt>
          <cx:pt idx="1764">6</cx:pt>
          <cx:pt idx="1765">6</cx:pt>
          <cx:pt idx="1766">6</cx:pt>
          <cx:pt idx="1767">6</cx:pt>
          <cx:pt idx="1768">6</cx:pt>
          <cx:pt idx="1769">6</cx:pt>
          <cx:pt idx="1770">6</cx:pt>
          <cx:pt idx="1771">6</cx:pt>
          <cx:pt idx="1772">6</cx:pt>
          <cx:pt idx="1773">6</cx:pt>
          <cx:pt idx="1774">6</cx:pt>
          <cx:pt idx="1775">6</cx:pt>
          <cx:pt idx="1776">6</cx:pt>
          <cx:pt idx="1777">4</cx:pt>
          <cx:pt idx="1778">4</cx:pt>
          <cx:pt idx="1779">4</cx:pt>
          <cx:pt idx="1780">4</cx:pt>
          <cx:pt idx="1781">4</cx:pt>
          <cx:pt idx="1782">4</cx:pt>
          <cx:pt idx="1783">4</cx:pt>
          <cx:pt idx="1784">4</cx:pt>
          <cx:pt idx="1785">4</cx:pt>
          <cx:pt idx="1786">4</cx:pt>
          <cx:pt idx="1787">4</cx:pt>
          <cx:pt idx="1788">4</cx:pt>
          <cx:pt idx="1789">4</cx:pt>
          <cx:pt idx="1790">4</cx:pt>
          <cx:pt idx="1791">4</cx:pt>
          <cx:pt idx="1792">4</cx:pt>
          <cx:pt idx="1793">4</cx:pt>
          <cx:pt idx="1794">4</cx:pt>
          <cx:pt idx="1795">5</cx:pt>
          <cx:pt idx="1796">4</cx:pt>
          <cx:pt idx="1797">4</cx:pt>
          <cx:pt idx="1798">4</cx:pt>
          <cx:pt idx="1799">4</cx:pt>
          <cx:pt idx="1800">4</cx:pt>
          <cx:pt idx="1801">4</cx:pt>
          <cx:pt idx="1802">4</cx:pt>
          <cx:pt idx="1803">4</cx:pt>
          <cx:pt idx="1804">4</cx:pt>
          <cx:pt idx="1805">4</cx:pt>
          <cx:pt idx="1806">4</cx:pt>
          <cx:pt idx="1807">4</cx:pt>
          <cx:pt idx="1808">4</cx:pt>
          <cx:pt idx="1809">4</cx:pt>
          <cx:pt idx="1810">4</cx:pt>
          <cx:pt idx="1811">5</cx:pt>
          <cx:pt idx="1812">4</cx:pt>
          <cx:pt idx="1813">4</cx:pt>
          <cx:pt idx="1814">5</cx:pt>
          <cx:pt idx="1815">4</cx:pt>
          <cx:pt idx="1816">4</cx:pt>
          <cx:pt idx="1817">5</cx:pt>
          <cx:pt idx="1818">4</cx:pt>
          <cx:pt idx="1819">5</cx:pt>
          <cx:pt idx="1820">5</cx:pt>
          <cx:pt idx="1821">4</cx:pt>
          <cx:pt idx="1822">4</cx:pt>
          <cx:pt idx="1823">4</cx:pt>
          <cx:pt idx="1824">4</cx:pt>
          <cx:pt idx="1825">4</cx:pt>
          <cx:pt idx="1826">4</cx:pt>
          <cx:pt idx="1827">4</cx:pt>
          <cx:pt idx="1828">4</cx:pt>
          <cx:pt idx="1829">4</cx:pt>
          <cx:pt idx="1830">4</cx:pt>
          <cx:pt idx="1831">4</cx:pt>
          <cx:pt idx="1832">4</cx:pt>
          <cx:pt idx="1833">4</cx:pt>
          <cx:pt idx="1834">4</cx:pt>
          <cx:pt idx="1835">4</cx:pt>
          <cx:pt idx="1836">4</cx:pt>
          <cx:pt idx="1837">4</cx:pt>
          <cx:pt idx="1838">4</cx:pt>
          <cx:pt idx="1839">4</cx:pt>
          <cx:pt idx="1840">4</cx:pt>
          <cx:pt idx="1841">4</cx:pt>
          <cx:pt idx="1842">4</cx:pt>
          <cx:pt idx="1843">4</cx:pt>
          <cx:pt idx="1844">4</cx:pt>
          <cx:pt idx="1845">4</cx:pt>
          <cx:pt idx="1846">4</cx:pt>
          <cx:pt idx="1847">4</cx:pt>
          <cx:pt idx="1848">4</cx:pt>
          <cx:pt idx="1849">4</cx:pt>
          <cx:pt idx="1850">4</cx:pt>
          <cx:pt idx="1851">4</cx:pt>
          <cx:pt idx="1852">4</cx:pt>
          <cx:pt idx="1853">4</cx:pt>
          <cx:pt idx="1854">4</cx:pt>
          <cx:pt idx="1855">4</cx:pt>
          <cx:pt idx="1856">4</cx:pt>
          <cx:pt idx="1857">4</cx:pt>
          <cx:pt idx="1858">4</cx:pt>
          <cx:pt idx="1859">4</cx:pt>
          <cx:pt idx="1860">4</cx:pt>
          <cx:pt idx="1861">4</cx:pt>
          <cx:pt idx="1862">4</cx:pt>
          <cx:pt idx="1863">4</cx:pt>
          <cx:pt idx="1864">4</cx:pt>
          <cx:pt idx="1865">4</cx:pt>
          <cx:pt idx="1866">4</cx:pt>
          <cx:pt idx="1867">4</cx:pt>
          <cx:pt idx="1868">4</cx:pt>
          <cx:pt idx="1869">4</cx:pt>
          <cx:pt idx="1870">4</cx:pt>
          <cx:pt idx="1871">4</cx:pt>
          <cx:pt idx="1872">4</cx:pt>
          <cx:pt idx="1873">4</cx:pt>
          <cx:pt idx="1874">4</cx:pt>
          <cx:pt idx="1875">4</cx:pt>
          <cx:pt idx="1876">4</cx:pt>
          <cx:pt idx="1877">4</cx:pt>
          <cx:pt idx="1878">4</cx:pt>
          <cx:pt idx="1879">4</cx:pt>
          <cx:pt idx="1880">4</cx:pt>
          <cx:pt idx="1881">4</cx:pt>
          <cx:pt idx="1882">4</cx:pt>
          <cx:pt idx="1883">4</cx:pt>
          <cx:pt idx="1884">4</cx:pt>
          <cx:pt idx="1885">4</cx:pt>
          <cx:pt idx="1886">4</cx:pt>
          <cx:pt idx="1887">4</cx:pt>
          <cx:pt idx="1888">4</cx:pt>
          <cx:pt idx="1889">4</cx:pt>
          <cx:pt idx="1890">4</cx:pt>
          <cx:pt idx="1891">4</cx:pt>
          <cx:pt idx="1892">4</cx:pt>
          <cx:pt idx="1893">4</cx:pt>
          <cx:pt idx="1894">4</cx:pt>
          <cx:pt idx="1895">4</cx:pt>
          <cx:pt idx="1896">4</cx:pt>
          <cx:pt idx="1897">4</cx:pt>
          <cx:pt idx="1898">4</cx:pt>
          <cx:pt idx="1899">4</cx:pt>
          <cx:pt idx="1900">4</cx:pt>
          <cx:pt idx="1901">4</cx:pt>
          <cx:pt idx="1902">4</cx:pt>
          <cx:pt idx="1903">4</cx:pt>
          <cx:pt idx="1904">4</cx:pt>
          <cx:pt idx="1905">4</cx:pt>
          <cx:pt idx="1906">4</cx:pt>
          <cx:pt idx="1907">4</cx:pt>
          <cx:pt idx="1908">4</cx:pt>
          <cx:pt idx="1909">4</cx:pt>
          <cx:pt idx="1910">4</cx:pt>
          <cx:pt idx="1911">4</cx:pt>
          <cx:pt idx="1912">4</cx:pt>
          <cx:pt idx="1913">4</cx:pt>
          <cx:pt idx="1914">4</cx:pt>
          <cx:pt idx="1915">4</cx:pt>
          <cx:pt idx="1916">4</cx:pt>
          <cx:pt idx="1917">4</cx:pt>
          <cx:pt idx="1918">4</cx:pt>
          <cx:pt idx="1919">4</cx:pt>
          <cx:pt idx="1920">4</cx:pt>
          <cx:pt idx="1921">4</cx:pt>
          <cx:pt idx="1922">4</cx:pt>
          <cx:pt idx="1923">4</cx:pt>
          <cx:pt idx="1924">4</cx:pt>
          <cx:pt idx="1925">4</cx:pt>
          <cx:pt idx="1926">4</cx:pt>
          <cx:pt idx="1927">4</cx:pt>
          <cx:pt idx="1928">4</cx:pt>
          <cx:pt idx="1929">4</cx:pt>
          <cx:pt idx="1930">4</cx:pt>
          <cx:pt idx="1931">4</cx:pt>
          <cx:pt idx="1932">4</cx:pt>
          <cx:pt idx="1933">4</cx:pt>
          <cx:pt idx="1934">4</cx:pt>
          <cx:pt idx="1935">4</cx:pt>
          <cx:pt idx="1936">4</cx:pt>
          <cx:pt idx="1937">4</cx:pt>
          <cx:pt idx="1938">4</cx:pt>
          <cx:pt idx="1939">4</cx:pt>
          <cx:pt idx="1940">4</cx:pt>
          <cx:pt idx="1941">4</cx:pt>
          <cx:pt idx="1942">4</cx:pt>
          <cx:pt idx="1943">4</cx:pt>
          <cx:pt idx="1944">4</cx:pt>
          <cx:pt idx="1945">4</cx:pt>
          <cx:pt idx="1946">4</cx:pt>
          <cx:pt idx="1947">4</cx:pt>
          <cx:pt idx="1948">4</cx:pt>
          <cx:pt idx="1949">4</cx:pt>
          <cx:pt idx="1950">4</cx:pt>
          <cx:pt idx="1951">4</cx:pt>
          <cx:pt idx="1952">4</cx:pt>
          <cx:pt idx="1953">4</cx:pt>
          <cx:pt idx="1954">4</cx:pt>
          <cx:pt idx="1955">4</cx:pt>
          <cx:pt idx="1956">4</cx:pt>
          <cx:pt idx="1957">4</cx:pt>
          <cx:pt idx="1958">4</cx:pt>
          <cx:pt idx="1959">6</cx:pt>
          <cx:pt idx="1960">4</cx:pt>
          <cx:pt idx="1961">6</cx:pt>
          <cx:pt idx="1962">8</cx:pt>
          <cx:pt idx="1963">8</cx:pt>
          <cx:pt idx="1964">8</cx:pt>
          <cx:pt idx="1965">8</cx:pt>
          <cx:pt idx="1966">8</cx:pt>
          <cx:pt idx="1967">8</cx:pt>
          <cx:pt idx="1968">8</cx:pt>
          <cx:pt idx="1969">6</cx:pt>
          <cx:pt idx="1970">6</cx:pt>
          <cx:pt idx="1971">6</cx:pt>
          <cx:pt idx="1972">6</cx:pt>
          <cx:pt idx="1973">6</cx:pt>
          <cx:pt idx="1974">6</cx:pt>
          <cx:pt idx="1975">6</cx:pt>
          <cx:pt idx="1976">6</cx:pt>
          <cx:pt idx="1977">6</cx:pt>
          <cx:pt idx="1978">6</cx:pt>
          <cx:pt idx="1979">6</cx:pt>
          <cx:pt idx="1980">6</cx:pt>
          <cx:pt idx="1981">6</cx:pt>
          <cx:pt idx="1982">6</cx:pt>
          <cx:pt idx="1983">0</cx:pt>
          <cx:pt idx="1984">0</cx:pt>
          <cx:pt idx="1985">6</cx:pt>
          <cx:pt idx="1986">6</cx:pt>
          <cx:pt idx="1987">6</cx:pt>
          <cx:pt idx="1988">6</cx:pt>
          <cx:pt idx="1989">8</cx:pt>
          <cx:pt idx="1990">6</cx:pt>
          <cx:pt idx="1991">8</cx:pt>
          <cx:pt idx="1992">6</cx:pt>
          <cx:pt idx="1993">6</cx:pt>
          <cx:pt idx="1994">8</cx:pt>
          <cx:pt idx="1995">6</cx:pt>
          <cx:pt idx="1996">6</cx:pt>
          <cx:pt idx="1997">6</cx:pt>
          <cx:pt idx="1998">8</cx:pt>
          <cx:pt idx="1999">8</cx:pt>
          <cx:pt idx="2000">8</cx:pt>
          <cx:pt idx="2001">8</cx:pt>
          <cx:pt idx="2002">6</cx:pt>
          <cx:pt idx="2003">6</cx:pt>
          <cx:pt idx="2004">6</cx:pt>
          <cx:pt idx="2005">6</cx:pt>
          <cx:pt idx="2006">6</cx:pt>
          <cx:pt idx="2007">6</cx:pt>
          <cx:pt idx="2008">6</cx:pt>
          <cx:pt idx="2009">6</cx:pt>
          <cx:pt idx="2010">6</cx:pt>
          <cx:pt idx="2011">6</cx:pt>
          <cx:pt idx="2012">6</cx:pt>
          <cx:pt idx="2013">6</cx:pt>
          <cx:pt idx="2014">6</cx:pt>
          <cx:pt idx="2015">6</cx:pt>
          <cx:pt idx="2016">6</cx:pt>
          <cx:pt idx="2017">6</cx:pt>
          <cx:pt idx="2018">4</cx:pt>
          <cx:pt idx="2019">4</cx:pt>
          <cx:pt idx="2020">4</cx:pt>
          <cx:pt idx="2021">4</cx:pt>
          <cx:pt idx="2022">4</cx:pt>
          <cx:pt idx="2023">6</cx:pt>
          <cx:pt idx="2024">6</cx:pt>
          <cx:pt idx="2025">6</cx:pt>
          <cx:pt idx="2026">6</cx:pt>
          <cx:pt idx="2027">6</cx:pt>
          <cx:pt idx="2028">6</cx:pt>
          <cx:pt idx="2029">6</cx:pt>
          <cx:pt idx="2030">6</cx:pt>
          <cx:pt idx="2031">8</cx:pt>
          <cx:pt idx="2032">8</cx:pt>
          <cx:pt idx="2033">8</cx:pt>
          <cx:pt idx="2034">8</cx:pt>
          <cx:pt idx="2035">8</cx:pt>
          <cx:pt idx="2036">8</cx:pt>
          <cx:pt idx="2037">8</cx:pt>
          <cx:pt idx="2038">8</cx:pt>
          <cx:pt idx="2039">8</cx:pt>
          <cx:pt idx="2040">8</cx:pt>
          <cx:pt idx="2041">8</cx:pt>
          <cx:pt idx="2042">8</cx:pt>
          <cx:pt idx="2043">8</cx:pt>
          <cx:pt idx="2044">8</cx:pt>
          <cx:pt idx="2045">8</cx:pt>
          <cx:pt idx="2046">4</cx:pt>
          <cx:pt idx="2047">4</cx:pt>
          <cx:pt idx="2048">4</cx:pt>
          <cx:pt idx="2049">4</cx:pt>
          <cx:pt idx="2050">4</cx:pt>
          <cx:pt idx="2051">4</cx:pt>
          <cx:pt idx="2052">4</cx:pt>
          <cx:pt idx="2053">4</cx:pt>
          <cx:pt idx="2054">4</cx:pt>
          <cx:pt idx="2055">4</cx:pt>
          <cx:pt idx="2056">4</cx:pt>
          <cx:pt idx="2057">4</cx:pt>
          <cx:pt idx="2058">4</cx:pt>
          <cx:pt idx="2059">6</cx:pt>
          <cx:pt idx="2060">4</cx:pt>
          <cx:pt idx="2061">8</cx:pt>
          <cx:pt idx="2062">4</cx:pt>
          <cx:pt idx="2063">6</cx:pt>
          <cx:pt idx="2064">4</cx:pt>
          <cx:pt idx="2065">6</cx:pt>
          <cx:pt idx="2066">4</cx:pt>
          <cx:pt idx="2067">8</cx:pt>
          <cx:pt idx="2068">4</cx:pt>
          <cx:pt idx="2069">8</cx:pt>
          <cx:pt idx="2070">4</cx:pt>
          <cx:pt idx="2071">4</cx:pt>
          <cx:pt idx="2072">6</cx:pt>
          <cx:pt idx="2073">4</cx:pt>
          <cx:pt idx="2074">4</cx:pt>
          <cx:pt idx="2075">8</cx:pt>
          <cx:pt idx="2076">8</cx:pt>
          <cx:pt idx="2077">4</cx:pt>
          <cx:pt idx="2078">4</cx:pt>
          <cx:pt idx="2079">4</cx:pt>
          <cx:pt idx="2080">4</cx:pt>
          <cx:pt idx="2081">4</cx:pt>
          <cx:pt idx="2082">6</cx:pt>
          <cx:pt idx="2083">8</cx:pt>
          <cx:pt idx="2084">8</cx:pt>
          <cx:pt idx="2085">4</cx:pt>
          <cx:pt idx="2086">4</cx:pt>
          <cx:pt idx="2087">4</cx:pt>
          <cx:pt idx="2088">4</cx:pt>
          <cx:pt idx="2089">8</cx:pt>
          <cx:pt idx="2090">4</cx:pt>
          <cx:pt idx="2091">4</cx:pt>
          <cx:pt idx="2092">8</cx:pt>
          <cx:pt idx="2093">4</cx:pt>
          <cx:pt idx="2094">4</cx:pt>
          <cx:pt idx="2095">4</cx:pt>
          <cx:pt idx="2096">4</cx:pt>
          <cx:pt idx="2097">4</cx:pt>
          <cx:pt idx="2098">4</cx:pt>
          <cx:pt idx="2099">4</cx:pt>
          <cx:pt idx="2100">4</cx:pt>
          <cx:pt idx="2101">5</cx:pt>
          <cx:pt idx="2102">5</cx:pt>
          <cx:pt idx="2103">5</cx:pt>
          <cx:pt idx="2104">5</cx:pt>
          <cx:pt idx="2105">5</cx:pt>
          <cx:pt idx="2106">5</cx:pt>
          <cx:pt idx="2107">6</cx:pt>
          <cx:pt idx="2108">6</cx:pt>
          <cx:pt idx="2109">6</cx:pt>
          <cx:pt idx="2110">8</cx:pt>
          <cx:pt idx="2111">8</cx:pt>
          <cx:pt idx="2112">8</cx:pt>
          <cx:pt idx="2113">5</cx:pt>
          <cx:pt idx="2114">5</cx:pt>
          <cx:pt idx="2115">5</cx:pt>
          <cx:pt idx="2116">8</cx:pt>
          <cx:pt idx="2117">8</cx:pt>
          <cx:pt idx="2118">8</cx:pt>
          <cx:pt idx="2119">6</cx:pt>
          <cx:pt idx="2120">6</cx:pt>
          <cx:pt idx="2121">6</cx:pt>
          <cx:pt idx="2122">4</cx:pt>
          <cx:pt idx="2123">4</cx:pt>
          <cx:pt idx="2124">4</cx:pt>
          <cx:pt idx="2125">4</cx:pt>
          <cx:pt idx="2126">4</cx:pt>
          <cx:pt idx="2127">4</cx:pt>
          <cx:pt idx="2128">4</cx:pt>
          <cx:pt idx="2129">4</cx:pt>
          <cx:pt idx="2130">4</cx:pt>
          <cx:pt idx="2131">4</cx:pt>
          <cx:pt idx="2132">4</cx:pt>
          <cx:pt idx="2133">4</cx:pt>
          <cx:pt idx="2134">4</cx:pt>
          <cx:pt idx="2135">4</cx:pt>
          <cx:pt idx="2136">4</cx:pt>
          <cx:pt idx="2137">4</cx:pt>
          <cx:pt idx="2138">4</cx:pt>
          <cx:pt idx="2139">4</cx:pt>
          <cx:pt idx="2140">4</cx:pt>
          <cx:pt idx="2141">4</cx:pt>
          <cx:pt idx="2142">6</cx:pt>
          <cx:pt idx="2143">6</cx:pt>
          <cx:pt idx="2144">6</cx:pt>
          <cx:pt idx="2145">6</cx:pt>
          <cx:pt idx="2146">6</cx:pt>
          <cx:pt idx="2147">6</cx:pt>
          <cx:pt idx="2148">6</cx:pt>
          <cx:pt idx="2149">6</cx:pt>
          <cx:pt idx="2150">4</cx:pt>
          <cx:pt idx="2151">4</cx:pt>
          <cx:pt idx="2152">4</cx:pt>
          <cx:pt idx="2153">4</cx:pt>
          <cx:pt idx="2154">4</cx:pt>
          <cx:pt idx="2155">4</cx:pt>
          <cx:pt idx="2156">4</cx:pt>
          <cx:pt idx="2157">4</cx:pt>
          <cx:pt idx="2158">4</cx:pt>
          <cx:pt idx="2159">4</cx:pt>
          <cx:pt idx="2160">4</cx:pt>
          <cx:pt idx="2161">4</cx:pt>
          <cx:pt idx="2162">4</cx:pt>
          <cx:pt idx="2163">4</cx:pt>
          <cx:pt idx="2164">4</cx:pt>
          <cx:pt idx="2165">4</cx:pt>
          <cx:pt idx="2166">8</cx:pt>
          <cx:pt idx="2167">8</cx:pt>
          <cx:pt idx="2168">8</cx:pt>
          <cx:pt idx="2169">8</cx:pt>
          <cx:pt idx="2170">6</cx:pt>
          <cx:pt idx="2171">6</cx:pt>
          <cx:pt idx="2172">8</cx:pt>
          <cx:pt idx="2173">8</cx:pt>
          <cx:pt idx="2174">8</cx:pt>
          <cx:pt idx="2175">8</cx:pt>
          <cx:pt idx="2176">8</cx:pt>
          <cx:pt idx="2177">6</cx:pt>
          <cx:pt idx="2178">6</cx:pt>
          <cx:pt idx="2179">8</cx:pt>
          <cx:pt idx="2180">6</cx:pt>
          <cx:pt idx="2181">6</cx:pt>
          <cx:pt idx="2182">8</cx:pt>
          <cx:pt idx="2183">8</cx:pt>
          <cx:pt idx="2184">4</cx:pt>
          <cx:pt idx="2185">8</cx:pt>
          <cx:pt idx="2186">4</cx:pt>
          <cx:pt idx="2187">4</cx:pt>
          <cx:pt idx="2188">4</cx:pt>
          <cx:pt idx="2189">8</cx:pt>
          <cx:pt idx="2190">8</cx:pt>
          <cx:pt idx="2191">8</cx:pt>
          <cx:pt idx="2192">8</cx:pt>
          <cx:pt idx="2193">4</cx:pt>
          <cx:pt idx="2194">4</cx:pt>
          <cx:pt idx="2195">8</cx:pt>
          <cx:pt idx="2196">8</cx:pt>
          <cx:pt idx="2197">4</cx:pt>
          <cx:pt idx="2198">4</cx:pt>
          <cx:pt idx="2199">4</cx:pt>
          <cx:pt idx="2200">8</cx:pt>
          <cx:pt idx="2201">4</cx:pt>
          <cx:pt idx="2202">8</cx:pt>
          <cx:pt idx="2203">4</cx:pt>
          <cx:pt idx="2204">4</cx:pt>
          <cx:pt idx="2205">4</cx:pt>
          <cx:pt idx="2206">4</cx:pt>
          <cx:pt idx="2207">4</cx:pt>
          <cx:pt idx="2208">4</cx:pt>
          <cx:pt idx="2209">4</cx:pt>
          <cx:pt idx="2210">4</cx:pt>
          <cx:pt idx="2211">4</cx:pt>
          <cx:pt idx="2212">4</cx:pt>
          <cx:pt idx="2213">6</cx:pt>
          <cx:pt idx="2214">6</cx:pt>
          <cx:pt idx="2215">6</cx:pt>
          <cx:pt idx="2216">4</cx:pt>
          <cx:pt idx="2217">6</cx:pt>
          <cx:pt idx="2218">4</cx:pt>
          <cx:pt idx="2219">4</cx:pt>
          <cx:pt idx="2220">6</cx:pt>
          <cx:pt idx="2221">4</cx:pt>
          <cx:pt idx="2222">4</cx:pt>
          <cx:pt idx="2223">6</cx:pt>
          <cx:pt idx="2224">6</cx:pt>
          <cx:pt idx="2225">4</cx:pt>
          <cx:pt idx="2226">4</cx:pt>
          <cx:pt idx="2227">6</cx:pt>
          <cx:pt idx="2228">4</cx:pt>
          <cx:pt idx="2229">6</cx:pt>
          <cx:pt idx="2230">6</cx:pt>
          <cx:pt idx="2231">6</cx:pt>
          <cx:pt idx="2232">4</cx:pt>
          <cx:pt idx="2233">6</cx:pt>
          <cx:pt idx="2234">4</cx:pt>
          <cx:pt idx="2235">4</cx:pt>
          <cx:pt idx="2236">6</cx:pt>
          <cx:pt idx="2237">6</cx:pt>
          <cx:pt idx="2238">6</cx:pt>
          <cx:pt idx="2239">4</cx:pt>
          <cx:pt idx="2240">6</cx:pt>
          <cx:pt idx="2241">4</cx:pt>
          <cx:pt idx="2242">6</cx:pt>
          <cx:pt idx="2243">4</cx:pt>
          <cx:pt idx="2244">4</cx:pt>
          <cx:pt idx="2245">4</cx:pt>
          <cx:pt idx="2246">6</cx:pt>
          <cx:pt idx="2247">6</cx:pt>
          <cx:pt idx="2248">4</cx:pt>
          <cx:pt idx="2249">4</cx:pt>
          <cx:pt idx="2250">4</cx:pt>
          <cx:pt idx="2251">4</cx:pt>
          <cx:pt idx="2252">4</cx:pt>
          <cx:pt idx="2253">4</cx:pt>
          <cx:pt idx="2254">4</cx:pt>
          <cx:pt idx="2255">6</cx:pt>
          <cx:pt idx="2256">6</cx:pt>
          <cx:pt idx="2257">4</cx:pt>
          <cx:pt idx="2258">4</cx:pt>
          <cx:pt idx="2259">4</cx:pt>
          <cx:pt idx="2260">6</cx:pt>
          <cx:pt idx="2261">6</cx:pt>
          <cx:pt idx="2262">4</cx:pt>
          <cx:pt idx="2263">4</cx:pt>
          <cx:pt idx="2264">4</cx:pt>
          <cx:pt idx="2265">4</cx:pt>
          <cx:pt idx="2266">5</cx:pt>
          <cx:pt idx="2267">5</cx:pt>
          <cx:pt idx="2268">4</cx:pt>
          <cx:pt idx="2269">4</cx:pt>
          <cx:pt idx="2270">5</cx:pt>
          <cx:pt idx="2271">5</cx:pt>
          <cx:pt idx="2272">4</cx:pt>
          <cx:pt idx="2273">4</cx:pt>
          <cx:pt idx="2274">5</cx:pt>
          <cx:pt idx="2275">4</cx:pt>
          <cx:pt idx="2276">5</cx:pt>
          <cx:pt idx="2277">4</cx:pt>
          <cx:pt idx="2278">4</cx:pt>
          <cx:pt idx="2279">6</cx:pt>
          <cx:pt idx="2280">4</cx:pt>
          <cx:pt idx="2281">4</cx:pt>
          <cx:pt idx="2282">4</cx:pt>
          <cx:pt idx="2283">6</cx:pt>
          <cx:pt idx="2284">4</cx:pt>
          <cx:pt idx="2285">4</cx:pt>
          <cx:pt idx="2286">4</cx:pt>
          <cx:pt idx="2287">6</cx:pt>
          <cx:pt idx="2288">4</cx:pt>
          <cx:pt idx="2289">6</cx:pt>
          <cx:pt idx="2290">6</cx:pt>
          <cx:pt idx="2291">4</cx:pt>
          <cx:pt idx="2292">6</cx:pt>
          <cx:pt idx="2293">6</cx:pt>
          <cx:pt idx="2294">6</cx:pt>
          <cx:pt idx="2295">6</cx:pt>
          <cx:pt idx="2296">6</cx:pt>
          <cx:pt idx="2297">6</cx:pt>
          <cx:pt idx="2298">6</cx:pt>
          <cx:pt idx="2299">6</cx:pt>
          <cx:pt idx="2300">4</cx:pt>
          <cx:pt idx="2301">4</cx:pt>
          <cx:pt idx="2302">6</cx:pt>
          <cx:pt idx="2303">4</cx:pt>
          <cx:pt idx="2304">4</cx:pt>
          <cx:pt idx="2305">4</cx:pt>
          <cx:pt idx="2306">6</cx:pt>
          <cx:pt idx="2307">4</cx:pt>
          <cx:pt idx="2308">6</cx:pt>
          <cx:pt idx="2309">6</cx:pt>
          <cx:pt idx="2310">4</cx:pt>
          <cx:pt idx="2311">8</cx:pt>
          <cx:pt idx="2312">8</cx:pt>
          <cx:pt idx="2313">8</cx:pt>
          <cx:pt idx="2314">8</cx:pt>
          <cx:pt idx="2315">8</cx:pt>
          <cx:pt idx="2316">8</cx:pt>
          <cx:pt idx="2317">8</cx:pt>
          <cx:pt idx="2318">4</cx:pt>
          <cx:pt idx="2319">4</cx:pt>
          <cx:pt idx="2320">4</cx:pt>
          <cx:pt idx="2321">4</cx:pt>
          <cx:pt idx="2322">4</cx:pt>
          <cx:pt idx="2323">4</cx:pt>
          <cx:pt idx="2324">4</cx:pt>
          <cx:pt idx="2325">4</cx:pt>
          <cx:pt idx="2326">4</cx:pt>
          <cx:pt idx="2327">4</cx:pt>
          <cx:pt idx="2328">4</cx:pt>
          <cx:pt idx="2329">4</cx:pt>
          <cx:pt idx="2330">4</cx:pt>
          <cx:pt idx="2331">6</cx:pt>
          <cx:pt idx="2332">6</cx:pt>
          <cx:pt idx="2333">6</cx:pt>
          <cx:pt idx="2334">4</cx:pt>
          <cx:pt idx="2335">6</cx:pt>
          <cx:pt idx="2336">6</cx:pt>
          <cx:pt idx="2337">6</cx:pt>
          <cx:pt idx="2338">4</cx:pt>
          <cx:pt idx="2339">10</cx:pt>
          <cx:pt idx="2340">10</cx:pt>
          <cx:pt idx="2341">4</cx:pt>
          <cx:pt idx="2342">4</cx:pt>
          <cx:pt idx="2343">4</cx:pt>
          <cx:pt idx="2344">4</cx:pt>
          <cx:pt idx="2345">4</cx:pt>
          <cx:pt idx="2346">6</cx:pt>
          <cx:pt idx="2347">6</cx:pt>
          <cx:pt idx="2348">6</cx:pt>
          <cx:pt idx="2349">6</cx:pt>
          <cx:pt idx="2350">4</cx:pt>
          <cx:pt idx="2351">4</cx:pt>
          <cx:pt idx="2352">4</cx:pt>
          <cx:pt idx="2353">4</cx:pt>
          <cx:pt idx="2354">4</cx:pt>
          <cx:pt idx="2355">4</cx:pt>
          <cx:pt idx="2356">4</cx:pt>
          <cx:pt idx="2357">4</cx:pt>
          <cx:pt idx="2358">4</cx:pt>
          <cx:pt idx="2359">4</cx:pt>
          <cx:pt idx="2360">4</cx:pt>
          <cx:pt idx="2361">4</cx:pt>
          <cx:pt idx="2362">4</cx:pt>
          <cx:pt idx="2363">4</cx:pt>
          <cx:pt idx="2364">4</cx:pt>
          <cx:pt idx="2365">4</cx:pt>
          <cx:pt idx="2366">4</cx:pt>
          <cx:pt idx="2367">4</cx:pt>
          <cx:pt idx="2368">4</cx:pt>
          <cx:pt idx="2369">4</cx:pt>
          <cx:pt idx="2370">6</cx:pt>
          <cx:pt idx="2371">8</cx:pt>
          <cx:pt idx="2372">6</cx:pt>
          <cx:pt idx="2373">6</cx:pt>
          <cx:pt idx="2374">6</cx:pt>
          <cx:pt idx="2375">8</cx:pt>
          <cx:pt idx="2376">6</cx:pt>
          <cx:pt idx="2377">8</cx:pt>
          <cx:pt idx="2378">6</cx:pt>
          <cx:pt idx="2379">8</cx:pt>
          <cx:pt idx="2380">6</cx:pt>
          <cx:pt idx="2381">6</cx:pt>
          <cx:pt idx="2382">8</cx:pt>
          <cx:pt idx="2383">6</cx:pt>
          <cx:pt idx="2384">6</cx:pt>
          <cx:pt idx="2385">6</cx:pt>
          <cx:pt idx="2386">6</cx:pt>
          <cx:pt idx="2387">6</cx:pt>
          <cx:pt idx="2388">6</cx:pt>
          <cx:pt idx="2389">6</cx:pt>
          <cx:pt idx="2390">6</cx:pt>
          <cx:pt idx="2391">6</cx:pt>
          <cx:pt idx="2392">6</cx:pt>
          <cx:pt idx="2393">4</cx:pt>
          <cx:pt idx="2394">4</cx:pt>
          <cx:pt idx="2395">4</cx:pt>
          <cx:pt idx="2396">6</cx:pt>
          <cx:pt idx="2397">4</cx:pt>
          <cx:pt idx="2398">4</cx:pt>
          <cx:pt idx="2399">4</cx:pt>
          <cx:pt idx="2400">4</cx:pt>
          <cx:pt idx="2401">4</cx:pt>
          <cx:pt idx="2402">4</cx:pt>
          <cx:pt idx="2403">4</cx:pt>
          <cx:pt idx="2404">4</cx:pt>
          <cx:pt idx="2405">4</cx:pt>
          <cx:pt idx="2406">4</cx:pt>
          <cx:pt idx="2407">4</cx:pt>
          <cx:pt idx="2408">6</cx:pt>
          <cx:pt idx="2409">4</cx:pt>
          <cx:pt idx="2410">4</cx:pt>
          <cx:pt idx="2411">4</cx:pt>
          <cx:pt idx="2412">4</cx:pt>
          <cx:pt idx="2413">4</cx:pt>
          <cx:pt idx="2414">4</cx:pt>
          <cx:pt idx="2415">4</cx:pt>
          <cx:pt idx="2416">4</cx:pt>
          <cx:pt idx="2417">4</cx:pt>
          <cx:pt idx="2418">4</cx:pt>
          <cx:pt idx="2419">4</cx:pt>
          <cx:pt idx="2420">4</cx:pt>
          <cx:pt idx="2421">4</cx:pt>
          <cx:pt idx="2422">4</cx:pt>
          <cx:pt idx="2423">4</cx:pt>
          <cx:pt idx="2424">4</cx:pt>
          <cx:pt idx="2425">6</cx:pt>
          <cx:pt idx="2426">4</cx:pt>
          <cx:pt idx="2427">4</cx:pt>
          <cx:pt idx="2428">4</cx:pt>
          <cx:pt idx="2429">4</cx:pt>
          <cx:pt idx="2430">4</cx:pt>
          <cx:pt idx="2431">4</cx:pt>
          <cx:pt idx="2432">4</cx:pt>
          <cx:pt idx="2433">4</cx:pt>
          <cx:pt idx="2434">4</cx:pt>
          <cx:pt idx="2435">4</cx:pt>
          <cx:pt idx="2436">4</cx:pt>
          <cx:pt idx="2437">4</cx:pt>
          <cx:pt idx="2438">4</cx:pt>
          <cx:pt idx="2439">4</cx:pt>
          <cx:pt idx="2440">4</cx:pt>
          <cx:pt idx="2441">4</cx:pt>
          <cx:pt idx="2442">4</cx:pt>
          <cx:pt idx="2443">6</cx:pt>
          <cx:pt idx="2444">6</cx:pt>
          <cx:pt idx="2445">6</cx:pt>
          <cx:pt idx="2446">8</cx:pt>
          <cx:pt idx="2447">8</cx:pt>
          <cx:pt idx="2448">8</cx:pt>
          <cx:pt idx="2449">8</cx:pt>
          <cx:pt idx="2450">6</cx:pt>
          <cx:pt idx="2451">8</cx:pt>
          <cx:pt idx="2452">8</cx:pt>
          <cx:pt idx="2453">8</cx:pt>
          <cx:pt idx="2454">8</cx:pt>
          <cx:pt idx="2455">6</cx:pt>
          <cx:pt idx="2456">8</cx:pt>
          <cx:pt idx="2457">8</cx:pt>
          <cx:pt idx="2458">6</cx:pt>
          <cx:pt idx="2459">8</cx:pt>
          <cx:pt idx="2460">8</cx:pt>
          <cx:pt idx="2461">8</cx:pt>
          <cx:pt idx="2462">6</cx:pt>
          <cx:pt idx="2463">8</cx:pt>
          <cx:pt idx="2464">8</cx:pt>
          <cx:pt idx="2465">8</cx:pt>
          <cx:pt idx="2466">8</cx:pt>
          <cx:pt idx="2467">8</cx:pt>
          <cx:pt idx="2468">8</cx:pt>
          <cx:pt idx="2469">8</cx:pt>
          <cx:pt idx="2470">8</cx:pt>
          <cx:pt idx="2471">8</cx:pt>
          <cx:pt idx="2472">6</cx:pt>
          <cx:pt idx="2473">8</cx:pt>
          <cx:pt idx="2474">8</cx:pt>
          <cx:pt idx="2475">6</cx:pt>
          <cx:pt idx="2476">8</cx:pt>
          <cx:pt idx="2477">8</cx:pt>
          <cx:pt idx="2478">8</cx:pt>
          <cx:pt idx="2479">8</cx:pt>
          <cx:pt idx="2480">8</cx:pt>
          <cx:pt idx="2481">8</cx:pt>
          <cx:pt idx="2482">8</cx:pt>
          <cx:pt idx="2483">6</cx:pt>
          <cx:pt idx="2484">8</cx:pt>
          <cx:pt idx="2485">6</cx:pt>
          <cx:pt idx="2486">6</cx:pt>
          <cx:pt idx="2487">6</cx:pt>
          <cx:pt idx="2488">6</cx:pt>
          <cx:pt idx="2489">8</cx:pt>
          <cx:pt idx="2490">6</cx:pt>
          <cx:pt idx="2491">8</cx:pt>
          <cx:pt idx="2492">8</cx:pt>
          <cx:pt idx="2493">8</cx:pt>
          <cx:pt idx="2494">6</cx:pt>
          <cx:pt idx="2495">8</cx:pt>
          <cx:pt idx="2496">6</cx:pt>
          <cx:pt idx="2497">6</cx:pt>
          <cx:pt idx="2498">8</cx:pt>
          <cx:pt idx="2499">8</cx:pt>
          <cx:pt idx="2500">8</cx:pt>
          <cx:pt idx="2501">6</cx:pt>
          <cx:pt idx="2502">6</cx:pt>
          <cx:pt idx="2503">8</cx:pt>
          <cx:pt idx="2504">8</cx:pt>
          <cx:pt idx="2505">6</cx:pt>
          <cx:pt idx="2506">8</cx:pt>
          <cx:pt idx="2507">6</cx:pt>
          <cx:pt idx="2508">6</cx:pt>
          <cx:pt idx="2509">6</cx:pt>
          <cx:pt idx="2510">6</cx:pt>
          <cx:pt idx="2511">6</cx:pt>
          <cx:pt idx="2512">6</cx:pt>
          <cx:pt idx="2513">6</cx:pt>
          <cx:pt idx="2514">6</cx:pt>
          <cx:pt idx="2515">6</cx:pt>
          <cx:pt idx="2516">6</cx:pt>
          <cx:pt idx="2517">4</cx:pt>
          <cx:pt idx="2518">6</cx:pt>
          <cx:pt idx="2519">6</cx:pt>
          <cx:pt idx="2520">6</cx:pt>
          <cx:pt idx="2521">6</cx:pt>
          <cx:pt idx="2522">4</cx:pt>
          <cx:pt idx="2523">4</cx:pt>
          <cx:pt idx="2524">4</cx:pt>
          <cx:pt idx="2525">4</cx:pt>
          <cx:pt idx="2526">4</cx:pt>
          <cx:pt idx="2527">4</cx:pt>
          <cx:pt idx="2528">4</cx:pt>
          <cx:pt idx="2529">4</cx:pt>
          <cx:pt idx="2530">4</cx:pt>
          <cx:pt idx="2531">4</cx:pt>
          <cx:pt idx="2532">4</cx:pt>
          <cx:pt idx="2533">4</cx:pt>
          <cx:pt idx="2534">4</cx:pt>
          <cx:pt idx="2535">4</cx:pt>
          <cx:pt idx="2536">4</cx:pt>
          <cx:pt idx="2537">4</cx:pt>
          <cx:pt idx="2538">4</cx:pt>
          <cx:pt idx="2539">4</cx:pt>
          <cx:pt idx="2540">4</cx:pt>
          <cx:pt idx="2541">4</cx:pt>
          <cx:pt idx="2542">4</cx:pt>
          <cx:pt idx="2543">4</cx:pt>
          <cx:pt idx="2544">4</cx:pt>
          <cx:pt idx="2545">4</cx:pt>
          <cx:pt idx="2546">4</cx:pt>
          <cx:pt idx="2547">4</cx:pt>
          <cx:pt idx="2548">4</cx:pt>
          <cx:pt idx="2549">4</cx:pt>
          <cx:pt idx="2550">4</cx:pt>
          <cx:pt idx="2551">4</cx:pt>
          <cx:pt idx="2552">4</cx:pt>
          <cx:pt idx="2553">4</cx:pt>
          <cx:pt idx="2554">4</cx:pt>
          <cx:pt idx="2555">4</cx:pt>
          <cx:pt idx="2556">4</cx:pt>
          <cx:pt idx="2557">4</cx:pt>
          <cx:pt idx="2558">4</cx:pt>
          <cx:pt idx="2559">4</cx:pt>
          <cx:pt idx="2560">4</cx:pt>
          <cx:pt idx="2561">4</cx:pt>
          <cx:pt idx="2562">4</cx:pt>
          <cx:pt idx="2563">4</cx:pt>
          <cx:pt idx="2564">4</cx:pt>
          <cx:pt idx="2565">4</cx:pt>
          <cx:pt idx="2566">4</cx:pt>
          <cx:pt idx="2567">4</cx:pt>
          <cx:pt idx="2568">4</cx:pt>
          <cx:pt idx="2569">4</cx:pt>
          <cx:pt idx="2570">4</cx:pt>
          <cx:pt idx="2571">4</cx:pt>
          <cx:pt idx="2572">4</cx:pt>
          <cx:pt idx="2573">4</cx:pt>
          <cx:pt idx="2574">4</cx:pt>
          <cx:pt idx="2575">4</cx:pt>
          <cx:pt idx="2576">4</cx:pt>
          <cx:pt idx="2577">4</cx:pt>
          <cx:pt idx="2578">4</cx:pt>
          <cx:pt idx="2579">4</cx:pt>
          <cx:pt idx="2580">4</cx:pt>
          <cx:pt idx="2581">4</cx:pt>
          <cx:pt idx="2582">4</cx:pt>
          <cx:pt idx="2583">4</cx:pt>
          <cx:pt idx="2584">4</cx:pt>
          <cx:pt idx="2585">4</cx:pt>
          <cx:pt idx="2586">4</cx:pt>
          <cx:pt idx="2587">4</cx:pt>
          <cx:pt idx="2588">4</cx:pt>
          <cx:pt idx="2589">4</cx:pt>
          <cx:pt idx="2590">4</cx:pt>
          <cx:pt idx="2591">4</cx:pt>
          <cx:pt idx="2592">4</cx:pt>
          <cx:pt idx="2593">4</cx:pt>
          <cx:pt idx="2594">4</cx:pt>
          <cx:pt idx="2595">4</cx:pt>
          <cx:pt idx="2596">4</cx:pt>
          <cx:pt idx="2597">4</cx:pt>
          <cx:pt idx="2598">4</cx:pt>
          <cx:pt idx="2599">4</cx:pt>
          <cx:pt idx="2600">4</cx:pt>
          <cx:pt idx="2601">4</cx:pt>
          <cx:pt idx="2602">4</cx:pt>
          <cx:pt idx="2603">4</cx:pt>
          <cx:pt idx="2604">4</cx:pt>
          <cx:pt idx="2605">4</cx:pt>
          <cx:pt idx="2606">4</cx:pt>
          <cx:pt idx="2607">4</cx:pt>
          <cx:pt idx="2608">4</cx:pt>
          <cx:pt idx="2609">4</cx:pt>
          <cx:pt idx="2610">4</cx:pt>
          <cx:pt idx="2611">6</cx:pt>
          <cx:pt idx="2612">6</cx:pt>
          <cx:pt idx="2613">6</cx:pt>
          <cx:pt idx="2614">6</cx:pt>
          <cx:pt idx="2615">8</cx:pt>
          <cx:pt idx="2616">6</cx:pt>
          <cx:pt idx="2617">6</cx:pt>
          <cx:pt idx="2618">6</cx:pt>
          <cx:pt idx="2619">8</cx:pt>
          <cx:pt idx="2620">6</cx:pt>
          <cx:pt idx="2621">6</cx:pt>
          <cx:pt idx="2622">6</cx:pt>
          <cx:pt idx="2623">8</cx:pt>
          <cx:pt idx="2624">6</cx:pt>
          <cx:pt idx="2625">8</cx:pt>
          <cx:pt idx="2626">6</cx:pt>
          <cx:pt idx="2627">6</cx:pt>
          <cx:pt idx="2628">6</cx:pt>
          <cx:pt idx="2629">6</cx:pt>
          <cx:pt idx="2630">6</cx:pt>
          <cx:pt idx="2631">6</cx:pt>
          <cx:pt idx="2632">6</cx:pt>
          <cx:pt idx="2633">6</cx:pt>
          <cx:pt idx="2634">6</cx:pt>
          <cx:pt idx="2635">6</cx:pt>
          <cx:pt idx="2636">6</cx:pt>
          <cx:pt idx="2637">6</cx:pt>
          <cx:pt idx="2638">6</cx:pt>
          <cx:pt idx="2639">6</cx:pt>
          <cx:pt idx="2640">8</cx:pt>
          <cx:pt idx="2641">6</cx:pt>
          <cx:pt idx="2642">8</cx:pt>
          <cx:pt idx="2643">6</cx:pt>
          <cx:pt idx="2644">6</cx:pt>
          <cx:pt idx="2645">6</cx:pt>
          <cx:pt idx="2646">8</cx:pt>
          <cx:pt idx="2647">6</cx:pt>
          <cx:pt idx="2648">6</cx:pt>
          <cx:pt idx="2649">6</cx:pt>
          <cx:pt idx="2650">6</cx:pt>
          <cx:pt idx="2651">8</cx:pt>
          <cx:pt idx="2652">6</cx:pt>
          <cx:pt idx="2653">6</cx:pt>
          <cx:pt idx="2654">6</cx:pt>
          <cx:pt idx="2655">8</cx:pt>
          <cx:pt idx="2656">6</cx:pt>
          <cx:pt idx="2657">6</cx:pt>
          <cx:pt idx="2658">6</cx:pt>
          <cx:pt idx="2659">6</cx:pt>
          <cx:pt idx="2660">6</cx:pt>
          <cx:pt idx="2661">6</cx:pt>
          <cx:pt idx="2662">6</cx:pt>
          <cx:pt idx="2663">6</cx:pt>
          <cx:pt idx="2664">6</cx:pt>
          <cx:pt idx="2665">8</cx:pt>
          <cx:pt idx="2666">8</cx:pt>
          <cx:pt idx="2667">8</cx:pt>
          <cx:pt idx="2668">8</cx:pt>
          <cx:pt idx="2669">8</cx:pt>
          <cx:pt idx="2670">8</cx:pt>
          <cx:pt idx="2671">8</cx:pt>
          <cx:pt idx="2672">8</cx:pt>
          <cx:pt idx="2673">8</cx:pt>
          <cx:pt idx="2674">8</cx:pt>
          <cx:pt idx="2675">12</cx:pt>
          <cx:pt idx="2676">12</cx:pt>
          <cx:pt idx="2677">8</cx:pt>
          <cx:pt idx="2678">8</cx:pt>
          <cx:pt idx="2679">12</cx:pt>
          <cx:pt idx="2680">8</cx:pt>
          <cx:pt idx="2681">8</cx:pt>
          <cx:pt idx="2682">12</cx:pt>
          <cx:pt idx="2683">12</cx:pt>
          <cx:pt idx="2684">8</cx:pt>
          <cx:pt idx="2685">12</cx:pt>
          <cx:pt idx="2686">8</cx:pt>
          <cx:pt idx="2687">4</cx:pt>
          <cx:pt idx="2688">4</cx:pt>
          <cx:pt idx="2689">4</cx:pt>
          <cx:pt idx="2690">4</cx:pt>
          <cx:pt idx="2691">4</cx:pt>
          <cx:pt idx="2692">4</cx:pt>
          <cx:pt idx="2693">4</cx:pt>
          <cx:pt idx="2694">4</cx:pt>
          <cx:pt idx="2695">4</cx:pt>
          <cx:pt idx="2696">6</cx:pt>
          <cx:pt idx="2697">6</cx:pt>
          <cx:pt idx="2698">6</cx:pt>
          <cx:pt idx="2699">6</cx:pt>
          <cx:pt idx="2700">6</cx:pt>
          <cx:pt idx="2701">6</cx:pt>
          <cx:pt idx="2702">6</cx:pt>
          <cx:pt idx="2703">6</cx:pt>
          <cx:pt idx="2704">6</cx:pt>
          <cx:pt idx="2705">4</cx:pt>
          <cx:pt idx="2706">4</cx:pt>
          <cx:pt idx="2707">6</cx:pt>
          <cx:pt idx="2708">8</cx:pt>
          <cx:pt idx="2709">6</cx:pt>
          <cx:pt idx="2710">8</cx:pt>
          <cx:pt idx="2711">8</cx:pt>
          <cx:pt idx="2712">6</cx:pt>
          <cx:pt idx="2713">8</cx:pt>
          <cx:pt idx="2714">8</cx:pt>
          <cx:pt idx="2715">8</cx:pt>
          <cx:pt idx="2716">8</cx:pt>
          <cx:pt idx="2717">6</cx:pt>
          <cx:pt idx="2718">6</cx:pt>
          <cx:pt idx="2719">8</cx:pt>
          <cx:pt idx="2720">8</cx:pt>
          <cx:pt idx="2721">6</cx:pt>
          <cx:pt idx="2722">8</cx:pt>
          <cx:pt idx="2723">8</cx:pt>
          <cx:pt idx="2724">6</cx:pt>
          <cx:pt idx="2725">6</cx:pt>
          <cx:pt idx="2726">8</cx:pt>
          <cx:pt idx="2727">6</cx:pt>
          <cx:pt idx="2728">6</cx:pt>
          <cx:pt idx="2729">8</cx:pt>
          <cx:pt idx="2730">8</cx:pt>
          <cx:pt idx="2731">8</cx:pt>
          <cx:pt idx="2732">8</cx:pt>
          <cx:pt idx="2733">8</cx:pt>
          <cx:pt idx="2734">8</cx:pt>
          <cx:pt idx="2735">4</cx:pt>
          <cx:pt idx="2736">4</cx:pt>
          <cx:pt idx="2737">4</cx:pt>
          <cx:pt idx="2738">4</cx:pt>
          <cx:pt idx="2739">4</cx:pt>
          <cx:pt idx="2740">4</cx:pt>
          <cx:pt idx="2741">4</cx:pt>
          <cx:pt idx="2742">4</cx:pt>
          <cx:pt idx="2743">4</cx:pt>
          <cx:pt idx="2744">4</cx:pt>
          <cx:pt idx="2745">4</cx:pt>
          <cx:pt idx="2746">4</cx:pt>
          <cx:pt idx="2747">4</cx:pt>
          <cx:pt idx="2748">4</cx:pt>
          <cx:pt idx="2749">4</cx:pt>
          <cx:pt idx="2750">4</cx:pt>
          <cx:pt idx="2751">4</cx:pt>
          <cx:pt idx="2752">4</cx:pt>
          <cx:pt idx="2753">4</cx:pt>
          <cx:pt idx="2754">4</cx:pt>
          <cx:pt idx="2755">4</cx:pt>
          <cx:pt idx="2756">4</cx:pt>
          <cx:pt idx="2757">8</cx:pt>
          <cx:pt idx="2758">5</cx:pt>
          <cx:pt idx="2759">4</cx:pt>
          <cx:pt idx="2760">4</cx:pt>
          <cx:pt idx="2761">5</cx:pt>
          <cx:pt idx="2762">5</cx:pt>
          <cx:pt idx="2763">5</cx:pt>
          <cx:pt idx="2764">4</cx:pt>
          <cx:pt idx="2765">4</cx:pt>
          <cx:pt idx="2766">4</cx:pt>
          <cx:pt idx="2767">4</cx:pt>
          <cx:pt idx="2768">4</cx:pt>
          <cx:pt idx="2769">4</cx:pt>
          <cx:pt idx="2770">4</cx:pt>
          <cx:pt idx="2771">8</cx:pt>
          <cx:pt idx="2772">5</cx:pt>
          <cx:pt idx="2773">4</cx:pt>
          <cx:pt idx="2774">4</cx:pt>
          <cx:pt idx="2775">6</cx:pt>
          <cx:pt idx="2776">6</cx:pt>
          <cx:pt idx="2777">4</cx:pt>
          <cx:pt idx="2778">4</cx:pt>
          <cx:pt idx="2779">4</cx:pt>
          <cx:pt idx="2780">6</cx:pt>
          <cx:pt idx="2781">6</cx:pt>
          <cx:pt idx="2782">4</cx:pt>
          <cx:pt idx="2783">6</cx:pt>
          <cx:pt idx="2784">6</cx:pt>
          <cx:pt idx="2785">6</cx:pt>
          <cx:pt idx="2786">6</cx:pt>
          <cx:pt idx="2787">4</cx:pt>
          <cx:pt idx="2788">4</cx:pt>
          <cx:pt idx="2789">4</cx:pt>
          <cx:pt idx="2790">6</cx:pt>
          <cx:pt idx="2791">4</cx:pt>
          <cx:pt idx="2792">6</cx:pt>
          <cx:pt idx="2793">6</cx:pt>
          <cx:pt idx="2794">6</cx:pt>
          <cx:pt idx="2795">6</cx:pt>
          <cx:pt idx="2796">4</cx:pt>
          <cx:pt idx="2797">6</cx:pt>
          <cx:pt idx="2798">4</cx:pt>
          <cx:pt idx="2799">4</cx:pt>
          <cx:pt idx="2800">4</cx:pt>
          <cx:pt idx="2801">6</cx:pt>
          <cx:pt idx="2802">6</cx:pt>
          <cx:pt idx="2803">4</cx:pt>
          <cx:pt idx="2804">4</cx:pt>
          <cx:pt idx="2805">4</cx:pt>
          <cx:pt idx="2806">6</cx:pt>
          <cx:pt idx="2807">4</cx:pt>
          <cx:pt idx="2808">4</cx:pt>
          <cx:pt idx="2809">4</cx:pt>
          <cx:pt idx="2810">6</cx:pt>
          <cx:pt idx="2811">4</cx:pt>
          <cx:pt idx="2812">4</cx:pt>
          <cx:pt idx="2813">4</cx:pt>
          <cx:pt idx="2814">4</cx:pt>
          <cx:pt idx="2815">4</cx:pt>
          <cx:pt idx="2816">4</cx:pt>
          <cx:pt idx="2817">4</cx:pt>
          <cx:pt idx="2818">4</cx:pt>
          <cx:pt idx="2819">4</cx:pt>
          <cx:pt idx="2820">4</cx:pt>
          <cx:pt idx="2821">4</cx:pt>
          <cx:pt idx="2822">4</cx:pt>
          <cx:pt idx="2823">4</cx:pt>
          <cx:pt idx="2824">4</cx:pt>
          <cx:pt idx="2825">4</cx:pt>
          <cx:pt idx="2826">4</cx:pt>
          <cx:pt idx="2827">4</cx:pt>
          <cx:pt idx="2828">4</cx:pt>
          <cx:pt idx="2829">4</cx:pt>
          <cx:pt idx="2830">4</cx:pt>
          <cx:pt idx="2831">4</cx:pt>
          <cx:pt idx="2832">4</cx:pt>
          <cx:pt idx="2833">4</cx:pt>
          <cx:pt idx="2834">4</cx:pt>
          <cx:pt idx="2835">4</cx:pt>
          <cx:pt idx="2836">4</cx:pt>
          <cx:pt idx="2837">4</cx:pt>
          <cx:pt idx="2838">4</cx:pt>
          <cx:pt idx="2839">4</cx:pt>
          <cx:pt idx="2840">6</cx:pt>
          <cx:pt idx="2841">6</cx:pt>
          <cx:pt idx="2842">6</cx:pt>
          <cx:pt idx="2843">6</cx:pt>
          <cx:pt idx="2844">6</cx:pt>
          <cx:pt idx="2845">6</cx:pt>
          <cx:pt idx="2846">6</cx:pt>
          <cx:pt idx="2847">6</cx:pt>
          <cx:pt idx="2848">6</cx:pt>
          <cx:pt idx="2849">12</cx:pt>
          <cx:pt idx="2850">12</cx:pt>
          <cx:pt idx="2851">12</cx:pt>
          <cx:pt idx="2852">12</cx:pt>
          <cx:pt idx="2853">12</cx:pt>
          <cx:pt idx="2854">12</cx:pt>
          <cx:pt idx="2855">12</cx:pt>
          <cx:pt idx="2856">12</cx:pt>
          <cx:pt idx="2857">12</cx:pt>
          <cx:pt idx="2858">8</cx:pt>
          <cx:pt idx="2859">8</cx:pt>
          <cx:pt idx="2860">8</cx:pt>
          <cx:pt idx="2861">12</cx:pt>
          <cx:pt idx="2862">12</cx:pt>
          <cx:pt idx="2863">12</cx:pt>
          <cx:pt idx="2864">12</cx:pt>
          <cx:pt idx="2865">8</cx:pt>
          <cx:pt idx="2866">8</cx:pt>
          <cx:pt idx="2867">8</cx:pt>
          <cx:pt idx="2868">12</cx:pt>
          <cx:pt idx="2869">8</cx:pt>
          <cx:pt idx="2870">8</cx:pt>
          <cx:pt idx="2871">8</cx:pt>
          <cx:pt idx="2872">8</cx:pt>
          <cx:pt idx="2873">12</cx:pt>
          <cx:pt idx="2874">12</cx:pt>
          <cx:pt idx="2875">12</cx:pt>
          <cx:pt idx="2876">8</cx:pt>
          <cx:pt idx="2877">12</cx:pt>
          <cx:pt idx="2878">12</cx:pt>
          <cx:pt idx="2879">12</cx:pt>
          <cx:pt idx="2880">12</cx:pt>
          <cx:pt idx="2881">12</cx:pt>
          <cx:pt idx="2882">8</cx:pt>
          <cx:pt idx="2883">8</cx:pt>
          <cx:pt idx="2884">12</cx:pt>
          <cx:pt idx="2885">8</cx:pt>
          <cx:pt idx="2886">12</cx:pt>
          <cx:pt idx="2887">12</cx:pt>
          <cx:pt idx="2888">12</cx:pt>
          <cx:pt idx="2889">12</cx:pt>
          <cx:pt idx="2890">12</cx:pt>
          <cx:pt idx="2891">8</cx:pt>
          <cx:pt idx="2892">8</cx:pt>
          <cx:pt idx="2893">8</cx:pt>
          <cx:pt idx="2894">8</cx:pt>
          <cx:pt idx="2895">8</cx:pt>
          <cx:pt idx="2896">8</cx:pt>
          <cx:pt idx="2897">8</cx:pt>
          <cx:pt idx="2898">8</cx:pt>
          <cx:pt idx="2899">8</cx:pt>
          <cx:pt idx="2900">8</cx:pt>
          <cx:pt idx="2901">8</cx:pt>
          <cx:pt idx="2902">6</cx:pt>
          <cx:pt idx="2903">6</cx:pt>
          <cx:pt idx="2904">6</cx:pt>
          <cx:pt idx="2905">6</cx:pt>
          <cx:pt idx="2906">6</cx:pt>
          <cx:pt idx="2907">6</cx:pt>
          <cx:pt idx="2908">6</cx:pt>
          <cx:pt idx="2909">6</cx:pt>
          <cx:pt idx="2910">6</cx:pt>
          <cx:pt idx="2911">6</cx:pt>
          <cx:pt idx="2912">6</cx:pt>
          <cx:pt idx="2913">4</cx:pt>
          <cx:pt idx="2914">4</cx:pt>
          <cx:pt idx="2915">4</cx:pt>
          <cx:pt idx="2916">4</cx:pt>
          <cx:pt idx="2917">4</cx:pt>
          <cx:pt idx="2918">4</cx:pt>
          <cx:pt idx="2919">6</cx:pt>
          <cx:pt idx="2920">4</cx:pt>
          <cx:pt idx="2921">8</cx:pt>
          <cx:pt idx="2922">4</cx:pt>
          <cx:pt idx="2923">4</cx:pt>
          <cx:pt idx="2924">4</cx:pt>
          <cx:pt idx="2925">4</cx:pt>
          <cx:pt idx="2926">4</cx:pt>
          <cx:pt idx="2927">4</cx:pt>
          <cx:pt idx="2928">4</cx:pt>
          <cx:pt idx="2929">4</cx:pt>
          <cx:pt idx="2930">4</cx:pt>
          <cx:pt idx="2931">4</cx:pt>
          <cx:pt idx="2932">4</cx:pt>
          <cx:pt idx="2933">4</cx:pt>
          <cx:pt idx="2934">4</cx:pt>
          <cx:pt idx="2935">4</cx:pt>
          <cx:pt idx="2936">4</cx:pt>
          <cx:pt idx="2937">4</cx:pt>
          <cx:pt idx="2938">4</cx:pt>
          <cx:pt idx="2939">4</cx:pt>
          <cx:pt idx="2940">4</cx:pt>
          <cx:pt idx="2941">4</cx:pt>
          <cx:pt idx="2942">4</cx:pt>
          <cx:pt idx="2943">4</cx:pt>
          <cx:pt idx="2944">4</cx:pt>
          <cx:pt idx="2945">4</cx:pt>
          <cx:pt idx="2946">4</cx:pt>
          <cx:pt idx="2947">4</cx:pt>
          <cx:pt idx="2948">4</cx:pt>
          <cx:pt idx="2949">4</cx:pt>
          <cx:pt idx="2950">4</cx:pt>
          <cx:pt idx="2951">4</cx:pt>
          <cx:pt idx="2952">4</cx:pt>
          <cx:pt idx="2953">4</cx:pt>
          <cx:pt idx="2954">4</cx:pt>
          <cx:pt idx="2955">4</cx:pt>
          <cx:pt idx="2956">4</cx:pt>
          <cx:pt idx="2957">4</cx:pt>
          <cx:pt idx="2958">4</cx:pt>
          <cx:pt idx="2959">6</cx:pt>
          <cx:pt idx="2960">6</cx:pt>
          <cx:pt idx="2961">6</cx:pt>
          <cx:pt idx="2962">4</cx:pt>
          <cx:pt idx="2963">4</cx:pt>
          <cx:pt idx="2964">8</cx:pt>
          <cx:pt idx="2965">8</cx:pt>
          <cx:pt idx="2966">8</cx:pt>
          <cx:pt idx="2967">8</cx:pt>
          <cx:pt idx="2968">8</cx:pt>
          <cx:pt idx="2969">8</cx:pt>
          <cx:pt idx="2970">8</cx:pt>
          <cx:pt idx="2971">8</cx:pt>
          <cx:pt idx="2972">8</cx:pt>
          <cx:pt idx="2973">8</cx:pt>
          <cx:pt idx="2974">8</cx:pt>
          <cx:pt idx="2975">8</cx:pt>
          <cx:pt idx="2976">8</cx:pt>
          <cx:pt idx="2977">8</cx:pt>
          <cx:pt idx="2978">8</cx:pt>
          <cx:pt idx="2979">8</cx:pt>
          <cx:pt idx="2980">8</cx:pt>
          <cx:pt idx="2981">8</cx:pt>
          <cx:pt idx="2982">8</cx:pt>
          <cx:pt idx="2983">8</cx:pt>
          <cx:pt idx="2984">8</cx:pt>
          <cx:pt idx="2985">8</cx:pt>
          <cx:pt idx="2986">8</cx:pt>
          <cx:pt idx="2987">8</cx:pt>
          <cx:pt idx="2988">8</cx:pt>
          <cx:pt idx="2989">8</cx:pt>
          <cx:pt idx="2990">8</cx:pt>
          <cx:pt idx="2991">8</cx:pt>
          <cx:pt idx="2992">8</cx:pt>
          <cx:pt idx="2993">8</cx:pt>
          <cx:pt idx="2994">8</cx:pt>
          <cx:pt idx="2995">8</cx:pt>
          <cx:pt idx="2996">8</cx:pt>
          <cx:pt idx="2997">8</cx:pt>
          <cx:pt idx="2998">8</cx:pt>
          <cx:pt idx="2999">8</cx:pt>
          <cx:pt idx="3000">8</cx:pt>
          <cx:pt idx="3001">8</cx:pt>
          <cx:pt idx="3002">8</cx:pt>
          <cx:pt idx="3003">8</cx:pt>
          <cx:pt idx="3004">8</cx:pt>
          <cx:pt idx="3005">8</cx:pt>
          <cx:pt idx="3006">8</cx:pt>
          <cx:pt idx="3007">8</cx:pt>
          <cx:pt idx="3008">8</cx:pt>
          <cx:pt idx="3009">8</cx:pt>
          <cx:pt idx="3010">8</cx:pt>
          <cx:pt idx="3011">8</cx:pt>
          <cx:pt idx="3012">8</cx:pt>
          <cx:pt idx="3013">8</cx:pt>
          <cx:pt idx="3014">8</cx:pt>
          <cx:pt idx="3015">8</cx:pt>
          <cx:pt idx="3016">8</cx:pt>
          <cx:pt idx="3017">8</cx:pt>
          <cx:pt idx="3018">8</cx:pt>
          <cx:pt idx="3019">8</cx:pt>
          <cx:pt idx="3020">8</cx:pt>
          <cx:pt idx="3021">8</cx:pt>
          <cx:pt idx="3022">8</cx:pt>
          <cx:pt idx="3023">8</cx:pt>
          <cx:pt idx="3024">8</cx:pt>
          <cx:pt idx="3025">8</cx:pt>
          <cx:pt idx="3026">8</cx:pt>
          <cx:pt idx="3027">8</cx:pt>
          <cx:pt idx="3028">5</cx:pt>
          <cx:pt idx="3029">5</cx:pt>
          <cx:pt idx="3030">8</cx:pt>
          <cx:pt idx="3031">8</cx:pt>
          <cx:pt idx="3032">8</cx:pt>
          <cx:pt idx="3033">8</cx:pt>
          <cx:pt idx="3034">8</cx:pt>
          <cx:pt idx="3035">8</cx:pt>
          <cx:pt idx="3036">4</cx:pt>
          <cx:pt idx="3037">4</cx:pt>
          <cx:pt idx="3038">4</cx:pt>
          <cx:pt idx="3039">4</cx:pt>
          <cx:pt idx="3040">4</cx:pt>
          <cx:pt idx="3041">4</cx:pt>
          <cx:pt idx="3042">4</cx:pt>
          <cx:pt idx="3043">4</cx:pt>
          <cx:pt idx="3044">4</cx:pt>
          <cx:pt idx="3045">4</cx:pt>
          <cx:pt idx="3046">4</cx:pt>
          <cx:pt idx="3047">4</cx:pt>
          <cx:pt idx="3048">4</cx:pt>
          <cx:pt idx="3049">4</cx:pt>
          <cx:pt idx="3050">4</cx:pt>
          <cx:pt idx="3051">4</cx:pt>
          <cx:pt idx="3052">4</cx:pt>
          <cx:pt idx="3053">4</cx:pt>
          <cx:pt idx="3054">4</cx:pt>
          <cx:pt idx="3055">4</cx:pt>
          <cx:pt idx="3056">4</cx:pt>
          <cx:pt idx="3057">4</cx:pt>
          <cx:pt idx="3058">4</cx:pt>
          <cx:pt idx="3059">4</cx:pt>
          <cx:pt idx="3060">4</cx:pt>
          <cx:pt idx="3061">4</cx:pt>
          <cx:pt idx="3062">4</cx:pt>
          <cx:pt idx="3063">4</cx:pt>
          <cx:pt idx="3064">4</cx:pt>
          <cx:pt idx="3065">4</cx:pt>
          <cx:pt idx="3066">4</cx:pt>
          <cx:pt idx="3067">4</cx:pt>
          <cx:pt idx="3068">4</cx:pt>
          <cx:pt idx="3069">4</cx:pt>
          <cx:pt idx="3070">4</cx:pt>
          <cx:pt idx="3071">4</cx:pt>
          <cx:pt idx="3072">4</cx:pt>
          <cx:pt idx="3073">4</cx:pt>
          <cx:pt idx="3074">4</cx:pt>
          <cx:pt idx="3075">4</cx:pt>
          <cx:pt idx="3076">4</cx:pt>
          <cx:pt idx="3077">4</cx:pt>
          <cx:pt idx="3078">4</cx:pt>
          <cx:pt idx="3079">4</cx:pt>
          <cx:pt idx="3080">4</cx:pt>
          <cx:pt idx="3081">4</cx:pt>
          <cx:pt idx="3082">4</cx:pt>
          <cx:pt idx="3083">4</cx:pt>
          <cx:pt idx="3084">4</cx:pt>
          <cx:pt idx="3085">4</cx:pt>
          <cx:pt idx="3086">4</cx:pt>
          <cx:pt idx="3087">6</cx:pt>
          <cx:pt idx="3088">6</cx:pt>
          <cx:pt idx="3089">6</cx:pt>
          <cx:pt idx="3090">6</cx:pt>
          <cx:pt idx="3091">6</cx:pt>
          <cx:pt idx="3092">6</cx:pt>
          <cx:pt idx="3093">6</cx:pt>
          <cx:pt idx="3094">6</cx:pt>
          <cx:pt idx="3095">6</cx:pt>
          <cx:pt idx="3096">6</cx:pt>
          <cx:pt idx="3097">6</cx:pt>
          <cx:pt idx="3098">6</cx:pt>
          <cx:pt idx="3099">6</cx:pt>
          <cx:pt idx="3100">6</cx:pt>
          <cx:pt idx="3101">6</cx:pt>
          <cx:pt idx="3102">6</cx:pt>
          <cx:pt idx="3103">6</cx:pt>
          <cx:pt idx="3104">6</cx:pt>
          <cx:pt idx="3105">4</cx:pt>
          <cx:pt idx="3106">6</cx:pt>
          <cx:pt idx="3107">4</cx:pt>
          <cx:pt idx="3108">6</cx:pt>
          <cx:pt idx="3109">4</cx:pt>
          <cx:pt idx="3110">6</cx:pt>
          <cx:pt idx="3111">4</cx:pt>
          <cx:pt idx="3112">4</cx:pt>
          <cx:pt idx="3113">4</cx:pt>
          <cx:pt idx="3114">6</cx:pt>
          <cx:pt idx="3115">6</cx:pt>
          <cx:pt idx="3116">6</cx:pt>
          <cx:pt idx="3117">6</cx:pt>
          <cx:pt idx="3118">4</cx:pt>
          <cx:pt idx="3119">6</cx:pt>
          <cx:pt idx="3120">6</cx:pt>
          <cx:pt idx="3121">6</cx:pt>
          <cx:pt idx="3122">4</cx:pt>
          <cx:pt idx="3123">6</cx:pt>
          <cx:pt idx="3124">4</cx:pt>
          <cx:pt idx="3125">6</cx:pt>
          <cx:pt idx="3126">4</cx:pt>
          <cx:pt idx="3127">4</cx:pt>
          <cx:pt idx="3128">4</cx:pt>
          <cx:pt idx="3129">4</cx:pt>
          <cx:pt idx="3130">4</cx:pt>
          <cx:pt idx="3131">4</cx:pt>
          <cx:pt idx="3132">4</cx:pt>
          <cx:pt idx="3133">4</cx:pt>
          <cx:pt idx="3134">4</cx:pt>
          <cx:pt idx="3135">4</cx:pt>
          <cx:pt idx="3136">8</cx:pt>
          <cx:pt idx="3137">8</cx:pt>
          <cx:pt idx="3138">8</cx:pt>
          <cx:pt idx="3139">4</cx:pt>
          <cx:pt idx="3140">4</cx:pt>
          <cx:pt idx="3141">4</cx:pt>
          <cx:pt idx="3142">4</cx:pt>
          <cx:pt idx="3143">4</cx:pt>
          <cx:pt idx="3144">4</cx:pt>
          <cx:pt idx="3145">4</cx:pt>
          <cx:pt idx="3146">4</cx:pt>
          <cx:pt idx="3147">4</cx:pt>
          <cx:pt idx="3148">4</cx:pt>
          <cx:pt idx="3149">4</cx:pt>
          <cx:pt idx="3150">4</cx:pt>
          <cx:pt idx="3151">4</cx:pt>
          <cx:pt idx="3152">4</cx:pt>
          <cx:pt idx="3153">4</cx:pt>
          <cx:pt idx="3154">4</cx:pt>
          <cx:pt idx="3155">4</cx:pt>
          <cx:pt idx="3156">4</cx:pt>
          <cx:pt idx="3157">4</cx:pt>
          <cx:pt idx="3158">4</cx:pt>
          <cx:pt idx="3159">4</cx:pt>
          <cx:pt idx="3160">4</cx:pt>
          <cx:pt idx="3161">4</cx:pt>
          <cx:pt idx="3162">4</cx:pt>
          <cx:pt idx="3163">4</cx:pt>
          <cx:pt idx="3164">4</cx:pt>
          <cx:pt idx="3165">4</cx:pt>
          <cx:pt idx="3166">4</cx:pt>
          <cx:pt idx="3167">4</cx:pt>
          <cx:pt idx="3168">4</cx:pt>
          <cx:pt idx="3169">4</cx:pt>
          <cx:pt idx="3170">4</cx:pt>
          <cx:pt idx="3171">4</cx:pt>
          <cx:pt idx="3172">4</cx:pt>
          <cx:pt idx="3173">4</cx:pt>
          <cx:pt idx="3174">4</cx:pt>
          <cx:pt idx="3175">4</cx:pt>
          <cx:pt idx="3176">4</cx:pt>
          <cx:pt idx="3177">6</cx:pt>
          <cx:pt idx="3178">6</cx:pt>
          <cx:pt idx="3179">6</cx:pt>
          <cx:pt idx="3180">6</cx:pt>
          <cx:pt idx="3181">4</cx:pt>
          <cx:pt idx="3182">6</cx:pt>
          <cx:pt idx="3183">6</cx:pt>
          <cx:pt idx="3184">6</cx:pt>
          <cx:pt idx="3185">6</cx:pt>
          <cx:pt idx="3186">6</cx:pt>
          <cx:pt idx="3187">6</cx:pt>
          <cx:pt idx="3188">4</cx:pt>
          <cx:pt idx="3189">6</cx:pt>
          <cx:pt idx="3190">4</cx:pt>
          <cx:pt idx="3191">6</cx:pt>
          <cx:pt idx="3192">6</cx:pt>
          <cx:pt idx="3193">6</cx:pt>
          <cx:pt idx="3194">6</cx:pt>
          <cx:pt idx="3195">6</cx:pt>
          <cx:pt idx="3196">6</cx:pt>
          <cx:pt idx="3197">6</cx:pt>
          <cx:pt idx="3198">6</cx:pt>
          <cx:pt idx="3199">6</cx:pt>
          <cx:pt idx="3200">6</cx:pt>
          <cx:pt idx="3201">6</cx:pt>
          <cx:pt idx="3202">6</cx:pt>
          <cx:pt idx="3203">6</cx:pt>
          <cx:pt idx="3204">6</cx:pt>
          <cx:pt idx="3205">6</cx:pt>
          <cx:pt idx="3206">6</cx:pt>
          <cx:pt idx="3207">6</cx:pt>
          <cx:pt idx="3208">6</cx:pt>
          <cx:pt idx="3209">6</cx:pt>
          <cx:pt idx="3210">6</cx:pt>
          <cx:pt idx="3211">6</cx:pt>
          <cx:pt idx="3212">8</cx:pt>
          <cx:pt idx="3213">8</cx:pt>
          <cx:pt idx="3214">8</cx:pt>
          <cx:pt idx="3215">8</cx:pt>
          <cx:pt idx="3216">8</cx:pt>
          <cx:pt idx="3217">8</cx:pt>
          <cx:pt idx="3218">8</cx:pt>
          <cx:pt idx="3219">8</cx:pt>
          <cx:pt idx="3220">8</cx:pt>
          <cx:pt idx="3221">6</cx:pt>
          <cx:pt idx="3222">6</cx:pt>
          <cx:pt idx="3223">6</cx:pt>
          <cx:pt idx="3224">6</cx:pt>
          <cx:pt idx="3225">6</cx:pt>
          <cx:pt idx="3226">6</cx:pt>
          <cx:pt idx="3227">6</cx:pt>
          <cx:pt idx="3228">6</cx:pt>
          <cx:pt idx="3229">6</cx:pt>
          <cx:pt idx="3230">6</cx:pt>
          <cx:pt idx="3231">6</cx:pt>
          <cx:pt idx="3232">6</cx:pt>
          <cx:pt idx="3233">6</cx:pt>
          <cx:pt idx="3234">6</cx:pt>
          <cx:pt idx="3235">6</cx:pt>
          <cx:pt idx="3236">6</cx:pt>
          <cx:pt idx="3237">6</cx:pt>
          <cx:pt idx="3238">6</cx:pt>
          <cx:pt idx="3239">6</cx:pt>
          <cx:pt idx="3240">6</cx:pt>
          <cx:pt idx="3241">6</cx:pt>
          <cx:pt idx="3242">6</cx:pt>
          <cx:pt idx="3243">6</cx:pt>
          <cx:pt idx="3244">4</cx:pt>
          <cx:pt idx="3245">4</cx:pt>
          <cx:pt idx="3246">4</cx:pt>
          <cx:pt idx="3247">6</cx:pt>
          <cx:pt idx="3248">6</cx:pt>
          <cx:pt idx="3249">6</cx:pt>
          <cx:pt idx="3250">4</cx:pt>
          <cx:pt idx="3251">6</cx:pt>
          <cx:pt idx="3252">4</cx:pt>
          <cx:pt idx="3253">4</cx:pt>
          <cx:pt idx="3254">4</cx:pt>
          <cx:pt idx="3255">4</cx:pt>
          <cx:pt idx="3256">6</cx:pt>
          <cx:pt idx="3257">6</cx:pt>
          <cx:pt idx="3258">6</cx:pt>
          <cx:pt idx="3259">6</cx:pt>
          <cx:pt idx="3260">4</cx:pt>
          <cx:pt idx="3261">4</cx:pt>
          <cx:pt idx="3262">6</cx:pt>
          <cx:pt idx="3263">4</cx:pt>
          <cx:pt idx="3264">6</cx:pt>
          <cx:pt idx="3265">4</cx:pt>
          <cx:pt idx="3266">6</cx:pt>
          <cx:pt idx="3267">6</cx:pt>
          <cx:pt idx="3268">6</cx:pt>
          <cx:pt idx="3269">4</cx:pt>
          <cx:pt idx="3270">6</cx:pt>
          <cx:pt idx="3271">4</cx:pt>
          <cx:pt idx="3272">4</cx:pt>
          <cx:pt idx="3273">6</cx:pt>
          <cx:pt idx="3274">4</cx:pt>
          <cx:pt idx="3275">6</cx:pt>
          <cx:pt idx="3276">4</cx:pt>
          <cx:pt idx="3277">6</cx:pt>
          <cx:pt idx="3278">4</cx:pt>
          <cx:pt idx="3279">6</cx:pt>
          <cx:pt idx="3280">6</cx:pt>
          <cx:pt idx="3281">6</cx:pt>
          <cx:pt idx="3282">4</cx:pt>
          <cx:pt idx="3283">6</cx:pt>
          <cx:pt idx="3284">4</cx:pt>
          <cx:pt idx="3285">4</cx:pt>
          <cx:pt idx="3286">4</cx:pt>
          <cx:pt idx="3287">4</cx:pt>
          <cx:pt idx="3288">4</cx:pt>
          <cx:pt idx="3289">4</cx:pt>
          <cx:pt idx="3290">4</cx:pt>
          <cx:pt idx="3291">4</cx:pt>
          <cx:pt idx="3292">4</cx:pt>
          <cx:pt idx="3293">4</cx:pt>
          <cx:pt idx="3294">4</cx:pt>
          <cx:pt idx="3295">8</cx:pt>
          <cx:pt idx="3296">8</cx:pt>
          <cx:pt idx="3297">8</cx:pt>
          <cx:pt idx="3298">4</cx:pt>
          <cx:pt idx="3299">4</cx:pt>
          <cx:pt idx="3300">4</cx:pt>
          <cx:pt idx="3301">4</cx:pt>
          <cx:pt idx="3302">4</cx:pt>
          <cx:pt idx="3303">4</cx:pt>
          <cx:pt idx="3304">4</cx:pt>
          <cx:pt idx="3305">4</cx:pt>
          <cx:pt idx="3306">4</cx:pt>
          <cx:pt idx="3307">4</cx:pt>
          <cx:pt idx="3308">4</cx:pt>
          <cx:pt idx="3309">4</cx:pt>
          <cx:pt idx="3310">4</cx:pt>
          <cx:pt idx="3311">4</cx:pt>
          <cx:pt idx="3312">4</cx:pt>
          <cx:pt idx="3313">4</cx:pt>
          <cx:pt idx="3314">6</cx:pt>
          <cx:pt idx="3315">6</cx:pt>
          <cx:pt idx="3316">4</cx:pt>
          <cx:pt idx="3317">4</cx:pt>
          <cx:pt idx="3318">4</cx:pt>
          <cx:pt idx="3319">6</cx:pt>
          <cx:pt idx="3320">4</cx:pt>
          <cx:pt idx="3321">6</cx:pt>
          <cx:pt idx="3322">4</cx:pt>
          <cx:pt idx="3323">6</cx:pt>
          <cx:pt idx="3324">6</cx:pt>
          <cx:pt idx="3325">6</cx:pt>
          <cx:pt idx="3326">6</cx:pt>
          <cx:pt idx="3327">6</cx:pt>
          <cx:pt idx="3328">6</cx:pt>
          <cx:pt idx="3329">6</cx:pt>
          <cx:pt idx="3330">6</cx:pt>
          <cx:pt idx="3331">6</cx:pt>
          <cx:pt idx="3332">6</cx:pt>
          <cx:pt idx="3333">6</cx:pt>
          <cx:pt idx="3334">6</cx:pt>
          <cx:pt idx="3335">6</cx:pt>
          <cx:pt idx="3336">6</cx:pt>
          <cx:pt idx="3337">6</cx:pt>
          <cx:pt idx="3338">6</cx:pt>
          <cx:pt idx="3339">4</cx:pt>
          <cx:pt idx="3340">4</cx:pt>
          <cx:pt idx="3341">4</cx:pt>
          <cx:pt idx="3342">4</cx:pt>
          <cx:pt idx="3343">4</cx:pt>
          <cx:pt idx="3344">4</cx:pt>
          <cx:pt idx="3345">4</cx:pt>
          <cx:pt idx="3346">4</cx:pt>
          <cx:pt idx="3347">4</cx:pt>
          <cx:pt idx="3348">4</cx:pt>
          <cx:pt idx="3349">4</cx:pt>
          <cx:pt idx="3350">4</cx:pt>
          <cx:pt idx="3351">4</cx:pt>
          <cx:pt idx="3352">4</cx:pt>
          <cx:pt idx="3353">4</cx:pt>
          <cx:pt idx="3354">4</cx:pt>
          <cx:pt idx="3355">4</cx:pt>
          <cx:pt idx="3356">4</cx:pt>
          <cx:pt idx="3357">4</cx:pt>
          <cx:pt idx="3358">4</cx:pt>
          <cx:pt idx="3359">4</cx:pt>
          <cx:pt idx="3360">4</cx:pt>
          <cx:pt idx="3361">4</cx:pt>
          <cx:pt idx="3362">4</cx:pt>
          <cx:pt idx="3363">4</cx:pt>
          <cx:pt idx="3364">4</cx:pt>
          <cx:pt idx="3365">4</cx:pt>
          <cx:pt idx="3366">4</cx:pt>
          <cx:pt idx="3367">4</cx:pt>
          <cx:pt idx="3368">4</cx:pt>
          <cx:pt idx="3369">4</cx:pt>
          <cx:pt idx="3370">4</cx:pt>
          <cx:pt idx="3371">4</cx:pt>
          <cx:pt idx="3372">4</cx:pt>
          <cx:pt idx="3373">4</cx:pt>
          <cx:pt idx="3374">4</cx:pt>
          <cx:pt idx="3375">4</cx:pt>
          <cx:pt idx="3376">4</cx:pt>
          <cx:pt idx="3377">4</cx:pt>
          <cx:pt idx="3378">4</cx:pt>
          <cx:pt idx="3379">4</cx:pt>
          <cx:pt idx="3380">4</cx:pt>
          <cx:pt idx="3381">4</cx:pt>
          <cx:pt idx="3382">4</cx:pt>
          <cx:pt idx="3383">4</cx:pt>
          <cx:pt idx="3384">4</cx:pt>
          <cx:pt idx="3385">4</cx:pt>
          <cx:pt idx="3386">4</cx:pt>
          <cx:pt idx="3387">4</cx:pt>
          <cx:pt idx="3388">4</cx:pt>
          <cx:pt idx="3389">4</cx:pt>
          <cx:pt idx="3390">4</cx:pt>
          <cx:pt idx="3391">4</cx:pt>
          <cx:pt idx="3392">4</cx:pt>
          <cx:pt idx="3393">4</cx:pt>
          <cx:pt idx="3394">4</cx:pt>
          <cx:pt idx="3395">4</cx:pt>
          <cx:pt idx="3396">4</cx:pt>
          <cx:pt idx="3397">4</cx:pt>
          <cx:pt idx="3398">4</cx:pt>
          <cx:pt idx="3399">4</cx:pt>
          <cx:pt idx="3400">6</cx:pt>
          <cx:pt idx="3401">6</cx:pt>
          <cx:pt idx="3402">6</cx:pt>
          <cx:pt idx="3403">6</cx:pt>
          <cx:pt idx="3404">6</cx:pt>
          <cx:pt idx="3405">6</cx:pt>
          <cx:pt idx="3406">6</cx:pt>
          <cx:pt idx="3407">6</cx:pt>
          <cx:pt idx="3408">6</cx:pt>
          <cx:pt idx="3409">6</cx:pt>
          <cx:pt idx="3410">6</cx:pt>
          <cx:pt idx="3411">6</cx:pt>
          <cx:pt idx="3412">4</cx:pt>
          <cx:pt idx="3413">4</cx:pt>
          <cx:pt idx="3414">4</cx:pt>
          <cx:pt idx="3415">4</cx:pt>
          <cx:pt idx="3416">4</cx:pt>
          <cx:pt idx="3417">4</cx:pt>
          <cx:pt idx="3418">4</cx:pt>
          <cx:pt idx="3419">6</cx:pt>
          <cx:pt idx="3420">8</cx:pt>
          <cx:pt idx="3421">6</cx:pt>
          <cx:pt idx="3422">6</cx:pt>
          <cx:pt idx="3423">6</cx:pt>
          <cx:pt idx="3424">6</cx:pt>
          <cx:pt idx="3425">6</cx:pt>
          <cx:pt idx="3426">6</cx:pt>
          <cx:pt idx="3427">6</cx:pt>
          <cx:pt idx="3428">6</cx:pt>
          <cx:pt idx="3429">6</cx:pt>
          <cx:pt idx="3430">6</cx:pt>
          <cx:pt idx="3431">6</cx:pt>
          <cx:pt idx="3432">6</cx:pt>
          <cx:pt idx="3433">6</cx:pt>
          <cx:pt idx="3434">6</cx:pt>
          <cx:pt idx="3435">6</cx:pt>
          <cx:pt idx="3436">6</cx:pt>
          <cx:pt idx="3437">6</cx:pt>
          <cx:pt idx="3438">6</cx:pt>
          <cx:pt idx="3439">8</cx:pt>
          <cx:pt idx="3440">6</cx:pt>
          <cx:pt idx="3441">6</cx:pt>
          <cx:pt idx="3442">6</cx:pt>
          <cx:pt idx="3443">6</cx:pt>
          <cx:pt idx="3444">6</cx:pt>
          <cx:pt idx="3445">6</cx:pt>
          <cx:pt idx="3446">8</cx:pt>
          <cx:pt idx="3447">8</cx:pt>
          <cx:pt idx="3448">6</cx:pt>
          <cx:pt idx="3449">6</cx:pt>
          <cx:pt idx="3450">6</cx:pt>
          <cx:pt idx="3451">6</cx:pt>
          <cx:pt idx="3452">6</cx:pt>
          <cx:pt idx="3453">6</cx:pt>
          <cx:pt idx="3454">6</cx:pt>
          <cx:pt idx="3455">6</cx:pt>
          <cx:pt idx="3456">6</cx:pt>
          <cx:pt idx="3457">6</cx:pt>
          <cx:pt idx="3458">6</cx:pt>
          <cx:pt idx="3459">6</cx:pt>
          <cx:pt idx="3460">6</cx:pt>
          <cx:pt idx="3461">6</cx:pt>
          <cx:pt idx="3462">6</cx:pt>
          <cx:pt idx="3463">6</cx:pt>
          <cx:pt idx="3464">6</cx:pt>
          <cx:pt idx="3465">6</cx:pt>
          <cx:pt idx="3466">6</cx:pt>
          <cx:pt idx="3467">6</cx:pt>
          <cx:pt idx="3468">6</cx:pt>
          <cx:pt idx="3469">6</cx:pt>
          <cx:pt idx="3470">6</cx:pt>
          <cx:pt idx="3471">6</cx:pt>
          <cx:pt idx="3472">6</cx:pt>
          <cx:pt idx="3473">6</cx:pt>
          <cx:pt idx="3474">6</cx:pt>
          <cx:pt idx="3475">6</cx:pt>
          <cx:pt idx="3476">6</cx:pt>
          <cx:pt idx="3477">6</cx:pt>
          <cx:pt idx="3478">6</cx:pt>
          <cx:pt idx="3479">6</cx:pt>
          <cx:pt idx="3480">6</cx:pt>
          <cx:pt idx="3481">8</cx:pt>
          <cx:pt idx="3482">6</cx:pt>
          <cx:pt idx="3483">6</cx:pt>
          <cx:pt idx="3484">4</cx:pt>
          <cx:pt idx="3485">4</cx:pt>
          <cx:pt idx="3486">4</cx:pt>
          <cx:pt idx="3487">4</cx:pt>
          <cx:pt idx="3488">4</cx:pt>
          <cx:pt idx="3489">4</cx:pt>
          <cx:pt idx="3490">4</cx:pt>
          <cx:pt idx="3491">4</cx:pt>
          <cx:pt idx="3492">4</cx:pt>
          <cx:pt idx="3493">4</cx:pt>
          <cx:pt idx="3494">4</cx:pt>
          <cx:pt idx="3495">4</cx:pt>
          <cx:pt idx="3496">4</cx:pt>
          <cx:pt idx="3497">4</cx:pt>
          <cx:pt idx="3498">4</cx:pt>
          <cx:pt idx="3499">4</cx:pt>
          <cx:pt idx="3500">4</cx:pt>
          <cx:pt idx="3501">4</cx:pt>
          <cx:pt idx="3502">4</cx:pt>
          <cx:pt idx="3503">4</cx:pt>
          <cx:pt idx="3504">4</cx:pt>
          <cx:pt idx="3505">12</cx:pt>
          <cx:pt idx="3506">4</cx:pt>
          <cx:pt idx="3507">4</cx:pt>
          <cx:pt idx="3508">4</cx:pt>
          <cx:pt idx="3509">4</cx:pt>
          <cx:pt idx="3510">6</cx:pt>
          <cx:pt idx="3511">4</cx:pt>
          <cx:pt idx="3512">4</cx:pt>
          <cx:pt idx="3513">6</cx:pt>
          <cx:pt idx="3514">4</cx:pt>
          <cx:pt idx="3515">4</cx:pt>
          <cx:pt idx="3516">4</cx:pt>
          <cx:pt idx="3517">4</cx:pt>
          <cx:pt idx="3518">6</cx:pt>
          <cx:pt idx="3519">4</cx:pt>
          <cx:pt idx="3520">12</cx:pt>
          <cx:pt idx="3521">12</cx:pt>
          <cx:pt idx="3522">12</cx:pt>
          <cx:pt idx="3523">12</cx:pt>
          <cx:pt idx="3524">12</cx:pt>
          <cx:pt idx="3525">12</cx:pt>
          <cx:pt idx="3526">12</cx:pt>
          <cx:pt idx="3527">12</cx:pt>
          <cx:pt idx="3528">12</cx:pt>
          <cx:pt idx="3529">12</cx:pt>
          <cx:pt idx="3530">12</cx:pt>
          <cx:pt idx="3531">12</cx:pt>
          <cx:pt idx="3532">12</cx:pt>
          <cx:pt idx="3533">12</cx:pt>
          <cx:pt idx="3534">12</cx:pt>
          <cx:pt idx="3535">12</cx:pt>
          <cx:pt idx="3536">12</cx:pt>
          <cx:pt idx="3537">12</cx:pt>
          <cx:pt idx="3538">12</cx:pt>
          <cx:pt idx="3539">12</cx:pt>
          <cx:pt idx="3540">12</cx:pt>
          <cx:pt idx="3541">12</cx:pt>
          <cx:pt idx="3542">12</cx:pt>
          <cx:pt idx="3543">12</cx:pt>
          <cx:pt idx="3544">12</cx:pt>
          <cx:pt idx="3545">12</cx:pt>
          <cx:pt idx="3546">12</cx:pt>
          <cx:pt idx="3547">12</cx:pt>
          <cx:pt idx="3548">12</cx:pt>
          <cx:pt idx="3549">12</cx:pt>
          <cx:pt idx="3550">12</cx:pt>
          <cx:pt idx="3551">8</cx:pt>
          <cx:pt idx="3552">8</cx:pt>
          <cx:pt idx="3553">8</cx:pt>
          <cx:pt idx="3554">8</cx:pt>
          <cx:pt idx="3555">8</cx:pt>
          <cx:pt idx="3556">8</cx:pt>
          <cx:pt idx="3557">8</cx:pt>
          <cx:pt idx="3558">8</cx:pt>
          <cx:pt idx="3559">8</cx:pt>
          <cx:pt idx="3560">8</cx:pt>
          <cx:pt idx="3561">8</cx:pt>
          <cx:pt idx="3562">8</cx:pt>
          <cx:pt idx="3563">8</cx:pt>
          <cx:pt idx="3564">8</cx:pt>
          <cx:pt idx="3565">12</cx:pt>
          <cx:pt idx="3566">6</cx:pt>
          <cx:pt idx="3567">6</cx:pt>
          <cx:pt idx="3568">6</cx:pt>
          <cx:pt idx="3569">6</cx:pt>
          <cx:pt idx="3570">6</cx:pt>
          <cx:pt idx="3571">6</cx:pt>
          <cx:pt idx="3572">6</cx:pt>
          <cx:pt idx="3573">6</cx:pt>
          <cx:pt idx="3574">6</cx:pt>
          <cx:pt idx="3575">8</cx:pt>
          <cx:pt idx="3576">8</cx:pt>
          <cx:pt idx="3577">8</cx:pt>
          <cx:pt idx="3578">8</cx:pt>
          <cx:pt idx="3579">8</cx:pt>
          <cx:pt idx="3580">8</cx:pt>
          <cx:pt idx="3581">4</cx:pt>
          <cx:pt idx="3582">4</cx:pt>
          <cx:pt idx="3583">4</cx:pt>
          <cx:pt idx="3584">4</cx:pt>
          <cx:pt idx="3585">4</cx:pt>
          <cx:pt idx="3586">4</cx:pt>
          <cx:pt idx="3587">4</cx:pt>
          <cx:pt idx="3588">4</cx:pt>
          <cx:pt idx="3589">4</cx:pt>
          <cx:pt idx="3590">8</cx:pt>
          <cx:pt idx="3591">8</cx:pt>
          <cx:pt idx="3592">8</cx:pt>
          <cx:pt idx="3593">8</cx:pt>
          <cx:pt idx="3594">8</cx:pt>
          <cx:pt idx="3595">8</cx:pt>
          <cx:pt idx="3596">8</cx:pt>
          <cx:pt idx="3597">8</cx:pt>
          <cx:pt idx="3598">8</cx:pt>
          <cx:pt idx="3599">8</cx:pt>
          <cx:pt idx="3600">8</cx:pt>
          <cx:pt idx="3601">8</cx:pt>
          <cx:pt idx="3602">8</cx:pt>
          <cx:pt idx="3603">8</cx:pt>
          <cx:pt idx="3604">8</cx:pt>
          <cx:pt idx="3605">8</cx:pt>
          <cx:pt idx="3606">8</cx:pt>
          <cx:pt idx="3607">8</cx:pt>
          <cx:pt idx="3608">8</cx:pt>
          <cx:pt idx="3609">8</cx:pt>
          <cx:pt idx="3610">6</cx:pt>
          <cx:pt idx="3611">8</cx:pt>
          <cx:pt idx="3612">6</cx:pt>
          <cx:pt idx="3613">6</cx:pt>
          <cx:pt idx="3614">6</cx:pt>
          <cx:pt idx="3615">6</cx:pt>
          <cx:pt idx="3616">8</cx:pt>
          <cx:pt idx="3617">6</cx:pt>
          <cx:pt idx="3618">8</cx:pt>
          <cx:pt idx="3619">6</cx:pt>
          <cx:pt idx="3620">6</cx:pt>
          <cx:pt idx="3621">6</cx:pt>
          <cx:pt idx="3622">6</cx:pt>
          <cx:pt idx="3623">8</cx:pt>
          <cx:pt idx="3624">6</cx:pt>
          <cx:pt idx="3625">6</cx:pt>
          <cx:pt idx="3626">6</cx:pt>
          <cx:pt idx="3627">6</cx:pt>
          <cx:pt idx="3628">6</cx:pt>
          <cx:pt idx="3629">6</cx:pt>
          <cx:pt idx="3630">6</cx:pt>
          <cx:pt idx="3631">8</cx:pt>
          <cx:pt idx="3632">6</cx:pt>
          <cx:pt idx="3633">8</cx:pt>
          <cx:pt idx="3634">6</cx:pt>
          <cx:pt idx="3635">6</cx:pt>
          <cx:pt idx="3636">6</cx:pt>
          <cx:pt idx="3637">6</cx:pt>
          <cx:pt idx="3638">4</cx:pt>
          <cx:pt idx="3639">6</cx:pt>
          <cx:pt idx="3640">4</cx:pt>
          <cx:pt idx="3641">6</cx:pt>
          <cx:pt idx="3642">6</cx:pt>
          <cx:pt idx="3643">4</cx:pt>
          <cx:pt idx="3644">6</cx:pt>
          <cx:pt idx="3645">6</cx:pt>
          <cx:pt idx="3646">6</cx:pt>
          <cx:pt idx="3647">6</cx:pt>
          <cx:pt idx="3648">6</cx:pt>
          <cx:pt idx="3649">6</cx:pt>
          <cx:pt idx="3650">6</cx:pt>
          <cx:pt idx="3651">6</cx:pt>
          <cx:pt idx="3652">6</cx:pt>
          <cx:pt idx="3653">6</cx:pt>
          <cx:pt idx="3654">6</cx:pt>
          <cx:pt idx="3655">6</cx:pt>
          <cx:pt idx="3656">6</cx:pt>
          <cx:pt idx="3657">6</cx:pt>
          <cx:pt idx="3658">6</cx:pt>
          <cx:pt idx="3659">6</cx:pt>
          <cx:pt idx="3660">6</cx:pt>
          <cx:pt idx="3661">6</cx:pt>
          <cx:pt idx="3662">6</cx:pt>
          <cx:pt idx="3663">6</cx:pt>
          <cx:pt idx="3664">6</cx:pt>
          <cx:pt idx="3665">6</cx:pt>
          <cx:pt idx="3666">6</cx:pt>
          <cx:pt idx="3667">6</cx:pt>
          <cx:pt idx="3668">8</cx:pt>
          <cx:pt idx="3669">6</cx:pt>
          <cx:pt idx="3670">6</cx:pt>
          <cx:pt idx="3671">6</cx:pt>
          <cx:pt idx="3672">6</cx:pt>
          <cx:pt idx="3673">4</cx:pt>
          <cx:pt idx="3674">8</cx:pt>
          <cx:pt idx="3675">6</cx:pt>
          <cx:pt idx="3676">8</cx:pt>
          <cx:pt idx="3677">8</cx:pt>
          <cx:pt idx="3678">6</cx:pt>
          <cx:pt idx="3679">6</cx:pt>
          <cx:pt idx="3680">4</cx:pt>
          <cx:pt idx="3681">8</cx:pt>
          <cx:pt idx="3682">6</cx:pt>
          <cx:pt idx="3683">4</cx:pt>
          <cx:pt idx="3684">6</cx:pt>
          <cx:pt idx="3685">6</cx:pt>
          <cx:pt idx="3686">4</cx:pt>
          <cx:pt idx="3687">6</cx:pt>
          <cx:pt idx="3688">6</cx:pt>
          <cx:pt idx="3689">6</cx:pt>
          <cx:pt idx="3690">6</cx:pt>
          <cx:pt idx="3691">4</cx:pt>
          <cx:pt idx="3692">6</cx:pt>
          <cx:pt idx="3693">6</cx:pt>
          <cx:pt idx="3694">8</cx:pt>
          <cx:pt idx="3695">6</cx:pt>
          <cx:pt idx="3696">6</cx:pt>
          <cx:pt idx="3697">6</cx:pt>
          <cx:pt idx="3698">8</cx:pt>
          <cx:pt idx="3699">6</cx:pt>
          <cx:pt idx="3700">4</cx:pt>
          <cx:pt idx="3701">6</cx:pt>
          <cx:pt idx="3702">8</cx:pt>
          <cx:pt idx="3703">8</cx:pt>
          <cx:pt idx="3704">4</cx:pt>
          <cx:pt idx="3705">4</cx:pt>
          <cx:pt idx="3706">6</cx:pt>
          <cx:pt idx="3707">6</cx:pt>
          <cx:pt idx="3708">4</cx:pt>
          <cx:pt idx="3709">4</cx:pt>
          <cx:pt idx="3710">6</cx:pt>
          <cx:pt idx="3711">4</cx:pt>
          <cx:pt idx="3712">4</cx:pt>
          <cx:pt idx="3713">6</cx:pt>
          <cx:pt idx="3714">8</cx:pt>
          <cx:pt idx="3715">8</cx:pt>
          <cx:pt idx="3716">0</cx:pt>
          <cx:pt idx="3717">0</cx:pt>
          <cx:pt idx="3718">0</cx:pt>
          <cx:pt idx="3719">0</cx:pt>
          <cx:pt idx="3720">8</cx:pt>
          <cx:pt idx="3721">8</cx:pt>
          <cx:pt idx="3722">8</cx:pt>
          <cx:pt idx="3723">8</cx:pt>
          <cx:pt idx="3724">8</cx:pt>
          <cx:pt idx="3725">8</cx:pt>
          <cx:pt idx="3726">8</cx:pt>
          <cx:pt idx="3727">8</cx:pt>
          <cx:pt idx="3728">8</cx:pt>
          <cx:pt idx="3729">8</cx:pt>
          <cx:pt idx="3730">8</cx:pt>
          <cx:pt idx="3731">8</cx:pt>
          <cx:pt idx="3732">8</cx:pt>
          <cx:pt idx="3733">8</cx:pt>
          <cx:pt idx="3734">8</cx:pt>
          <cx:pt idx="3735">8</cx:pt>
          <cx:pt idx="3736">8</cx:pt>
          <cx:pt idx="3737">8</cx:pt>
          <cx:pt idx="3738">8</cx:pt>
          <cx:pt idx="3739">8</cx:pt>
          <cx:pt idx="3740">8</cx:pt>
          <cx:pt idx="3741">8</cx:pt>
          <cx:pt idx="3742">8</cx:pt>
          <cx:pt idx="3743">8</cx:pt>
          <cx:pt idx="3744">8</cx:pt>
          <cx:pt idx="3745">8</cx:pt>
          <cx:pt idx="3746">8</cx:pt>
          <cx:pt idx="3747">8</cx:pt>
          <cx:pt idx="3748">8</cx:pt>
          <cx:pt idx="3749">8</cx:pt>
          <cx:pt idx="3750">8</cx:pt>
          <cx:pt idx="3751">8</cx:pt>
          <cx:pt idx="3752">8</cx:pt>
          <cx:pt idx="3753">8</cx:pt>
          <cx:pt idx="3754">8</cx:pt>
          <cx:pt idx="3755">8</cx:pt>
          <cx:pt idx="3756">8</cx:pt>
          <cx:pt idx="3757">8</cx:pt>
          <cx:pt idx="3758">4</cx:pt>
          <cx:pt idx="3759">4</cx:pt>
          <cx:pt idx="3760">4</cx:pt>
          <cx:pt idx="3761">4</cx:pt>
          <cx:pt idx="3762">4</cx:pt>
          <cx:pt idx="3763">4</cx:pt>
          <cx:pt idx="3764">4</cx:pt>
          <cx:pt idx="3765">4</cx:pt>
          <cx:pt idx="3766">4</cx:pt>
          <cx:pt idx="3767">4</cx:pt>
          <cx:pt idx="3768">4</cx:pt>
          <cx:pt idx="3769">4</cx:pt>
          <cx:pt idx="3770">4</cx:pt>
          <cx:pt idx="3771">6</cx:pt>
          <cx:pt idx="3772">6</cx:pt>
          <cx:pt idx="3773">4</cx:pt>
          <cx:pt idx="3774">4</cx:pt>
          <cx:pt idx="3775">6</cx:pt>
          <cx:pt idx="3776">4</cx:pt>
          <cx:pt idx="3777">4</cx:pt>
          <cx:pt idx="3778">4</cx:pt>
          <cx:pt idx="3779">6</cx:pt>
          <cx:pt idx="3780">4</cx:pt>
          <cx:pt idx="3781">6</cx:pt>
          <cx:pt idx="3782">4</cx:pt>
          <cx:pt idx="3783">4</cx:pt>
          <cx:pt idx="3784">4</cx:pt>
          <cx:pt idx="3785">6</cx:pt>
          <cx:pt idx="3786">4</cx:pt>
          <cx:pt idx="3787">4</cx:pt>
          <cx:pt idx="3788">4</cx:pt>
          <cx:pt idx="3789">6</cx:pt>
          <cx:pt idx="3790">4</cx:pt>
          <cx:pt idx="3791">4</cx:pt>
          <cx:pt idx="3792">4</cx:pt>
          <cx:pt idx="3793">4</cx:pt>
          <cx:pt idx="3794">4</cx:pt>
          <cx:pt idx="3795">6</cx:pt>
          <cx:pt idx="3796">6</cx:pt>
          <cx:pt idx="3797">4</cx:pt>
          <cx:pt idx="3798">4</cx:pt>
          <cx:pt idx="3799">4</cx:pt>
          <cx:pt idx="3800">4</cx:pt>
          <cx:pt idx="3801">4</cx:pt>
          <cx:pt idx="3802">4</cx:pt>
          <cx:pt idx="3803">6</cx:pt>
          <cx:pt idx="3804">4</cx:pt>
          <cx:pt idx="3805">4</cx:pt>
          <cx:pt idx="3806">4</cx:pt>
          <cx:pt idx="3807">4</cx:pt>
          <cx:pt idx="3808">6</cx:pt>
          <cx:pt idx="3809">4</cx:pt>
          <cx:pt idx="3810">4</cx:pt>
          <cx:pt idx="3811">4</cx:pt>
          <cx:pt idx="3812">4</cx:pt>
          <cx:pt idx="3813">6</cx:pt>
          <cx:pt idx="3814">6</cx:pt>
          <cx:pt idx="3815">6</cx:pt>
          <cx:pt idx="3816">6</cx:pt>
          <cx:pt idx="3817">6</cx:pt>
          <cx:pt idx="3818">6</cx:pt>
          <cx:pt idx="3819">6</cx:pt>
          <cx:pt idx="3820">6</cx:pt>
          <cx:pt idx="3821">6</cx:pt>
          <cx:pt idx="3822">6</cx:pt>
          <cx:pt idx="3823">6</cx:pt>
          <cx:pt idx="3824">6</cx:pt>
          <cx:pt idx="3825">6</cx:pt>
          <cx:pt idx="3826">6</cx:pt>
          <cx:pt idx="3827">6</cx:pt>
          <cx:pt idx="3828">6</cx:pt>
          <cx:pt idx="3829">6</cx:pt>
          <cx:pt idx="3830">4</cx:pt>
          <cx:pt idx="3831">4</cx:pt>
          <cx:pt idx="3832">4</cx:pt>
          <cx:pt idx="3833">4</cx:pt>
          <cx:pt idx="3834">4</cx:pt>
          <cx:pt idx="3835">4</cx:pt>
          <cx:pt idx="3836">4</cx:pt>
          <cx:pt idx="3837">4</cx:pt>
          <cx:pt idx="3838">4</cx:pt>
          <cx:pt idx="3839">4</cx:pt>
          <cx:pt idx="3840">4</cx:pt>
          <cx:pt idx="3841">4</cx:pt>
          <cx:pt idx="3842">4</cx:pt>
          <cx:pt idx="3843">4</cx:pt>
          <cx:pt idx="3844">4</cx:pt>
          <cx:pt idx="3845">4</cx:pt>
          <cx:pt idx="3846">4</cx:pt>
          <cx:pt idx="3847">4</cx:pt>
          <cx:pt idx="3848">4</cx:pt>
          <cx:pt idx="3849">4</cx:pt>
          <cx:pt idx="3850">4</cx:pt>
          <cx:pt idx="3851">4</cx:pt>
          <cx:pt idx="3852">4</cx:pt>
          <cx:pt idx="3853">4</cx:pt>
          <cx:pt idx="3854">4</cx:pt>
          <cx:pt idx="3855">4</cx:pt>
          <cx:pt idx="3856">4</cx:pt>
          <cx:pt idx="3857">4</cx:pt>
          <cx:pt idx="3858">4</cx:pt>
          <cx:pt idx="3859">4</cx:pt>
          <cx:pt idx="3860">4</cx:pt>
          <cx:pt idx="3861">4</cx:pt>
          <cx:pt idx="3862">4</cx:pt>
          <cx:pt idx="3863">4</cx:pt>
          <cx:pt idx="3864">4</cx:pt>
          <cx:pt idx="3865">4</cx:pt>
          <cx:pt idx="3866">4</cx:pt>
          <cx:pt idx="3867">4</cx:pt>
          <cx:pt idx="3868">4</cx:pt>
          <cx:pt idx="3869">4</cx:pt>
          <cx:pt idx="3870">4</cx:pt>
          <cx:pt idx="3871">4</cx:pt>
          <cx:pt idx="3872">4</cx:pt>
          <cx:pt idx="3873">4</cx:pt>
          <cx:pt idx="3874">4</cx:pt>
          <cx:pt idx="3875">4</cx:pt>
          <cx:pt idx="3876">4</cx:pt>
          <cx:pt idx="3877">4</cx:pt>
          <cx:pt idx="3878">4</cx:pt>
          <cx:pt idx="3879">4</cx:pt>
          <cx:pt idx="3880">8</cx:pt>
          <cx:pt idx="3881">8</cx:pt>
          <cx:pt idx="3882">8</cx:pt>
          <cx:pt idx="3883">8</cx:pt>
          <cx:pt idx="3884">8</cx:pt>
          <cx:pt idx="3885">8</cx:pt>
          <cx:pt idx="3886">8</cx:pt>
          <cx:pt idx="3887">6</cx:pt>
          <cx:pt idx="3888">6</cx:pt>
          <cx:pt idx="3889">6</cx:pt>
          <cx:pt idx="3890">6</cx:pt>
          <cx:pt idx="3891">4</cx:pt>
          <cx:pt idx="3892">4</cx:pt>
          <cx:pt idx="3893">4</cx:pt>
          <cx:pt idx="3894">4</cx:pt>
          <cx:pt idx="3895">4</cx:pt>
          <cx:pt idx="3896">4</cx:pt>
          <cx:pt idx="3897">4</cx:pt>
          <cx:pt idx="3898">4</cx:pt>
          <cx:pt idx="3899">4</cx:pt>
          <cx:pt idx="3900">4</cx:pt>
          <cx:pt idx="3901">4</cx:pt>
          <cx:pt idx="3902">4</cx:pt>
          <cx:pt idx="3903">4</cx:pt>
          <cx:pt idx="3904">4</cx:pt>
          <cx:pt idx="3905">4</cx:pt>
          <cx:pt idx="3906">4</cx:pt>
          <cx:pt idx="3907">4</cx:pt>
          <cx:pt idx="3908">4</cx:pt>
          <cx:pt idx="3909">4</cx:pt>
          <cx:pt idx="3910">4</cx:pt>
          <cx:pt idx="3911">4</cx:pt>
          <cx:pt idx="3912">4</cx:pt>
          <cx:pt idx="3913">4</cx:pt>
          <cx:pt idx="3914">4</cx:pt>
          <cx:pt idx="3915">4</cx:pt>
          <cx:pt idx="3916">4</cx:pt>
          <cx:pt idx="3917">4</cx:pt>
          <cx:pt idx="3918">4</cx:pt>
          <cx:pt idx="3919">4</cx:pt>
          <cx:pt idx="3920">6</cx:pt>
          <cx:pt idx="3921">6</cx:pt>
          <cx:pt idx="3922">6</cx:pt>
          <cx:pt idx="3923">6</cx:pt>
          <cx:pt idx="3924">6</cx:pt>
          <cx:pt idx="3925">6</cx:pt>
          <cx:pt idx="3926">6</cx:pt>
          <cx:pt idx="3927">6</cx:pt>
          <cx:pt idx="3928">6</cx:pt>
          <cx:pt idx="3929">6</cx:pt>
          <cx:pt idx="3930">6</cx:pt>
          <cx:pt idx="3931">6</cx:pt>
          <cx:pt idx="3932">6</cx:pt>
          <cx:pt idx="3933">6</cx:pt>
          <cx:pt idx="3934">6</cx:pt>
          <cx:pt idx="3935">4</cx:pt>
          <cx:pt idx="3936">4</cx:pt>
          <cx:pt idx="3937">4</cx:pt>
          <cx:pt idx="3938">4</cx:pt>
          <cx:pt idx="3939">4</cx:pt>
          <cx:pt idx="3940">4</cx:pt>
          <cx:pt idx="3941">4</cx:pt>
          <cx:pt idx="3942">4</cx:pt>
          <cx:pt idx="3943">4</cx:pt>
          <cx:pt idx="3944">4</cx:pt>
          <cx:pt idx="3945">4</cx:pt>
          <cx:pt idx="3946">4</cx:pt>
          <cx:pt idx="3947">4</cx:pt>
          <cx:pt idx="3948">4</cx:pt>
          <cx:pt idx="3949">4</cx:pt>
          <cx:pt idx="3950">4</cx:pt>
          <cx:pt idx="3951">4</cx:pt>
          <cx:pt idx="3952">4</cx:pt>
          <cx:pt idx="3953">4</cx:pt>
          <cx:pt idx="3954">4</cx:pt>
          <cx:pt idx="3955">4</cx:pt>
          <cx:pt idx="3956">4</cx:pt>
          <cx:pt idx="3957">4</cx:pt>
          <cx:pt idx="3958">4</cx:pt>
          <cx:pt idx="3959">4</cx:pt>
          <cx:pt idx="3960">4</cx:pt>
          <cx:pt idx="3961">4</cx:pt>
          <cx:pt idx="3962">4</cx:pt>
          <cx:pt idx="3963">6</cx:pt>
          <cx:pt idx="3964">6</cx:pt>
          <cx:pt idx="3965">6</cx:pt>
          <cx:pt idx="3966">6</cx:pt>
          <cx:pt idx="3967">6</cx:pt>
          <cx:pt idx="3968">6</cx:pt>
          <cx:pt idx="3969">6</cx:pt>
          <cx:pt idx="3970">6</cx:pt>
          <cx:pt idx="3971">6</cx:pt>
          <cx:pt idx="3972">6</cx:pt>
          <cx:pt idx="3973">6</cx:pt>
          <cx:pt idx="3974">6</cx:pt>
          <cx:pt idx="3975">6</cx:pt>
          <cx:pt idx="3976">6</cx:pt>
          <cx:pt idx="3977">6</cx:pt>
          <cx:pt idx="3978">4</cx:pt>
          <cx:pt idx="3979">4</cx:pt>
          <cx:pt idx="3980">4</cx:pt>
          <cx:pt idx="3981">4</cx:pt>
          <cx:pt idx="3982">4</cx:pt>
          <cx:pt idx="3983">4</cx:pt>
          <cx:pt idx="3984">4</cx:pt>
          <cx:pt idx="3985">4</cx:pt>
          <cx:pt idx="3986">6</cx:pt>
          <cx:pt idx="3987">6</cx:pt>
          <cx:pt idx="3988">6</cx:pt>
          <cx:pt idx="3989">6</cx:pt>
          <cx:pt idx="3990">6</cx:pt>
          <cx:pt idx="3991">6</cx:pt>
          <cx:pt idx="3992">8</cx:pt>
          <cx:pt idx="3993">6</cx:pt>
          <cx:pt idx="3994">8</cx:pt>
          <cx:pt idx="3995">6</cx:pt>
          <cx:pt idx="3996">6</cx:pt>
          <cx:pt idx="3997">8</cx:pt>
          <cx:pt idx="3998">6</cx:pt>
          <cx:pt idx="3999">6</cx:pt>
          <cx:pt idx="4000">8</cx:pt>
          <cx:pt idx="4001">6</cx:pt>
          <cx:pt idx="4002">6</cx:pt>
          <cx:pt idx="4003">6</cx:pt>
          <cx:pt idx="4004">6</cx:pt>
          <cx:pt idx="4005">6</cx:pt>
          <cx:pt idx="4006">6</cx:pt>
          <cx:pt idx="4007">6</cx:pt>
          <cx:pt idx="4008">6</cx:pt>
          <cx:pt idx="4009">8</cx:pt>
          <cx:pt idx="4010">6</cx:pt>
          <cx:pt idx="4011">8</cx:pt>
          <cx:pt idx="4012">6</cx:pt>
          <cx:pt idx="4013">6</cx:pt>
          <cx:pt idx="4014">8</cx:pt>
          <cx:pt idx="4015">8</cx:pt>
          <cx:pt idx="4016">6</cx:pt>
          <cx:pt idx="4017">6</cx:pt>
          <cx:pt idx="4018">6</cx:pt>
          <cx:pt idx="4019">8</cx:pt>
          <cx:pt idx="4020">6</cx:pt>
          <cx:pt idx="4021">6</cx:pt>
          <cx:pt idx="4022">8</cx:pt>
          <cx:pt idx="4023">6</cx:pt>
          <cx:pt idx="4024">12</cx:pt>
          <cx:pt idx="4025">4</cx:pt>
          <cx:pt idx="4026">4</cx:pt>
          <cx:pt idx="4027">4</cx:pt>
          <cx:pt idx="4028">4</cx:pt>
          <cx:pt idx="4029">4</cx:pt>
          <cx:pt idx="4030">4</cx:pt>
          <cx:pt idx="4031">4</cx:pt>
          <cx:pt idx="4032">4</cx:pt>
          <cx:pt idx="4033">6</cx:pt>
          <cx:pt idx="4034">6</cx:pt>
          <cx:pt idx="4035">6</cx:pt>
          <cx:pt idx="4036">6</cx:pt>
          <cx:pt idx="4037">4</cx:pt>
          <cx:pt idx="4038">6</cx:pt>
          <cx:pt idx="4039">6</cx:pt>
          <cx:pt idx="4040">6</cx:pt>
          <cx:pt idx="4041">4</cx:pt>
          <cx:pt idx="4042">6</cx:pt>
          <cx:pt idx="4043">6</cx:pt>
          <cx:pt idx="4044">6</cx:pt>
          <cx:pt idx="4045">4</cx:pt>
          <cx:pt idx="4046">6</cx:pt>
          <cx:pt idx="4047">4</cx:pt>
          <cx:pt idx="4048">4</cx:pt>
          <cx:pt idx="4049">4</cx:pt>
          <cx:pt idx="4050">6</cx:pt>
          <cx:pt idx="4051">6</cx:pt>
          <cx:pt idx="4052">4</cx:pt>
          <cx:pt idx="4053">6</cx:pt>
          <cx:pt idx="4054">6</cx:pt>
          <cx:pt idx="4055">4</cx:pt>
          <cx:pt idx="4056">4</cx:pt>
          <cx:pt idx="4057">4</cx:pt>
          <cx:pt idx="4058">4</cx:pt>
          <cx:pt idx="4059">4</cx:pt>
          <cx:pt idx="4060">4</cx:pt>
          <cx:pt idx="4061">4</cx:pt>
          <cx:pt idx="4062">4</cx:pt>
          <cx:pt idx="4063">4</cx:pt>
          <cx:pt idx="4064">4</cx:pt>
          <cx:pt idx="4065">4</cx:pt>
          <cx:pt idx="4066">4</cx:pt>
          <cx:pt idx="4067">4</cx:pt>
          <cx:pt idx="4068">4</cx:pt>
          <cx:pt idx="4069">4</cx:pt>
          <cx:pt idx="4070">4</cx:pt>
          <cx:pt idx="4071">4</cx:pt>
          <cx:pt idx="4072">4</cx:pt>
          <cx:pt idx="4073">4</cx:pt>
          <cx:pt idx="4074">4</cx:pt>
          <cx:pt idx="4075">4</cx:pt>
          <cx:pt idx="4076">4</cx:pt>
          <cx:pt idx="4077">4</cx:pt>
          <cx:pt idx="4078">8</cx:pt>
          <cx:pt idx="4079">8</cx:pt>
          <cx:pt idx="4080">8</cx:pt>
          <cx:pt idx="4081">8</cx:pt>
          <cx:pt idx="4082">8</cx:pt>
          <cx:pt idx="4083">8</cx:pt>
          <cx:pt idx="4084">6</cx:pt>
          <cx:pt idx="4085">6</cx:pt>
          <cx:pt idx="4086">4</cx:pt>
          <cx:pt idx="4087">4</cx:pt>
          <cx:pt idx="4088">4</cx:pt>
          <cx:pt idx="4089">6</cx:pt>
          <cx:pt idx="4090">6</cx:pt>
          <cx:pt idx="4091">6</cx:pt>
          <cx:pt idx="4092">6</cx:pt>
          <cx:pt idx="4093">6</cx:pt>
          <cx:pt idx="4094">6</cx:pt>
          <cx:pt idx="4095">6</cx:pt>
          <cx:pt idx="4096">6</cx:pt>
          <cx:pt idx="4097">6</cx:pt>
          <cx:pt idx="4098">6</cx:pt>
          <cx:pt idx="4099">8</cx:pt>
          <cx:pt idx="4100">8</cx:pt>
          <cx:pt idx="4101">8</cx:pt>
          <cx:pt idx="4102">8</cx:pt>
          <cx:pt idx="4103">8</cx:pt>
          <cx:pt idx="4104">8</cx:pt>
          <cx:pt idx="4105">8</cx:pt>
          <cx:pt idx="4106">8</cx:pt>
          <cx:pt idx="4107">8</cx:pt>
          <cx:pt idx="4108">8</cx:pt>
          <cx:pt idx="4109">8</cx:pt>
          <cx:pt idx="4110">8</cx:pt>
          <cx:pt idx="4111">8</cx:pt>
          <cx:pt idx="4112">8</cx:pt>
          <cx:pt idx="4113">8</cx:pt>
          <cx:pt idx="4114">8</cx:pt>
          <cx:pt idx="4115">8</cx:pt>
          <cx:pt idx="4116">8</cx:pt>
          <cx:pt idx="4117">8</cx:pt>
          <cx:pt idx="4118">8</cx:pt>
          <cx:pt idx="4119">8</cx:pt>
          <cx:pt idx="4120">8</cx:pt>
          <cx:pt idx="4121">8</cx:pt>
          <cx:pt idx="4122">8</cx:pt>
          <cx:pt idx="4123">8</cx:pt>
          <cx:pt idx="4124">8</cx:pt>
          <cx:pt idx="4125">8</cx:pt>
          <cx:pt idx="4126">8</cx:pt>
          <cx:pt idx="4127">8</cx:pt>
          <cx:pt idx="4128">8</cx:pt>
          <cx:pt idx="4129">8</cx:pt>
          <cx:pt idx="4130">8</cx:pt>
          <cx:pt idx="4131">8</cx:pt>
          <cx:pt idx="4132">8</cx:pt>
          <cx:pt idx="4133">8</cx:pt>
          <cx:pt idx="4134">8</cx:pt>
          <cx:pt idx="4135">8</cx:pt>
          <cx:pt idx="4136">8</cx:pt>
          <cx:pt idx="4137">8</cx:pt>
          <cx:pt idx="4138">8</cx:pt>
          <cx:pt idx="4139">8</cx:pt>
          <cx:pt idx="4140">8</cx:pt>
          <cx:pt idx="4141">8</cx:pt>
          <cx:pt idx="4142">8</cx:pt>
          <cx:pt idx="4143">8</cx:pt>
          <cx:pt idx="4144">8</cx:pt>
          <cx:pt idx="4145">8</cx:pt>
          <cx:pt idx="4146">8</cx:pt>
          <cx:pt idx="4147">8</cx:pt>
          <cx:pt idx="4148">8</cx:pt>
          <cx:pt idx="4149">8</cx:pt>
          <cx:pt idx="4150">8</cx:pt>
          <cx:pt idx="4151">8</cx:pt>
          <cx:pt idx="4152">8</cx:pt>
          <cx:pt idx="4153">8</cx:pt>
          <cx:pt idx="4154">8</cx:pt>
          <cx:pt idx="4155">8</cx:pt>
          <cx:pt idx="4156">8</cx:pt>
          <cx:pt idx="4157">8</cx:pt>
          <cx:pt idx="4158">8</cx:pt>
          <cx:pt idx="4159">8</cx:pt>
          <cx:pt idx="4160">8</cx:pt>
          <cx:pt idx="4161">8</cx:pt>
          <cx:pt idx="4162">8</cx:pt>
          <cx:pt idx="4163">8</cx:pt>
          <cx:pt idx="4164">8</cx:pt>
          <cx:pt idx="4165">8</cx:pt>
          <cx:pt idx="4166">8</cx:pt>
          <cx:pt idx="4167">8</cx:pt>
          <cx:pt idx="4168">8</cx:pt>
          <cx:pt idx="4169">8</cx:pt>
          <cx:pt idx="4170">8</cx:pt>
          <cx:pt idx="4171">8</cx:pt>
          <cx:pt idx="4172">8</cx:pt>
          <cx:pt idx="4173">8</cx:pt>
          <cx:pt idx="4174">8</cx:pt>
          <cx:pt idx="4175">8</cx:pt>
          <cx:pt idx="4176">8</cx:pt>
          <cx:pt idx="4177">8</cx:pt>
          <cx:pt idx="4178">8</cx:pt>
          <cx:pt idx="4179">8</cx:pt>
          <cx:pt idx="4180">4</cx:pt>
          <cx:pt idx="4181">4</cx:pt>
          <cx:pt idx="4182">4</cx:pt>
          <cx:pt idx="4183">4</cx:pt>
          <cx:pt idx="4184">4</cx:pt>
          <cx:pt idx="4185">4</cx:pt>
          <cx:pt idx="4186">4</cx:pt>
          <cx:pt idx="4187">4</cx:pt>
          <cx:pt idx="4188">4</cx:pt>
          <cx:pt idx="4189">4</cx:pt>
          <cx:pt idx="4190">4</cx:pt>
          <cx:pt idx="4191">4</cx:pt>
          <cx:pt idx="4192">4</cx:pt>
          <cx:pt idx="4193">4</cx:pt>
          <cx:pt idx="4194">4</cx:pt>
          <cx:pt idx="4195">4</cx:pt>
          <cx:pt idx="4196">4</cx:pt>
          <cx:pt idx="4197">4</cx:pt>
          <cx:pt idx="4198">4</cx:pt>
          <cx:pt idx="4199">4</cx:pt>
          <cx:pt idx="4200">4</cx:pt>
          <cx:pt idx="4201">4</cx:pt>
          <cx:pt idx="4202">4</cx:pt>
          <cx:pt idx="4203">4</cx:pt>
          <cx:pt idx="4204">4</cx:pt>
          <cx:pt idx="4205">4</cx:pt>
          <cx:pt idx="4206">4</cx:pt>
          <cx:pt idx="4207">4</cx:pt>
          <cx:pt idx="4208">4</cx:pt>
          <cx:pt idx="4209">4</cx:pt>
          <cx:pt idx="4210">4</cx:pt>
          <cx:pt idx="4211">4</cx:pt>
          <cx:pt idx="4212">4</cx:pt>
          <cx:pt idx="4213">4</cx:pt>
          <cx:pt idx="4214">4</cx:pt>
          <cx:pt idx="4215">4</cx:pt>
          <cx:pt idx="4216">8</cx:pt>
          <cx:pt idx="4217">8</cx:pt>
          <cx:pt idx="4218">8</cx:pt>
          <cx:pt idx="4219">8</cx:pt>
          <cx:pt idx="4220">4</cx:pt>
          <cx:pt idx="4221">4</cx:pt>
          <cx:pt idx="4222">4</cx:pt>
          <cx:pt idx="4223">4</cx:pt>
          <cx:pt idx="4224">4</cx:pt>
          <cx:pt idx="4225">4</cx:pt>
          <cx:pt idx="4226">4</cx:pt>
          <cx:pt idx="4227">4</cx:pt>
          <cx:pt idx="4228">4</cx:pt>
          <cx:pt idx="4229">4</cx:pt>
          <cx:pt idx="4230">4</cx:pt>
          <cx:pt idx="4231">4</cx:pt>
          <cx:pt idx="4232">4</cx:pt>
          <cx:pt idx="4233">4</cx:pt>
          <cx:pt idx="4234">4</cx:pt>
          <cx:pt idx="4235">4</cx:pt>
          <cx:pt idx="4236">4</cx:pt>
          <cx:pt idx="4237">4</cx:pt>
          <cx:pt idx="4238">4</cx:pt>
          <cx:pt idx="4239">4</cx:pt>
          <cx:pt idx="4240">4</cx:pt>
          <cx:pt idx="4241">4</cx:pt>
          <cx:pt idx="4242">4</cx:pt>
          <cx:pt idx="4243">4</cx:pt>
          <cx:pt idx="4244">4</cx:pt>
          <cx:pt idx="4245">4</cx:pt>
          <cx:pt idx="4246">4</cx:pt>
          <cx:pt idx="4247">4</cx:pt>
          <cx:pt idx="4248">4</cx:pt>
          <cx:pt idx="4249">4</cx:pt>
          <cx:pt idx="4250">4</cx:pt>
          <cx:pt idx="4251">6</cx:pt>
          <cx:pt idx="4252">6</cx:pt>
          <cx:pt idx="4253">6</cx:pt>
          <cx:pt idx="4254">6</cx:pt>
          <cx:pt idx="4255">6</cx:pt>
          <cx:pt idx="4256">6</cx:pt>
          <cx:pt idx="4257">6</cx:pt>
          <cx:pt idx="4258">6</cx:pt>
          <cx:pt idx="4259">6</cx:pt>
          <cx:pt idx="4260">6</cx:pt>
          <cx:pt idx="4261">6</cx:pt>
          <cx:pt idx="4262">6</cx:pt>
          <cx:pt idx="4263">6</cx:pt>
          <cx:pt idx="4264">6</cx:pt>
          <cx:pt idx="4265">6</cx:pt>
          <cx:pt idx="4266">6</cx:pt>
          <cx:pt idx="4267">6</cx:pt>
          <cx:pt idx="4268">6</cx:pt>
          <cx:pt idx="4269">6</cx:pt>
          <cx:pt idx="4270">6</cx:pt>
          <cx:pt idx="4271">6</cx:pt>
          <cx:pt idx="4272">6</cx:pt>
          <cx:pt idx="4273">6</cx:pt>
          <cx:pt idx="4274">6</cx:pt>
          <cx:pt idx="4275">6</cx:pt>
          <cx:pt idx="4276">6</cx:pt>
          <cx:pt idx="4277">6</cx:pt>
          <cx:pt idx="4278">6</cx:pt>
          <cx:pt idx="4279">6</cx:pt>
          <cx:pt idx="4280">6</cx:pt>
          <cx:pt idx="4281">4</cx:pt>
          <cx:pt idx="4282">4</cx:pt>
          <cx:pt idx="4283">4</cx:pt>
          <cx:pt idx="4284">4</cx:pt>
          <cx:pt idx="4285">4</cx:pt>
          <cx:pt idx="4286">4</cx:pt>
          <cx:pt idx="4287">4</cx:pt>
          <cx:pt idx="4288">4</cx:pt>
          <cx:pt idx="4289">4</cx:pt>
          <cx:pt idx="4290">4</cx:pt>
          <cx:pt idx="4291">4</cx:pt>
          <cx:pt idx="4292">4</cx:pt>
          <cx:pt idx="4293">4</cx:pt>
          <cx:pt idx="4294">4</cx:pt>
          <cx:pt idx="4295">4</cx:pt>
          <cx:pt idx="4296">4</cx:pt>
          <cx:pt idx="4297">4</cx:pt>
          <cx:pt idx="4298">6</cx:pt>
          <cx:pt idx="4299">6</cx:pt>
          <cx:pt idx="4300">6</cx:pt>
          <cx:pt idx="4301">6</cx:pt>
          <cx:pt idx="4302">6</cx:pt>
          <cx:pt idx="4303">6</cx:pt>
          <cx:pt idx="4304">6</cx:pt>
          <cx:pt idx="4305">6</cx:pt>
          <cx:pt idx="4306">6</cx:pt>
          <cx:pt idx="4307">6</cx:pt>
          <cx:pt idx="4308">6</cx:pt>
          <cx:pt idx="4309">6</cx:pt>
          <cx:pt idx="4310">6</cx:pt>
          <cx:pt idx="4311">6</cx:pt>
          <cx:pt idx="4312">6</cx:pt>
          <cx:pt idx="4313">6</cx:pt>
          <cx:pt idx="4314">6</cx:pt>
          <cx:pt idx="4315">6</cx:pt>
          <cx:pt idx="4316">6</cx:pt>
          <cx:pt idx="4317">6</cx:pt>
          <cx:pt idx="4318">6</cx:pt>
          <cx:pt idx="4319">6</cx:pt>
          <cx:pt idx="4320">6</cx:pt>
          <cx:pt idx="4321">6</cx:pt>
          <cx:pt idx="4322">6</cx:pt>
          <cx:pt idx="4323">6</cx:pt>
          <cx:pt idx="4324">6</cx:pt>
          <cx:pt idx="4325">6</cx:pt>
          <cx:pt idx="4326">6</cx:pt>
          <cx:pt idx="4327">6</cx:pt>
          <cx:pt idx="4328">6</cx:pt>
          <cx:pt idx="4329">6</cx:pt>
          <cx:pt idx="4330">6</cx:pt>
          <cx:pt idx="4331">6</cx:pt>
          <cx:pt idx="4332">6</cx:pt>
          <cx:pt idx="4333">6</cx:pt>
          <cx:pt idx="4334">6</cx:pt>
          <cx:pt idx="4335">6</cx:pt>
          <cx:pt idx="4336">6</cx:pt>
          <cx:pt idx="4337">6</cx:pt>
          <cx:pt idx="4338">6</cx:pt>
          <cx:pt idx="4339">6</cx:pt>
          <cx:pt idx="4340">6</cx:pt>
          <cx:pt idx="4341">6</cx:pt>
          <cx:pt idx="4342">6</cx:pt>
          <cx:pt idx="4343">6</cx:pt>
          <cx:pt idx="4344">6</cx:pt>
          <cx:pt idx="4345">6</cx:pt>
          <cx:pt idx="4346">8</cx:pt>
          <cx:pt idx="4347">8</cx:pt>
          <cx:pt idx="4348">6</cx:pt>
          <cx:pt idx="4349">6</cx:pt>
          <cx:pt idx="4350">6</cx:pt>
          <cx:pt idx="4351">8</cx:pt>
          <cx:pt idx="4352">6</cx:pt>
          <cx:pt idx="4353">8</cx:pt>
          <cx:pt idx="4354">6</cx:pt>
          <cx:pt idx="4355">8</cx:pt>
          <cx:pt idx="4356">8</cx:pt>
          <cx:pt idx="4357">6</cx:pt>
          <cx:pt idx="4358">6</cx:pt>
          <cx:pt idx="4359">8</cx:pt>
          <cx:pt idx="4360">8</cx:pt>
          <cx:pt idx="4361">6</cx:pt>
          <cx:pt idx="4362">8</cx:pt>
          <cx:pt idx="4363">8</cx:pt>
          <cx:pt idx="4364">8</cx:pt>
          <cx:pt idx="4365">6</cx:pt>
          <cx:pt idx="4366">6</cx:pt>
          <cx:pt idx="4367">6</cx:pt>
          <cx:pt idx="4368">6</cx:pt>
          <cx:pt idx="4369">6</cx:pt>
          <cx:pt idx="4370">6</cx:pt>
          <cx:pt idx="4371">6</cx:pt>
          <cx:pt idx="4372">6</cx:pt>
          <cx:pt idx="4373">6</cx:pt>
          <cx:pt idx="4374">6</cx:pt>
          <cx:pt idx="4375">6</cx:pt>
          <cx:pt idx="4376">6</cx:pt>
          <cx:pt idx="4377">6</cx:pt>
          <cx:pt idx="4378">6</cx:pt>
          <cx:pt idx="4379">6</cx:pt>
          <cx:pt idx="4380">6</cx:pt>
          <cx:pt idx="4381">6</cx:pt>
          <cx:pt idx="4382">6</cx:pt>
          <cx:pt idx="4383">6</cx:pt>
          <cx:pt idx="4384">6</cx:pt>
          <cx:pt idx="4385">6</cx:pt>
          <cx:pt idx="4386">6</cx:pt>
          <cx:pt idx="4387">6</cx:pt>
          <cx:pt idx="4388">6</cx:pt>
          <cx:pt idx="4389">6</cx:pt>
          <cx:pt idx="4390">6</cx:pt>
          <cx:pt idx="4391">6</cx:pt>
          <cx:pt idx="4392">6</cx:pt>
          <cx:pt idx="4393">6</cx:pt>
          <cx:pt idx="4394">6</cx:pt>
          <cx:pt idx="4395">6</cx:pt>
          <cx:pt idx="4396">6</cx:pt>
          <cx:pt idx="4397">6</cx:pt>
          <cx:pt idx="4398">6</cx:pt>
          <cx:pt idx="4399">6</cx:pt>
          <cx:pt idx="4400">6</cx:pt>
          <cx:pt idx="4401">6</cx:pt>
          <cx:pt idx="4402">6</cx:pt>
          <cx:pt idx="4403">6</cx:pt>
          <cx:pt idx="4404">6</cx:pt>
          <cx:pt idx="4405">6</cx:pt>
          <cx:pt idx="4406">6</cx:pt>
          <cx:pt idx="4407">6</cx:pt>
          <cx:pt idx="4408">4</cx:pt>
          <cx:pt idx="4409">6</cx:pt>
          <cx:pt idx="4410">6</cx:pt>
          <cx:pt idx="4411">6</cx:pt>
          <cx:pt idx="4412">6</cx:pt>
          <cx:pt idx="4413">4</cx:pt>
          <cx:pt idx="4414">4</cx:pt>
          <cx:pt idx="4415">4</cx:pt>
          <cx:pt idx="4416">4</cx:pt>
          <cx:pt idx="4417">4</cx:pt>
          <cx:pt idx="4418">4</cx:pt>
          <cx:pt idx="4419">4</cx:pt>
          <cx:pt idx="4420">4</cx:pt>
          <cx:pt idx="4421">4</cx:pt>
          <cx:pt idx="4422">4</cx:pt>
          <cx:pt idx="4423">4</cx:pt>
          <cx:pt idx="4424">4</cx:pt>
          <cx:pt idx="4425">4</cx:pt>
          <cx:pt idx="4426">4</cx:pt>
          <cx:pt idx="4427">4</cx:pt>
          <cx:pt idx="4428">8</cx:pt>
          <cx:pt idx="4429">6</cx:pt>
          <cx:pt idx="4430">8</cx:pt>
          <cx:pt idx="4431">8</cx:pt>
          <cx:pt idx="4432">8</cx:pt>
          <cx:pt idx="4433">8</cx:pt>
          <cx:pt idx="4434">8</cx:pt>
          <cx:pt idx="4435">8</cx:pt>
          <cx:pt idx="4436">8</cx:pt>
          <cx:pt idx="4437">8</cx:pt>
          <cx:pt idx="4438">8</cx:pt>
          <cx:pt idx="4439">8</cx:pt>
          <cx:pt idx="4440">8</cx:pt>
          <cx:pt idx="4441">8</cx:pt>
          <cx:pt idx="4442">8</cx:pt>
          <cx:pt idx="4443">8</cx:pt>
          <cx:pt idx="4444">8</cx:pt>
          <cx:pt idx="4445">8</cx:pt>
          <cx:pt idx="4446">8</cx:pt>
          <cx:pt idx="4447">6</cx:pt>
          <cx:pt idx="4448">8</cx:pt>
          <cx:pt idx="4449">6</cx:pt>
          <cx:pt idx="4450">6</cx:pt>
          <cx:pt idx="4451">6</cx:pt>
          <cx:pt idx="4452">6</cx:pt>
          <cx:pt idx="4453">6</cx:pt>
          <cx:pt idx="4454">8</cx:pt>
          <cx:pt idx="4455">6</cx:pt>
          <cx:pt idx="4456">6</cx:pt>
          <cx:pt idx="4457">6</cx:pt>
          <cx:pt idx="4458">6</cx:pt>
          <cx:pt idx="4459">6</cx:pt>
          <cx:pt idx="4460">6</cx:pt>
          <cx:pt idx="4461">8</cx:pt>
          <cx:pt idx="4462">8</cx:pt>
          <cx:pt idx="4463">8</cx:pt>
          <cx:pt idx="4464">6</cx:pt>
          <cx:pt idx="4465">8</cx:pt>
          <cx:pt idx="4466">6</cx:pt>
          <cx:pt idx="4467">8</cx:pt>
          <cx:pt idx="4468">8</cx:pt>
          <cx:pt idx="4469">8</cx:pt>
          <cx:pt idx="4470">6</cx:pt>
          <cx:pt idx="4471">6</cx:pt>
          <cx:pt idx="4472">6</cx:pt>
          <cx:pt idx="4473">6</cx:pt>
          <cx:pt idx="4474">8</cx:pt>
          <cx:pt idx="4475">8</cx:pt>
          <cx:pt idx="4476">6</cx:pt>
          <cx:pt idx="4477">6</cx:pt>
          <cx:pt idx="4478">8</cx:pt>
          <cx:pt idx="4479">6</cx:pt>
          <cx:pt idx="4480">6</cx:pt>
          <cx:pt idx="4481">8</cx:pt>
          <cx:pt idx="4482">8</cx:pt>
          <cx:pt idx="4483">6</cx:pt>
          <cx:pt idx="4484">6</cx:pt>
          <cx:pt idx="4485">6</cx:pt>
          <cx:pt idx="4486">6</cx:pt>
          <cx:pt idx="4487">8</cx:pt>
          <cx:pt idx="4488">8</cx:pt>
          <cx:pt idx="4489">6</cx:pt>
          <cx:pt idx="4490">8</cx:pt>
          <cx:pt idx="4491">6</cx:pt>
          <cx:pt idx="4492">8</cx:pt>
          <cx:pt idx="4493">6</cx:pt>
          <cx:pt idx="4494">6</cx:pt>
          <cx:pt idx="4495">6</cx:pt>
          <cx:pt idx="4496">8</cx:pt>
          <cx:pt idx="4497">6</cx:pt>
          <cx:pt idx="4498">6</cx:pt>
          <cx:pt idx="4499">8</cx:pt>
          <cx:pt idx="4500">8</cx:pt>
          <cx:pt idx="4501">6</cx:pt>
          <cx:pt idx="4502">6</cx:pt>
          <cx:pt idx="4503">6</cx:pt>
          <cx:pt idx="4504">6</cx:pt>
          <cx:pt idx="4505">8</cx:pt>
          <cx:pt idx="4506">6</cx:pt>
          <cx:pt idx="4507">6</cx:pt>
          <cx:pt idx="4508">8</cx:pt>
          <cx:pt idx="4509">6</cx:pt>
          <cx:pt idx="4510">6</cx:pt>
          <cx:pt idx="4511">8</cx:pt>
          <cx:pt idx="4512">6</cx:pt>
          <cx:pt idx="4513">6</cx:pt>
          <cx:pt idx="4514">6</cx:pt>
          <cx:pt idx="4515">8</cx:pt>
          <cx:pt idx="4516">8</cx:pt>
          <cx:pt idx="4517">8</cx:pt>
          <cx:pt idx="4518">8</cx:pt>
          <cx:pt idx="4519">8</cx:pt>
          <cx:pt idx="4520">6</cx:pt>
          <cx:pt idx="4521">6</cx:pt>
          <cx:pt idx="4522">6</cx:pt>
          <cx:pt idx="4523">6</cx:pt>
          <cx:pt idx="4524">6</cx:pt>
          <cx:pt idx="4525">6</cx:pt>
          <cx:pt idx="4526">8</cx:pt>
          <cx:pt idx="4527">6</cx:pt>
          <cx:pt idx="4528">6</cx:pt>
          <cx:pt idx="4529">6</cx:pt>
          <cx:pt idx="4530">6</cx:pt>
          <cx:pt idx="4531">6</cx:pt>
          <cx:pt idx="4532">6</cx:pt>
          <cx:pt idx="4533">6</cx:pt>
          <cx:pt idx="4534">6</cx:pt>
          <cx:pt idx="4535">6</cx:pt>
          <cx:pt idx="4536">6</cx:pt>
          <cx:pt idx="4537">6</cx:pt>
          <cx:pt idx="4538">6</cx:pt>
          <cx:pt idx="4539">6</cx:pt>
          <cx:pt idx="4540">8</cx:pt>
          <cx:pt idx="4541">8</cx:pt>
          <cx:pt idx="4542">8</cx:pt>
          <cx:pt idx="4543">8</cx:pt>
          <cx:pt idx="4544">6</cx:pt>
          <cx:pt idx="4545">6</cx:pt>
          <cx:pt idx="4546">6</cx:pt>
          <cx:pt idx="4547">6</cx:pt>
          <cx:pt idx="4548">6</cx:pt>
          <cx:pt idx="4549">8</cx:pt>
          <cx:pt idx="4550">8</cx:pt>
          <cx:pt idx="4551">8</cx:pt>
          <cx:pt idx="4552">6</cx:pt>
          <cx:pt idx="4553">6</cx:pt>
          <cx:pt idx="4554">8</cx:pt>
          <cx:pt idx="4555">8</cx:pt>
          <cx:pt idx="4556">6</cx:pt>
          <cx:pt idx="4557">6</cx:pt>
          <cx:pt idx="4558">6</cx:pt>
          <cx:pt idx="4559">8</cx:pt>
          <cx:pt idx="4560">6</cx:pt>
          <cx:pt idx="4561">6</cx:pt>
          <cx:pt idx="4562">6</cx:pt>
          <cx:pt idx="4563">8</cx:pt>
          <cx:pt idx="4564">6</cx:pt>
          <cx:pt idx="4565">8</cx:pt>
          <cx:pt idx="4566">6</cx:pt>
          <cx:pt idx="4567">6</cx:pt>
          <cx:pt idx="4568">8</cx:pt>
          <cx:pt idx="4569">8</cx:pt>
          <cx:pt idx="4570">6</cx:pt>
          <cx:pt idx="4571">8</cx:pt>
          <cx:pt idx="4572">8</cx:pt>
          <cx:pt idx="4573">8</cx:pt>
          <cx:pt idx="4574">6</cx:pt>
          <cx:pt idx="4575">6</cx:pt>
          <cx:pt idx="4576">6</cx:pt>
          <cx:pt idx="4577">6</cx:pt>
          <cx:pt idx="4578">8</cx:pt>
          <cx:pt idx="4579">6</cx:pt>
          <cx:pt idx="4580">8</cx:pt>
          <cx:pt idx="4581">6</cx:pt>
          <cx:pt idx="4582">6</cx:pt>
          <cx:pt idx="4583">6</cx:pt>
          <cx:pt idx="4584">6</cx:pt>
          <cx:pt idx="4585">6</cx:pt>
          <cx:pt idx="4586">6</cx:pt>
          <cx:pt idx="4587">8</cx:pt>
          <cx:pt idx="4588">6</cx:pt>
          <cx:pt idx="4589">6</cx:pt>
          <cx:pt idx="4590">6</cx:pt>
          <cx:pt idx="4591">6</cx:pt>
          <cx:pt idx="4592">6</cx:pt>
          <cx:pt idx="4593">6</cx:pt>
          <cx:pt idx="4594">6</cx:pt>
          <cx:pt idx="4595">8</cx:pt>
          <cx:pt idx="4596">8</cx:pt>
          <cx:pt idx="4597">8</cx:pt>
          <cx:pt idx="4598">8</cx:pt>
          <cx:pt idx="4599">8</cx:pt>
          <cx:pt idx="4600">8</cx:pt>
          <cx:pt idx="4601">8</cx:pt>
          <cx:pt idx="4602">8</cx:pt>
          <cx:pt idx="4603">8</cx:pt>
          <cx:pt idx="4604">8</cx:pt>
          <cx:pt idx="4605">8</cx:pt>
          <cx:pt idx="4606">8</cx:pt>
          <cx:pt idx="4607">8</cx:pt>
          <cx:pt idx="4608">8</cx:pt>
          <cx:pt idx="4609">8</cx:pt>
          <cx:pt idx="4610">8</cx:pt>
          <cx:pt idx="4611">8</cx:pt>
          <cx:pt idx="4612">8</cx:pt>
          <cx:pt idx="4613">8</cx:pt>
          <cx:pt idx="4614">8</cx:pt>
          <cx:pt idx="4615">8</cx:pt>
          <cx:pt idx="4616">8</cx:pt>
          <cx:pt idx="4617">8</cx:pt>
          <cx:pt idx="4618">8</cx:pt>
          <cx:pt idx="4619">8</cx:pt>
          <cx:pt idx="4620">8</cx:pt>
          <cx:pt idx="4621">8</cx:pt>
          <cx:pt idx="4622">8</cx:pt>
          <cx:pt idx="4623">8</cx:pt>
          <cx:pt idx="4624">8</cx:pt>
          <cx:pt idx="4625">8</cx:pt>
          <cx:pt idx="4626">8</cx:pt>
          <cx:pt idx="4627">8</cx:pt>
          <cx:pt idx="4628">8</cx:pt>
          <cx:pt idx="4629">8</cx:pt>
          <cx:pt idx="4630">8</cx:pt>
          <cx:pt idx="4631">8</cx:pt>
          <cx:pt idx="4632">8</cx:pt>
          <cx:pt idx="4633">8</cx:pt>
          <cx:pt idx="4634">8</cx:pt>
          <cx:pt idx="4635">8</cx:pt>
          <cx:pt idx="4636">8</cx:pt>
          <cx:pt idx="4637">8</cx:pt>
          <cx:pt idx="4638">8</cx:pt>
          <cx:pt idx="4639">8</cx:pt>
          <cx:pt idx="4640">8</cx:pt>
          <cx:pt idx="4641">8</cx:pt>
          <cx:pt idx="4642">8</cx:pt>
          <cx:pt idx="4643">8</cx:pt>
          <cx:pt idx="4644">12</cx:pt>
          <cx:pt idx="4645">12</cx:pt>
          <cx:pt idx="4646">12</cx:pt>
          <cx:pt idx="4647">8</cx:pt>
          <cx:pt idx="4648">8</cx:pt>
          <cx:pt idx="4649">8</cx:pt>
          <cx:pt idx="4650">8</cx:pt>
          <cx:pt idx="4651">8</cx:pt>
          <cx:pt idx="4652">8</cx:pt>
          <cx:pt idx="4653">8</cx:pt>
          <cx:pt idx="4654">8</cx:pt>
          <cx:pt idx="4655">8</cx:pt>
          <cx:pt idx="4656">8</cx:pt>
          <cx:pt idx="4657">8</cx:pt>
          <cx:pt idx="4658">8</cx:pt>
          <cx:pt idx="4659">8</cx:pt>
          <cx:pt idx="4660">4</cx:pt>
          <cx:pt idx="4661">4</cx:pt>
          <cx:pt idx="4662">4</cx:pt>
          <cx:pt idx="4663">4</cx:pt>
          <cx:pt idx="4664">4</cx:pt>
          <cx:pt idx="4665">4</cx:pt>
          <cx:pt idx="4666">12</cx:pt>
          <cx:pt idx="4667">12</cx:pt>
          <cx:pt idx="4668">12</cx:pt>
          <cx:pt idx="4669">4</cx:pt>
          <cx:pt idx="4670">4</cx:pt>
          <cx:pt idx="4671">4</cx:pt>
          <cx:pt idx="4672">4</cx:pt>
          <cx:pt idx="4673">4</cx:pt>
          <cx:pt idx="4674">4</cx:pt>
          <cx:pt idx="4675">4</cx:pt>
          <cx:pt idx="4676">4</cx:pt>
          <cx:pt idx="4677">4</cx:pt>
          <cx:pt idx="4678">4</cx:pt>
          <cx:pt idx="4679">4</cx:pt>
          <cx:pt idx="4680">4</cx:pt>
          <cx:pt idx="4681">4</cx:pt>
          <cx:pt idx="4682">4</cx:pt>
          <cx:pt idx="4683">4</cx:pt>
          <cx:pt idx="4684">4</cx:pt>
          <cx:pt idx="4685">4</cx:pt>
          <cx:pt idx="4686">4</cx:pt>
          <cx:pt idx="4687">4</cx:pt>
          <cx:pt idx="4688">4</cx:pt>
          <cx:pt idx="4689">4</cx:pt>
          <cx:pt idx="4690">6</cx:pt>
          <cx:pt idx="4691">8</cx:pt>
          <cx:pt idx="4692">8</cx:pt>
          <cx:pt idx="4693">8</cx:pt>
          <cx:pt idx="4694">6</cx:pt>
          <cx:pt idx="4695">8</cx:pt>
          <cx:pt idx="4696">6</cx:pt>
          <cx:pt idx="4697">8</cx:pt>
          <cx:pt idx="4698">6</cx:pt>
          <cx:pt idx="4699">8</cx:pt>
          <cx:pt idx="4700">8</cx:pt>
          <cx:pt idx="4701">8</cx:pt>
          <cx:pt idx="4702">8</cx:pt>
          <cx:pt idx="4703">6</cx:pt>
          <cx:pt idx="4704">6</cx:pt>
          <cx:pt idx="4705">0</cx:pt>
          <cx:pt idx="4706">0</cx:pt>
          <cx:pt idx="4707">4</cx:pt>
          <cx:pt idx="4708">4</cx:pt>
          <cx:pt idx="4709">4</cx:pt>
          <cx:pt idx="4710">4</cx:pt>
          <cx:pt idx="4711">4</cx:pt>
          <cx:pt idx="4712">4</cx:pt>
          <cx:pt idx="4713">4</cx:pt>
          <cx:pt idx="4714">4</cx:pt>
          <cx:pt idx="4715">4</cx:pt>
          <cx:pt idx="4716">4</cx:pt>
          <cx:pt idx="4717">4</cx:pt>
          <cx:pt idx="4718">4</cx:pt>
          <cx:pt idx="4719">4</cx:pt>
          <cx:pt idx="4720">4</cx:pt>
          <cx:pt idx="4721">4</cx:pt>
          <cx:pt idx="4722">4</cx:pt>
          <cx:pt idx="4723">4</cx:pt>
          <cx:pt idx="4724">4</cx:pt>
          <cx:pt idx="4725">6</cx:pt>
          <cx:pt idx="4726">6</cx:pt>
          <cx:pt idx="4727">6</cx:pt>
          <cx:pt idx="4728">6</cx:pt>
          <cx:pt idx="4729">6</cx:pt>
          <cx:pt idx="4730">6</cx:pt>
          <cx:pt idx="4731">6</cx:pt>
          <cx:pt idx="4732">6</cx:pt>
          <cx:pt idx="4733">6</cx:pt>
          <cx:pt idx="4734">6</cx:pt>
          <cx:pt idx="4735">6</cx:pt>
          <cx:pt idx="4736">6</cx:pt>
          <cx:pt idx="4737">6</cx:pt>
          <cx:pt idx="4738">6</cx:pt>
          <cx:pt idx="4739">6</cx:pt>
          <cx:pt idx="4740">6</cx:pt>
          <cx:pt idx="4741">6</cx:pt>
          <cx:pt idx="4742">6</cx:pt>
          <cx:pt idx="4743">6</cx:pt>
          <cx:pt idx="4744">6</cx:pt>
          <cx:pt idx="4745">6</cx:pt>
          <cx:pt idx="4746">6</cx:pt>
          <cx:pt idx="4747">6</cx:pt>
          <cx:pt idx="4748">6</cx:pt>
          <cx:pt idx="4749">6</cx:pt>
          <cx:pt idx="4750">8</cx:pt>
          <cx:pt idx="4751">8</cx:pt>
          <cx:pt idx="4752">8</cx:pt>
          <cx:pt idx="4753">6</cx:pt>
          <cx:pt idx="4754">6</cx:pt>
          <cx:pt idx="4755">6</cx:pt>
          <cx:pt idx="4756">6</cx:pt>
          <cx:pt idx="4757">6</cx:pt>
          <cx:pt idx="4758">6</cx:pt>
          <cx:pt idx="4759">6</cx:pt>
          <cx:pt idx="4760">6</cx:pt>
          <cx:pt idx="4761">6</cx:pt>
          <cx:pt idx="4762">6</cx:pt>
          <cx:pt idx="4763">6</cx:pt>
          <cx:pt idx="4764">6</cx:pt>
          <cx:pt idx="4765">6</cx:pt>
          <cx:pt idx="4766">6</cx:pt>
          <cx:pt idx="4767">6</cx:pt>
          <cx:pt idx="4768">6</cx:pt>
          <cx:pt idx="4769">6</cx:pt>
          <cx:pt idx="4770">6</cx:pt>
          <cx:pt idx="4771">12</cx:pt>
          <cx:pt idx="4772">12</cx:pt>
          <cx:pt idx="4773">8</cx:pt>
          <cx:pt idx="4774">8</cx:pt>
          <cx:pt idx="4775">12</cx:pt>
          <cx:pt idx="4776">4</cx:pt>
          <cx:pt idx="4777">4</cx:pt>
          <cx:pt idx="4778">4</cx:pt>
          <cx:pt idx="4779">4</cx:pt>
          <cx:pt idx="4780">4</cx:pt>
          <cx:pt idx="4781">4</cx:pt>
          <cx:pt idx="4782">4</cx:pt>
          <cx:pt idx="4783">4</cx:pt>
          <cx:pt idx="4784">4</cx:pt>
          <cx:pt idx="4785">0</cx:pt>
          <cx:pt idx="4786">4</cx:pt>
          <cx:pt idx="4787">4</cx:pt>
          <cx:pt idx="4788">4</cx:pt>
          <cx:pt idx="4789">0</cx:pt>
          <cx:pt idx="4790">4</cx:pt>
          <cx:pt idx="4791">4</cx:pt>
          <cx:pt idx="4792">4</cx:pt>
          <cx:pt idx="4793">3</cx:pt>
          <cx:pt idx="4794">4</cx:pt>
          <cx:pt idx="4795">4</cx:pt>
          <cx:pt idx="4796">4</cx:pt>
          <cx:pt idx="4797">4</cx:pt>
          <cx:pt idx="4798">0</cx:pt>
          <cx:pt idx="4799">4</cx:pt>
          <cx:pt idx="4800">4</cx:pt>
          <cx:pt idx="4801">4</cx:pt>
          <cx:pt idx="4802">4</cx:pt>
          <cx:pt idx="4803">4</cx:pt>
          <cx:pt idx="4804">4</cx:pt>
          <cx:pt idx="4805">4</cx:pt>
          <cx:pt idx="4806">4</cx:pt>
          <cx:pt idx="4807">4</cx:pt>
          <cx:pt idx="4808">4</cx:pt>
          <cx:pt idx="4809">4</cx:pt>
          <cx:pt idx="4810">4</cx:pt>
          <cx:pt idx="4811">4</cx:pt>
          <cx:pt idx="4812">4</cx:pt>
          <cx:pt idx="4813">4</cx:pt>
          <cx:pt idx="4814">4</cx:pt>
          <cx:pt idx="4815">4</cx:pt>
          <cx:pt idx="4816">4</cx:pt>
          <cx:pt idx="4817">4</cx:pt>
          <cx:pt idx="4818">4</cx:pt>
          <cx:pt idx="4819">4</cx:pt>
          <cx:pt idx="4820">4</cx:pt>
          <cx:pt idx="4821">4</cx:pt>
          <cx:pt idx="4822">4</cx:pt>
          <cx:pt idx="4823">4</cx:pt>
          <cx:pt idx="4824">4</cx:pt>
          <cx:pt idx="4825">4</cx:pt>
          <cx:pt idx="4826">4</cx:pt>
          <cx:pt idx="4827">4</cx:pt>
          <cx:pt idx="4828">4</cx:pt>
          <cx:pt idx="4829">4</cx:pt>
          <cx:pt idx="4830">4</cx:pt>
          <cx:pt idx="4831">4</cx:pt>
          <cx:pt idx="4832">4</cx:pt>
          <cx:pt idx="4833">4</cx:pt>
          <cx:pt idx="4834">4</cx:pt>
          <cx:pt idx="4835">4</cx:pt>
          <cx:pt idx="4836">4</cx:pt>
          <cx:pt idx="4837">4</cx:pt>
          <cx:pt idx="4838">4</cx:pt>
          <cx:pt idx="4839">4</cx:pt>
          <cx:pt idx="4840">4</cx:pt>
          <cx:pt idx="4841">4</cx:pt>
          <cx:pt idx="4842">4</cx:pt>
          <cx:pt idx="4843">4</cx:pt>
          <cx:pt idx="4844">4</cx:pt>
          <cx:pt idx="4845">4</cx:pt>
          <cx:pt idx="4846">4</cx:pt>
          <cx:pt idx="4847">4</cx:pt>
          <cx:pt idx="4848">4</cx:pt>
          <cx:pt idx="4849">4</cx:pt>
          <cx:pt idx="4850">4</cx:pt>
          <cx:pt idx="4851">4</cx:pt>
          <cx:pt idx="4852">4</cx:pt>
          <cx:pt idx="4853">4</cx:pt>
          <cx:pt idx="4854">4</cx:pt>
          <cx:pt idx="4855">4</cx:pt>
          <cx:pt idx="4856">4</cx:pt>
          <cx:pt idx="4857">4</cx:pt>
          <cx:pt idx="4858">4</cx:pt>
          <cx:pt idx="4859">4</cx:pt>
          <cx:pt idx="4860">4</cx:pt>
          <cx:pt idx="4861">4</cx:pt>
          <cx:pt idx="4862">4</cx:pt>
          <cx:pt idx="4863">4</cx:pt>
          <cx:pt idx="4864">4</cx:pt>
          <cx:pt idx="4865">4</cx:pt>
          <cx:pt idx="4866">4</cx:pt>
          <cx:pt idx="4867">4</cx:pt>
          <cx:pt idx="4868">4</cx:pt>
          <cx:pt idx="4869">4</cx:pt>
          <cx:pt idx="4870">4</cx:pt>
          <cx:pt idx="4871">4</cx:pt>
          <cx:pt idx="4872">4</cx:pt>
          <cx:pt idx="4873">4</cx:pt>
          <cx:pt idx="4874">4</cx:pt>
          <cx:pt idx="4875">4</cx:pt>
          <cx:pt idx="4876">4</cx:pt>
          <cx:pt idx="4877">4</cx:pt>
          <cx:pt idx="4878">4</cx:pt>
          <cx:pt idx="4879">4</cx:pt>
          <cx:pt idx="4880">4</cx:pt>
          <cx:pt idx="4881">4</cx:pt>
          <cx:pt idx="4882">4</cx:pt>
          <cx:pt idx="4883">4</cx:pt>
          <cx:pt idx="4884">4</cx:pt>
          <cx:pt idx="4885">4</cx:pt>
          <cx:pt idx="4886">4</cx:pt>
          <cx:pt idx="4887">4</cx:pt>
          <cx:pt idx="4888">4</cx:pt>
          <cx:pt idx="4889">4</cx:pt>
          <cx:pt idx="4890">4</cx:pt>
          <cx:pt idx="4891">4</cx:pt>
          <cx:pt idx="4892">4</cx:pt>
          <cx:pt idx="4893">4</cx:pt>
          <cx:pt idx="4894">4</cx:pt>
          <cx:pt idx="4895">4</cx:pt>
          <cx:pt idx="4896">4</cx:pt>
          <cx:pt idx="4897">4</cx:pt>
          <cx:pt idx="4898">4</cx:pt>
          <cx:pt idx="4899">4</cx:pt>
          <cx:pt idx="4900">4</cx:pt>
          <cx:pt idx="4901">4</cx:pt>
          <cx:pt idx="4902">4</cx:pt>
          <cx:pt idx="4903">4</cx:pt>
          <cx:pt idx="4904">4</cx:pt>
          <cx:pt idx="4905">6</cx:pt>
          <cx:pt idx="4906">6</cx:pt>
          <cx:pt idx="4907">6</cx:pt>
          <cx:pt idx="4908">6</cx:pt>
          <cx:pt idx="4909">6</cx:pt>
          <cx:pt idx="4910">6</cx:pt>
          <cx:pt idx="4911">6</cx:pt>
          <cx:pt idx="4912">6</cx:pt>
          <cx:pt idx="4913">6</cx:pt>
          <cx:pt idx="4914">6</cx:pt>
          <cx:pt idx="4915">6</cx:pt>
          <cx:pt idx="4916">6</cx:pt>
          <cx:pt idx="4917">6</cx:pt>
          <cx:pt idx="4918">6</cx:pt>
          <cx:pt idx="4919">6</cx:pt>
          <cx:pt idx="4920">6</cx:pt>
          <cx:pt idx="4921">6</cx:pt>
          <cx:pt idx="4922">6</cx:pt>
          <cx:pt idx="4923">6</cx:pt>
          <cx:pt idx="4924">6</cx:pt>
          <cx:pt idx="4925">6</cx:pt>
          <cx:pt idx="4926">6</cx:pt>
          <cx:pt idx="4927">6</cx:pt>
          <cx:pt idx="4928">6</cx:pt>
          <cx:pt idx="4929">6</cx:pt>
          <cx:pt idx="4930">6</cx:pt>
          <cx:pt idx="4931">6</cx:pt>
          <cx:pt idx="4932">6</cx:pt>
          <cx:pt idx="4933">6</cx:pt>
          <cx:pt idx="4934">6</cx:pt>
          <cx:pt idx="4935">6</cx:pt>
          <cx:pt idx="4936">6</cx:pt>
          <cx:pt idx="4937">6</cx:pt>
          <cx:pt idx="4938">6</cx:pt>
          <cx:pt idx="4939">6</cx:pt>
          <cx:pt idx="4940">6</cx:pt>
          <cx:pt idx="4941">6</cx:pt>
          <cx:pt idx="4942">6</cx:pt>
          <cx:pt idx="4943">6</cx:pt>
          <cx:pt idx="4944">6</cx:pt>
          <cx:pt idx="4945">4</cx:pt>
          <cx:pt idx="4946">6</cx:pt>
          <cx:pt idx="4947">6</cx:pt>
          <cx:pt idx="4948">6</cx:pt>
          <cx:pt idx="4949">6</cx:pt>
          <cx:pt idx="4950">6</cx:pt>
          <cx:pt idx="4951">6</cx:pt>
          <cx:pt idx="4952">4</cx:pt>
          <cx:pt idx="4953">6</cx:pt>
          <cx:pt idx="4954">4</cx:pt>
          <cx:pt idx="4955">6</cx:pt>
          <cx:pt idx="4956">6</cx:pt>
          <cx:pt idx="4957">6</cx:pt>
          <cx:pt idx="4958">6</cx:pt>
          <cx:pt idx="4959">4</cx:pt>
          <cx:pt idx="4960">6</cx:pt>
          <cx:pt idx="4961">6</cx:pt>
          <cx:pt idx="4962">6</cx:pt>
          <cx:pt idx="4963">6</cx:pt>
          <cx:pt idx="4964">6</cx:pt>
          <cx:pt idx="4965">6</cx:pt>
          <cx:pt idx="4966">6</cx:pt>
          <cx:pt idx="4967">6</cx:pt>
          <cx:pt idx="4968">6</cx:pt>
          <cx:pt idx="4969">6</cx:pt>
          <cx:pt idx="4970">6</cx:pt>
          <cx:pt idx="4971">6</cx:pt>
          <cx:pt idx="4972">6</cx:pt>
          <cx:pt idx="4973">6</cx:pt>
          <cx:pt idx="4974">6</cx:pt>
          <cx:pt idx="4975">6</cx:pt>
          <cx:pt idx="4976">6</cx:pt>
          <cx:pt idx="4977">6</cx:pt>
          <cx:pt idx="4978">6</cx:pt>
          <cx:pt idx="4979">6</cx:pt>
          <cx:pt idx="4980">6</cx:pt>
          <cx:pt idx="4981">6</cx:pt>
          <cx:pt idx="4982">6</cx:pt>
          <cx:pt idx="4983">6</cx:pt>
          <cx:pt idx="4984">6</cx:pt>
          <cx:pt idx="4985">6</cx:pt>
          <cx:pt idx="4986">6</cx:pt>
          <cx:pt idx="4987">6</cx:pt>
          <cx:pt idx="4988">6</cx:pt>
          <cx:pt idx="4989">6</cx:pt>
          <cx:pt idx="4990">4</cx:pt>
          <cx:pt idx="4991">4</cx:pt>
          <cx:pt idx="4992">6</cx:pt>
          <cx:pt idx="4993">6</cx:pt>
          <cx:pt idx="4994">6</cx:pt>
          <cx:pt idx="4995">6</cx:pt>
          <cx:pt idx="4996">4</cx:pt>
          <cx:pt idx="4997">4</cx:pt>
          <cx:pt idx="4998">6</cx:pt>
          <cx:pt idx="4999">6</cx:pt>
          <cx:pt idx="5000">6</cx:pt>
          <cx:pt idx="5001">6</cx:pt>
          <cx:pt idx="5002">6</cx:pt>
          <cx:pt idx="5003">6</cx:pt>
          <cx:pt idx="5004">4</cx:pt>
          <cx:pt idx="5005">4</cx:pt>
          <cx:pt idx="5006">6</cx:pt>
          <cx:pt idx="5007">6</cx:pt>
          <cx:pt idx="5008">6</cx:pt>
          <cx:pt idx="5009">6</cx:pt>
          <cx:pt idx="5010">6</cx:pt>
          <cx:pt idx="5011">4</cx:pt>
          <cx:pt idx="5012">6</cx:pt>
          <cx:pt idx="5013">6</cx:pt>
          <cx:pt idx="5014">6</cx:pt>
          <cx:pt idx="5015">6</cx:pt>
          <cx:pt idx="5016">6</cx:pt>
          <cx:pt idx="5017">6</cx:pt>
          <cx:pt idx="5018">6</cx:pt>
          <cx:pt idx="5019">4</cx:pt>
          <cx:pt idx="5020">4</cx:pt>
          <cx:pt idx="5021">4</cx:pt>
          <cx:pt idx="5022">4</cx:pt>
          <cx:pt idx="5023">4</cx:pt>
          <cx:pt idx="5024">4</cx:pt>
          <cx:pt idx="5025">4</cx:pt>
          <cx:pt idx="5026">4</cx:pt>
          <cx:pt idx="5027">4</cx:pt>
          <cx:pt idx="5028">4</cx:pt>
          <cx:pt idx="5029">4</cx:pt>
          <cx:pt idx="5030">4</cx:pt>
          <cx:pt idx="5031">4</cx:pt>
          <cx:pt idx="5032">4</cx:pt>
          <cx:pt idx="5033">4</cx:pt>
          <cx:pt idx="5034">4</cx:pt>
          <cx:pt idx="5035">4</cx:pt>
          <cx:pt idx="5036">4</cx:pt>
          <cx:pt idx="5037">4</cx:pt>
          <cx:pt idx="5038">4</cx:pt>
          <cx:pt idx="5039">4</cx:pt>
          <cx:pt idx="5040">4</cx:pt>
          <cx:pt idx="5041">4</cx:pt>
          <cx:pt idx="5042">4</cx:pt>
          <cx:pt idx="5043">4</cx:pt>
          <cx:pt idx="5044">4</cx:pt>
          <cx:pt idx="5045">4</cx:pt>
          <cx:pt idx="5046">4</cx:pt>
          <cx:pt idx="5047">6</cx:pt>
          <cx:pt idx="5048">6</cx:pt>
          <cx:pt idx="5049">6</cx:pt>
          <cx:pt idx="5050">6</cx:pt>
          <cx:pt idx="5051">6</cx:pt>
          <cx:pt idx="5052">6</cx:pt>
          <cx:pt idx="5053">8</cx:pt>
          <cx:pt idx="5054">8</cx:pt>
          <cx:pt idx="5055">8</cx:pt>
          <cx:pt idx="5056">8</cx:pt>
          <cx:pt idx="5057">8</cx:pt>
          <cx:pt idx="5058">6</cx:pt>
          <cx:pt idx="5059">6</cx:pt>
          <cx:pt idx="5060">8</cx:pt>
          <cx:pt idx="5061">6</cx:pt>
          <cx:pt idx="5062">8</cx:pt>
          <cx:pt idx="5063">6</cx:pt>
          <cx:pt idx="5064">6</cx:pt>
          <cx:pt idx="5065">6</cx:pt>
          <cx:pt idx="5066">6</cx:pt>
          <cx:pt idx="5067">8</cx:pt>
          <cx:pt idx="5068">6</cx:pt>
          <cx:pt idx="5069">8</cx:pt>
          <cx:pt idx="5070">8</cx:pt>
          <cx:pt idx="5071">8</cx:pt>
          <cx:pt idx="5072">8</cx:pt>
          <cx:pt idx="5073">12</cx:pt>
          <cx:pt idx="5074">6</cx:pt>
          <cx:pt idx="5075">6</cx:pt>
          <cx:pt idx="5076">6</cx:pt>
          <cx:pt idx="5077">6</cx:pt>
          <cx:pt idx="5078">6</cx:pt>
          <cx:pt idx="5079">6</cx:pt>
          <cx:pt idx="5080">6</cx:pt>
          <cx:pt idx="5081">6</cx:pt>
          <cx:pt idx="5082">6</cx:pt>
          <cx:pt idx="5083">6</cx:pt>
          <cx:pt idx="5084">6</cx:pt>
          <cx:pt idx="5085">6</cx:pt>
          <cx:pt idx="5086">6</cx:pt>
          <cx:pt idx="5087">6</cx:pt>
          <cx:pt idx="5088">6</cx:pt>
          <cx:pt idx="5089">6</cx:pt>
          <cx:pt idx="5090">6</cx:pt>
          <cx:pt idx="5091">6</cx:pt>
          <cx:pt idx="5092">6</cx:pt>
          <cx:pt idx="5093">6</cx:pt>
          <cx:pt idx="5094">6</cx:pt>
          <cx:pt idx="5095">6</cx:pt>
          <cx:pt idx="5096">6</cx:pt>
          <cx:pt idx="5097">6</cx:pt>
          <cx:pt idx="5098">6</cx:pt>
          <cx:pt idx="5099">6</cx:pt>
          <cx:pt idx="5100">6</cx:pt>
          <cx:pt idx="5101">6</cx:pt>
          <cx:pt idx="5102">6</cx:pt>
          <cx:pt idx="5103">6</cx:pt>
          <cx:pt idx="5104">6</cx:pt>
          <cx:pt idx="5105">6</cx:pt>
          <cx:pt idx="5106">6</cx:pt>
          <cx:pt idx="5107">6</cx:pt>
          <cx:pt idx="5108">6</cx:pt>
          <cx:pt idx="5109">6</cx:pt>
          <cx:pt idx="5110">6</cx:pt>
          <cx:pt idx="5111">6</cx:pt>
          <cx:pt idx="5112">6</cx:pt>
          <cx:pt idx="5113">6</cx:pt>
          <cx:pt idx="5114">6</cx:pt>
          <cx:pt idx="5115">6</cx:pt>
          <cx:pt idx="5116">6</cx:pt>
          <cx:pt idx="5117">6</cx:pt>
          <cx:pt idx="5118">6</cx:pt>
          <cx:pt idx="5119">6</cx:pt>
          <cx:pt idx="5120">6</cx:pt>
          <cx:pt idx="5121">6</cx:pt>
          <cx:pt idx="5122">4</cx:pt>
          <cx:pt idx="5123">4</cx:pt>
          <cx:pt idx="5124">4</cx:pt>
          <cx:pt idx="5125">4</cx:pt>
          <cx:pt idx="5126">4</cx:pt>
          <cx:pt idx="5127">4</cx:pt>
          <cx:pt idx="5128">4</cx:pt>
          <cx:pt idx="5129">4</cx:pt>
          <cx:pt idx="5130">6</cx:pt>
          <cx:pt idx="5131">6</cx:pt>
          <cx:pt idx="5132">6</cx:pt>
          <cx:pt idx="5133">6</cx:pt>
          <cx:pt idx="5134">6</cx:pt>
          <cx:pt idx="5135">6</cx:pt>
          <cx:pt idx="5136">6</cx:pt>
          <cx:pt idx="5137">6</cx:pt>
          <cx:pt idx="5138">6</cx:pt>
          <cx:pt idx="5139">6</cx:pt>
          <cx:pt idx="5140">6</cx:pt>
          <cx:pt idx="5141">6</cx:pt>
          <cx:pt idx="5142">6</cx:pt>
          <cx:pt idx="5143">6</cx:pt>
          <cx:pt idx="5144">6</cx:pt>
          <cx:pt idx="5145">6</cx:pt>
          <cx:pt idx="5146">6</cx:pt>
          <cx:pt idx="5147">6</cx:pt>
          <cx:pt idx="5148">6</cx:pt>
          <cx:pt idx="5149">6</cx:pt>
          <cx:pt idx="5150">6</cx:pt>
          <cx:pt idx="5151">6</cx:pt>
          <cx:pt idx="5152">6</cx:pt>
          <cx:pt idx="5153">6</cx:pt>
          <cx:pt idx="5154">6</cx:pt>
          <cx:pt idx="5155">6</cx:pt>
          <cx:pt idx="5156">6</cx:pt>
          <cx:pt idx="5157">6</cx:pt>
          <cx:pt idx="5158">6</cx:pt>
          <cx:pt idx="5159">6</cx:pt>
          <cx:pt idx="5160">6</cx:pt>
          <cx:pt idx="5161">6</cx:pt>
          <cx:pt idx="5162">6</cx:pt>
          <cx:pt idx="5163">6</cx:pt>
          <cx:pt idx="5164">6</cx:pt>
          <cx:pt idx="5165">6</cx:pt>
          <cx:pt idx="5166">6</cx:pt>
          <cx:pt idx="5167">6</cx:pt>
          <cx:pt idx="5168">6</cx:pt>
          <cx:pt idx="5169">6</cx:pt>
          <cx:pt idx="5170">6</cx:pt>
          <cx:pt idx="5171">6</cx:pt>
          <cx:pt idx="5172">6</cx:pt>
          <cx:pt idx="5173">4</cx:pt>
          <cx:pt idx="5174">4</cx:pt>
          <cx:pt idx="5175">4</cx:pt>
          <cx:pt idx="5176">4</cx:pt>
          <cx:pt idx="5177">4</cx:pt>
          <cx:pt idx="5178">4</cx:pt>
          <cx:pt idx="5179">4</cx:pt>
          <cx:pt idx="5180">6</cx:pt>
          <cx:pt idx="5181">6</cx:pt>
          <cx:pt idx="5182">6</cx:pt>
          <cx:pt idx="5183">6</cx:pt>
          <cx:pt idx="5184">4</cx:pt>
          <cx:pt idx="5185">4</cx:pt>
          <cx:pt idx="5186">6</cx:pt>
          <cx:pt idx="5187">6</cx:pt>
          <cx:pt idx="5188">4</cx:pt>
          <cx:pt idx="5189">6</cx:pt>
          <cx:pt idx="5190">6</cx:pt>
          <cx:pt idx="5191">6</cx:pt>
          <cx:pt idx="5192">4</cx:pt>
          <cx:pt idx="5193">6</cx:pt>
          <cx:pt idx="5194">4</cx:pt>
          <cx:pt idx="5195">4</cx:pt>
          <cx:pt idx="5196">6</cx:pt>
          <cx:pt idx="5197">6</cx:pt>
          <cx:pt idx="5198">6</cx:pt>
          <cx:pt idx="5199">6</cx:pt>
          <cx:pt idx="5200">6</cx:pt>
          <cx:pt idx="5201">4</cx:pt>
          <cx:pt idx="5202">6</cx:pt>
          <cx:pt idx="5203">8</cx:pt>
          <cx:pt idx="5204">6</cx:pt>
          <cx:pt idx="5205">8</cx:pt>
          <cx:pt idx="5206">6</cx:pt>
          <cx:pt idx="5207">8</cx:pt>
          <cx:pt idx="5208">6</cx:pt>
          <cx:pt idx="5209">8</cx:pt>
          <cx:pt idx="5210">4</cx:pt>
          <cx:pt idx="5211">4</cx:pt>
          <cx:pt idx="5212">4</cx:pt>
          <cx:pt idx="5213">4</cx:pt>
          <cx:pt idx="5214">4</cx:pt>
          <cx:pt idx="5215">4</cx:pt>
          <cx:pt idx="5216">10</cx:pt>
          <cx:pt idx="5217">10</cx:pt>
          <cx:pt idx="5218">10</cx:pt>
          <cx:pt idx="5219">10</cx:pt>
          <cx:pt idx="5220">10</cx:pt>
          <cx:pt idx="5221">10</cx:pt>
          <cx:pt idx="5222">10</cx:pt>
          <cx:pt idx="5223">10</cx:pt>
          <cx:pt idx="5224">10</cx:pt>
          <cx:pt idx="5225">10</cx:pt>
          <cx:pt idx="5226">10</cx:pt>
          <cx:pt idx="5227">10</cx:pt>
          <cx:pt idx="5228">10</cx:pt>
          <cx:pt idx="5229">10</cx:pt>
          <cx:pt idx="5230">10</cx:pt>
          <cx:pt idx="5231">10</cx:pt>
          <cx:pt idx="5232">10</cx:pt>
          <cx:pt idx="5233">10</cx:pt>
          <cx:pt idx="5234">10</cx:pt>
          <cx:pt idx="5235">10</cx:pt>
          <cx:pt idx="5236">10</cx:pt>
          <cx:pt idx="5237">10</cx:pt>
          <cx:pt idx="5238">10</cx:pt>
          <cx:pt idx="5239">10</cx:pt>
          <cx:pt idx="5240">10</cx:pt>
          <cx:pt idx="5241">6</cx:pt>
          <cx:pt idx="5242">6</cx:pt>
          <cx:pt idx="5243">4</cx:pt>
          <cx:pt idx="5244">6</cx:pt>
          <cx:pt idx="5245">6</cx:pt>
          <cx:pt idx="5246">4</cx:pt>
          <cx:pt idx="5247">6</cx:pt>
          <cx:pt idx="5248">4</cx:pt>
          <cx:pt idx="5249">6</cx:pt>
          <cx:pt idx="5250">6</cx:pt>
          <cx:pt idx="5251">6</cx:pt>
          <cx:pt idx="5252">6</cx:pt>
          <cx:pt idx="5253">6</cx:pt>
          <cx:pt idx="5254">6</cx:pt>
          <cx:pt idx="5255">6</cx:pt>
          <cx:pt idx="5256">6</cx:pt>
          <cx:pt idx="5257">6</cx:pt>
          <cx:pt idx="5258">6</cx:pt>
          <cx:pt idx="5259">6</cx:pt>
          <cx:pt idx="5260">8</cx:pt>
          <cx:pt idx="5261">8</cx:pt>
          <cx:pt idx="5262">6</cx:pt>
          <cx:pt idx="5263">6</cx:pt>
          <cx:pt idx="5264">6</cx:pt>
          <cx:pt idx="5265">6</cx:pt>
          <cx:pt idx="5266">8</cx:pt>
          <cx:pt idx="5267">6</cx:pt>
          <cx:pt idx="5268">6</cx:pt>
          <cx:pt idx="5269">6</cx:pt>
          <cx:pt idx="5270">6</cx:pt>
          <cx:pt idx="5271">6</cx:pt>
          <cx:pt idx="5272">6</cx:pt>
          <cx:pt idx="5273">6</cx:pt>
          <cx:pt idx="5274">6</cx:pt>
          <cx:pt idx="5275">12</cx:pt>
          <cx:pt idx="5276">12</cx:pt>
          <cx:pt idx="5277">12</cx:pt>
          <cx:pt idx="5278">12</cx:pt>
          <cx:pt idx="5279">12</cx:pt>
          <cx:pt idx="5280">12</cx:pt>
          <cx:pt idx="5281">12</cx:pt>
          <cx:pt idx="5282">12</cx:pt>
          <cx:pt idx="5283">12</cx:pt>
          <cx:pt idx="5284">12</cx:pt>
          <cx:pt idx="5285">6</cx:pt>
          <cx:pt idx="5286">8</cx:pt>
          <cx:pt idx="5287">8</cx:pt>
          <cx:pt idx="5288">8</cx:pt>
          <cx:pt idx="5289">8</cx:pt>
          <cx:pt idx="5290">8</cx:pt>
          <cx:pt idx="5291">6</cx:pt>
          <cx:pt idx="5292">6</cx:pt>
          <cx:pt idx="5293">8</cx:pt>
          <cx:pt idx="5294">6</cx:pt>
          <cx:pt idx="5295">6</cx:pt>
          <cx:pt idx="5296">8</cx:pt>
          <cx:pt idx="5297">4</cx:pt>
          <cx:pt idx="5298">4</cx:pt>
          <cx:pt idx="5299">4</cx:pt>
          <cx:pt idx="5300">4</cx:pt>
          <cx:pt idx="5301">4</cx:pt>
          <cx:pt idx="5302">4</cx:pt>
          <cx:pt idx="5303">4</cx:pt>
          <cx:pt idx="5304">4</cx:pt>
          <cx:pt idx="5305">4</cx:pt>
          <cx:pt idx="5306">4</cx:pt>
          <cx:pt idx="5307">4</cx:pt>
          <cx:pt idx="5308">4</cx:pt>
          <cx:pt idx="5309">4</cx:pt>
          <cx:pt idx="5310">6</cx:pt>
          <cx:pt idx="5311">8</cx:pt>
          <cx:pt idx="5312">6</cx:pt>
          <cx:pt idx="5313">8</cx:pt>
          <cx:pt idx="5314">6</cx:pt>
          <cx:pt idx="5315">8</cx:pt>
          <cx:pt idx="5316">6</cx:pt>
          <cx:pt idx="5317">8</cx:pt>
          <cx:pt idx="5318">4</cx:pt>
          <cx:pt idx="5319">6</cx:pt>
          <cx:pt idx="5320">8</cx:pt>
          <cx:pt idx="5321">8</cx:pt>
          <cx:pt idx="5322">6</cx:pt>
          <cx:pt idx="5323">6</cx:pt>
          <cx:pt idx="5324">6</cx:pt>
          <cx:pt idx="5325">4</cx:pt>
          <cx:pt idx="5326">4</cx:pt>
          <cx:pt idx="5327">4</cx:pt>
          <cx:pt idx="5328">4</cx:pt>
          <cx:pt idx="5329">4</cx:pt>
          <cx:pt idx="5330">4</cx:pt>
          <cx:pt idx="5331">4</cx:pt>
          <cx:pt idx="5332">4</cx:pt>
          <cx:pt idx="5333">4</cx:pt>
          <cx:pt idx="5334">4</cx:pt>
          <cx:pt idx="5335">4</cx:pt>
          <cx:pt idx="5336">4</cx:pt>
          <cx:pt idx="5337">4</cx:pt>
          <cx:pt idx="5338">4</cx:pt>
          <cx:pt idx="5339">4</cx:pt>
          <cx:pt idx="5340">4</cx:pt>
          <cx:pt idx="5341">4</cx:pt>
          <cx:pt idx="5342">4</cx:pt>
          <cx:pt idx="5343">4</cx:pt>
          <cx:pt idx="5344">4</cx:pt>
          <cx:pt idx="5345">4</cx:pt>
          <cx:pt idx="5346">4</cx:pt>
          <cx:pt idx="5347">6</cx:pt>
          <cx:pt idx="5348">6</cx:pt>
          <cx:pt idx="5349">4</cx:pt>
          <cx:pt idx="5350">4</cx:pt>
          <cx:pt idx="5351">6</cx:pt>
          <cx:pt idx="5352">6</cx:pt>
          <cx:pt idx="5353">6</cx:pt>
          <cx:pt idx="5354">6</cx:pt>
          <cx:pt idx="5355">4</cx:pt>
          <cx:pt idx="5356">8</cx:pt>
          <cx:pt idx="5357">8</cx:pt>
          <cx:pt idx="5358">6</cx:pt>
          <cx:pt idx="5359">4</cx:pt>
          <cx:pt idx="5360">4</cx:pt>
          <cx:pt idx="5361">4</cx:pt>
          <cx:pt idx="5362">4</cx:pt>
          <cx:pt idx="5363">4</cx:pt>
          <cx:pt idx="5364">4</cx:pt>
          <cx:pt idx="5365">4</cx:pt>
          <cx:pt idx="5366">4</cx:pt>
          <cx:pt idx="5367">4</cx:pt>
          <cx:pt idx="5368">4</cx:pt>
          <cx:pt idx="5369">4</cx:pt>
          <cx:pt idx="5370">4</cx:pt>
          <cx:pt idx="5371">4</cx:pt>
          <cx:pt idx="5372">4</cx:pt>
          <cx:pt idx="5373">4</cx:pt>
          <cx:pt idx="5374">4</cx:pt>
          <cx:pt idx="5375">4</cx:pt>
          <cx:pt idx="5376">4</cx:pt>
          <cx:pt idx="5377">4</cx:pt>
          <cx:pt idx="5378">4</cx:pt>
          <cx:pt idx="5379">4</cx:pt>
          <cx:pt idx="5380">4</cx:pt>
          <cx:pt idx="5381">4</cx:pt>
          <cx:pt idx="5382">4</cx:pt>
          <cx:pt idx="5383">4</cx:pt>
          <cx:pt idx="5384">4</cx:pt>
          <cx:pt idx="5385">4</cx:pt>
          <cx:pt idx="5386">4</cx:pt>
          <cx:pt idx="5387">4</cx:pt>
          <cx:pt idx="5388">4</cx:pt>
          <cx:pt idx="5389">4</cx:pt>
          <cx:pt idx="5390">4</cx:pt>
          <cx:pt idx="5391">4</cx:pt>
          <cx:pt idx="5392">4</cx:pt>
          <cx:pt idx="5393">4</cx:pt>
          <cx:pt idx="5394">4</cx:pt>
          <cx:pt idx="5395">4</cx:pt>
          <cx:pt idx="5396">4</cx:pt>
          <cx:pt idx="5397">4</cx:pt>
          <cx:pt idx="5398">4</cx:pt>
          <cx:pt idx="5399">4</cx:pt>
          <cx:pt idx="5400">4</cx:pt>
          <cx:pt idx="5401">4</cx:pt>
          <cx:pt idx="5402">4</cx:pt>
          <cx:pt idx="5403">4</cx:pt>
          <cx:pt idx="5404">4</cx:pt>
          <cx:pt idx="5405">4</cx:pt>
          <cx:pt idx="5406">4</cx:pt>
          <cx:pt idx="5407">4</cx:pt>
          <cx:pt idx="5408">4</cx:pt>
          <cx:pt idx="5409">4</cx:pt>
          <cx:pt idx="5410">4</cx:pt>
          <cx:pt idx="5411">4</cx:pt>
          <cx:pt idx="5412">4</cx:pt>
          <cx:pt idx="5413">4</cx:pt>
          <cx:pt idx="5414">4</cx:pt>
          <cx:pt idx="5415">4</cx:pt>
          <cx:pt idx="5416">4</cx:pt>
          <cx:pt idx="5417">4</cx:pt>
          <cx:pt idx="5418">4</cx:pt>
          <cx:pt idx="5419">4</cx:pt>
          <cx:pt idx="5420">4</cx:pt>
          <cx:pt idx="5421">4</cx:pt>
          <cx:pt idx="5422">4</cx:pt>
          <cx:pt idx="5423">4</cx:pt>
          <cx:pt idx="5424">4</cx:pt>
          <cx:pt idx="5425">4</cx:pt>
          <cx:pt idx="5426">4</cx:pt>
          <cx:pt idx="5427">4</cx:pt>
          <cx:pt idx="5428">4</cx:pt>
          <cx:pt idx="5429">4</cx:pt>
          <cx:pt idx="5430">4</cx:pt>
          <cx:pt idx="5431">4</cx:pt>
          <cx:pt idx="5432">4</cx:pt>
          <cx:pt idx="5433">4</cx:pt>
          <cx:pt idx="5434">4</cx:pt>
          <cx:pt idx="5435">4</cx:pt>
          <cx:pt idx="5436">4</cx:pt>
          <cx:pt idx="5437">4</cx:pt>
          <cx:pt idx="5438">4</cx:pt>
          <cx:pt idx="5439">4</cx:pt>
          <cx:pt idx="5440">4</cx:pt>
          <cx:pt idx="5441">4</cx:pt>
          <cx:pt idx="5442">4</cx:pt>
          <cx:pt idx="5443">4</cx:pt>
          <cx:pt idx="5444">4</cx:pt>
          <cx:pt idx="5445">4</cx:pt>
          <cx:pt idx="5446">4</cx:pt>
          <cx:pt idx="5447">4</cx:pt>
          <cx:pt idx="5448">4</cx:pt>
          <cx:pt idx="5449">4</cx:pt>
          <cx:pt idx="5450">4</cx:pt>
          <cx:pt idx="5451">4</cx:pt>
          <cx:pt idx="5452">4</cx:pt>
          <cx:pt idx="5453">4</cx:pt>
          <cx:pt idx="5454">4</cx:pt>
          <cx:pt idx="5455">4</cx:pt>
          <cx:pt idx="5456">4</cx:pt>
          <cx:pt idx="5457">4</cx:pt>
          <cx:pt idx="5458">4</cx:pt>
          <cx:pt idx="5459">4</cx:pt>
          <cx:pt idx="5460">4</cx:pt>
          <cx:pt idx="5461">4</cx:pt>
          <cx:pt idx="5462">4</cx:pt>
          <cx:pt idx="5463">4</cx:pt>
          <cx:pt idx="5464">4</cx:pt>
          <cx:pt idx="5465">4</cx:pt>
          <cx:pt idx="5466">4</cx:pt>
          <cx:pt idx="5467">4</cx:pt>
          <cx:pt idx="5468">4</cx:pt>
          <cx:pt idx="5469">4</cx:pt>
          <cx:pt idx="5470">6</cx:pt>
          <cx:pt idx="5471">6</cx:pt>
          <cx:pt idx="5472">4</cx:pt>
          <cx:pt idx="5473">6</cx:pt>
          <cx:pt idx="5474">6</cx:pt>
          <cx:pt idx="5475">6</cx:pt>
          <cx:pt idx="5476">4</cx:pt>
          <cx:pt idx="5477">4</cx:pt>
          <cx:pt idx="5478">6</cx:pt>
          <cx:pt idx="5479">6</cx:pt>
          <cx:pt idx="5480">6</cx:pt>
          <cx:pt idx="5481">6</cx:pt>
          <cx:pt idx="5482">4</cx:pt>
          <cx:pt idx="5483">6</cx:pt>
          <cx:pt idx="5484">6</cx:pt>
          <cx:pt idx="5485">6</cx:pt>
          <cx:pt idx="5486">4</cx:pt>
          <cx:pt idx="5487">6</cx:pt>
          <cx:pt idx="5488">6</cx:pt>
          <cx:pt idx="5489">6</cx:pt>
          <cx:pt idx="5490">6</cx:pt>
          <cx:pt idx="5491">6</cx:pt>
          <cx:pt idx="5492">6</cx:pt>
          <cx:pt idx="5493">6</cx:pt>
          <cx:pt idx="5494">6</cx:pt>
          <cx:pt idx="5495">6</cx:pt>
          <cx:pt idx="5496">6</cx:pt>
          <cx:pt idx="5497">6</cx:pt>
          <cx:pt idx="5498">6</cx:pt>
          <cx:pt idx="5499">6</cx:pt>
          <cx:pt idx="5500">6</cx:pt>
          <cx:pt idx="5501">6</cx:pt>
          <cx:pt idx="5502">6</cx:pt>
          <cx:pt idx="5503">6</cx:pt>
          <cx:pt idx="5504">8</cx:pt>
          <cx:pt idx="5505">6</cx:pt>
          <cx:pt idx="5506">8</cx:pt>
          <cx:pt idx="5507">6</cx:pt>
          <cx:pt idx="5508">6</cx:pt>
          <cx:pt idx="5509">6</cx:pt>
          <cx:pt idx="5510">8</cx:pt>
          <cx:pt idx="5511">4</cx:pt>
          <cx:pt idx="5512">4</cx:pt>
          <cx:pt idx="5513">4</cx:pt>
          <cx:pt idx="5514">4</cx:pt>
          <cx:pt idx="5515">4</cx:pt>
          <cx:pt idx="5516">4</cx:pt>
          <cx:pt idx="5517">4</cx:pt>
          <cx:pt idx="5518">4</cx:pt>
          <cx:pt idx="5519">4</cx:pt>
          <cx:pt idx="5520">4</cx:pt>
          <cx:pt idx="5521">4</cx:pt>
          <cx:pt idx="5522">4</cx:pt>
          <cx:pt idx="5523">4</cx:pt>
          <cx:pt idx="5524">4</cx:pt>
          <cx:pt idx="5525">4</cx:pt>
          <cx:pt idx="5526">4</cx:pt>
          <cx:pt idx="5527">4</cx:pt>
          <cx:pt idx="5528">4</cx:pt>
          <cx:pt idx="5529">6</cx:pt>
          <cx:pt idx="5530">6</cx:pt>
          <cx:pt idx="5531">6</cx:pt>
          <cx:pt idx="5532">6</cx:pt>
          <cx:pt idx="5533">6</cx:pt>
          <cx:pt idx="5534">6</cx:pt>
          <cx:pt idx="5535">6</cx:pt>
          <cx:pt idx="5536">6</cx:pt>
          <cx:pt idx="5537">6</cx:pt>
          <cx:pt idx="5538">6</cx:pt>
          <cx:pt idx="5539">8</cx:pt>
          <cx:pt idx="5540">8</cx:pt>
          <cx:pt idx="5541">8</cx:pt>
          <cx:pt idx="5542">8</cx:pt>
          <cx:pt idx="5543">8</cx:pt>
          <cx:pt idx="5544">8</cx:pt>
          <cx:pt idx="5545">8</cx:pt>
          <cx:pt idx="5546">8</cx:pt>
          <cx:pt idx="5547">8</cx:pt>
          <cx:pt idx="5548">8</cx:pt>
          <cx:pt idx="5549">8</cx:pt>
          <cx:pt idx="5550">8</cx:pt>
          <cx:pt idx="5551">8</cx:pt>
          <cx:pt idx="5552">8</cx:pt>
          <cx:pt idx="5553">8</cx:pt>
          <cx:pt idx="5554">8</cx:pt>
          <cx:pt idx="5555">8</cx:pt>
          <cx:pt idx="5556">8</cx:pt>
          <cx:pt idx="5557">8</cx:pt>
          <cx:pt idx="5558">8</cx:pt>
          <cx:pt idx="5559">8</cx:pt>
          <cx:pt idx="5560">8</cx:pt>
          <cx:pt idx="5561">8</cx:pt>
          <cx:pt idx="5562">4</cx:pt>
          <cx:pt idx="5563">4</cx:pt>
          <cx:pt idx="5564">4</cx:pt>
          <cx:pt idx="5565">4</cx:pt>
          <cx:pt idx="5566">6</cx:pt>
          <cx:pt idx="5567">6</cx:pt>
          <cx:pt idx="5568">6</cx:pt>
          <cx:pt idx="5569">6</cx:pt>
          <cx:pt idx="5570">6</cx:pt>
          <cx:pt idx="5571">6</cx:pt>
          <cx:pt idx="5572">6</cx:pt>
          <cx:pt idx="5573">6</cx:pt>
          <cx:pt idx="5574">6</cx:pt>
          <cx:pt idx="5575">6</cx:pt>
          <cx:pt idx="5576">6</cx:pt>
          <cx:pt idx="5577">6</cx:pt>
          <cx:pt idx="5578">6</cx:pt>
          <cx:pt idx="5579">6</cx:pt>
          <cx:pt idx="5580">6</cx:pt>
          <cx:pt idx="5581">8</cx:pt>
          <cx:pt idx="5582">8</cx:pt>
          <cx:pt idx="5583">8</cx:pt>
          <cx:pt idx="5584">8</cx:pt>
          <cx:pt idx="5585">8</cx:pt>
          <cx:pt idx="5586">8</cx:pt>
          <cx:pt idx="5587">6</cx:pt>
          <cx:pt idx="5588">6</cx:pt>
          <cx:pt idx="5589">6</cx:pt>
          <cx:pt idx="5590">8</cx:pt>
          <cx:pt idx="5591">8</cx:pt>
          <cx:pt idx="5592">8</cx:pt>
          <cx:pt idx="5593">8</cx:pt>
          <cx:pt idx="5594">6</cx:pt>
          <cx:pt idx="5595">6</cx:pt>
          <cx:pt idx="5596">6</cx:pt>
          <cx:pt idx="5597">6</cx:pt>
          <cx:pt idx="5598">6</cx:pt>
          <cx:pt idx="5599">6</cx:pt>
          <cx:pt idx="5600">6</cx:pt>
          <cx:pt idx="5601">6</cx:pt>
          <cx:pt idx="5602">8</cx:pt>
          <cx:pt idx="5603">8</cx:pt>
          <cx:pt idx="5604">4</cx:pt>
          <cx:pt idx="5605">4</cx:pt>
          <cx:pt idx="5606">4</cx:pt>
          <cx:pt idx="5607">4</cx:pt>
          <cx:pt idx="5608">4</cx:pt>
          <cx:pt idx="5609">4</cx:pt>
          <cx:pt idx="5610">4</cx:pt>
          <cx:pt idx="5611">4</cx:pt>
          <cx:pt idx="5612">4</cx:pt>
          <cx:pt idx="5613">4</cx:pt>
          <cx:pt idx="5614">4</cx:pt>
          <cx:pt idx="5615">4</cx:pt>
          <cx:pt idx="5616">4</cx:pt>
          <cx:pt idx="5617">4</cx:pt>
          <cx:pt idx="5618">4</cx:pt>
          <cx:pt idx="5619">4</cx:pt>
          <cx:pt idx="5620">4</cx:pt>
          <cx:pt idx="5621">4</cx:pt>
          <cx:pt idx="5622">4</cx:pt>
          <cx:pt idx="5623">4</cx:pt>
          <cx:pt idx="5624">4</cx:pt>
          <cx:pt idx="5625">4</cx:pt>
          <cx:pt idx="5626">4</cx:pt>
          <cx:pt idx="5627">4</cx:pt>
          <cx:pt idx="5628">4</cx:pt>
          <cx:pt idx="5629">4</cx:pt>
          <cx:pt idx="5630">4</cx:pt>
          <cx:pt idx="5631">4</cx:pt>
          <cx:pt idx="5632">4</cx:pt>
          <cx:pt idx="5633">4</cx:pt>
          <cx:pt idx="5634">4</cx:pt>
          <cx:pt idx="5635">4</cx:pt>
          <cx:pt idx="5636">4</cx:pt>
          <cx:pt idx="5637">4</cx:pt>
          <cx:pt idx="5638">4</cx:pt>
          <cx:pt idx="5639">4</cx:pt>
          <cx:pt idx="5640">4</cx:pt>
          <cx:pt idx="5641">4</cx:pt>
          <cx:pt idx="5642">4</cx:pt>
          <cx:pt idx="5643">4</cx:pt>
          <cx:pt idx="5644">4</cx:pt>
          <cx:pt idx="5645">4</cx:pt>
          <cx:pt idx="5646">4</cx:pt>
          <cx:pt idx="5647">4</cx:pt>
          <cx:pt idx="5648">4</cx:pt>
          <cx:pt idx="5649">4</cx:pt>
          <cx:pt idx="5650">4</cx:pt>
          <cx:pt idx="5651">4</cx:pt>
          <cx:pt idx="5652">4</cx:pt>
          <cx:pt idx="5653">4</cx:pt>
          <cx:pt idx="5654">4</cx:pt>
          <cx:pt idx="5655">4</cx:pt>
          <cx:pt idx="5656">4</cx:pt>
          <cx:pt idx="5657">4</cx:pt>
          <cx:pt idx="5658">4</cx:pt>
          <cx:pt idx="5659">4</cx:pt>
          <cx:pt idx="5660">4</cx:pt>
          <cx:pt idx="5661">4</cx:pt>
          <cx:pt idx="5662">4</cx:pt>
          <cx:pt idx="5663">4</cx:pt>
          <cx:pt idx="5664">4</cx:pt>
          <cx:pt idx="5665">4</cx:pt>
          <cx:pt idx="5666">4</cx:pt>
          <cx:pt idx="5667">4</cx:pt>
          <cx:pt idx="5668">4</cx:pt>
          <cx:pt idx="5669">4</cx:pt>
          <cx:pt idx="5670">4</cx:pt>
          <cx:pt idx="5671">4</cx:pt>
          <cx:pt idx="5672">4</cx:pt>
          <cx:pt idx="5673">4</cx:pt>
          <cx:pt idx="5674">4</cx:pt>
          <cx:pt idx="5675">4</cx:pt>
          <cx:pt idx="5676">4</cx:pt>
          <cx:pt idx="5677">4</cx:pt>
          <cx:pt idx="5678">4</cx:pt>
          <cx:pt idx="5679">4</cx:pt>
          <cx:pt idx="5680">8</cx:pt>
          <cx:pt idx="5681">8</cx:pt>
          <cx:pt idx="5682">8</cx:pt>
          <cx:pt idx="5683">8</cx:pt>
          <cx:pt idx="5684">8</cx:pt>
          <cx:pt idx="5685">8</cx:pt>
          <cx:pt idx="5686">8</cx:pt>
          <cx:pt idx="5687">8</cx:pt>
          <cx:pt idx="5688">8</cx:pt>
          <cx:pt idx="5689">8</cx:pt>
          <cx:pt idx="5690">8</cx:pt>
          <cx:pt idx="5691">8</cx:pt>
          <cx:pt idx="5692">5</cx:pt>
          <cx:pt idx="5693">5</cx:pt>
          <cx:pt idx="5694">8</cx:pt>
          <cx:pt idx="5695">5</cx:pt>
          <cx:pt idx="5696">5</cx:pt>
          <cx:pt idx="5697">8</cx:pt>
          <cx:pt idx="5698">8</cx:pt>
          <cx:pt idx="5699">5</cx:pt>
          <cx:pt idx="5700">5</cx:pt>
          <cx:pt idx="5701">5</cx:pt>
          <cx:pt idx="5702">5</cx:pt>
          <cx:pt idx="5703">8</cx:pt>
          <cx:pt idx="5704">8</cx:pt>
          <cx:pt idx="5705">5</cx:pt>
          <cx:pt idx="5706">5</cx:pt>
          <cx:pt idx="5707">8</cx:pt>
          <cx:pt idx="5708">5</cx:pt>
          <cx:pt idx="5709">4</cx:pt>
          <cx:pt idx="5710">4</cx:pt>
          <cx:pt idx="5711">4</cx:pt>
          <cx:pt idx="5712">4</cx:pt>
          <cx:pt idx="5713">4</cx:pt>
          <cx:pt idx="5714">4</cx:pt>
          <cx:pt idx="5715">4</cx:pt>
          <cx:pt idx="5716">4</cx:pt>
          <cx:pt idx="5717">4</cx:pt>
          <cx:pt idx="5718">4</cx:pt>
          <cx:pt idx="5719">4</cx:pt>
          <cx:pt idx="5720">4</cx:pt>
          <cx:pt idx="5721">4</cx:pt>
          <cx:pt idx="5722">4</cx:pt>
          <cx:pt idx="5723">6</cx:pt>
          <cx:pt idx="5724">6</cx:pt>
          <cx:pt idx="5725">6</cx:pt>
          <cx:pt idx="5726">6</cx:pt>
          <cx:pt idx="5727">6</cx:pt>
          <cx:pt idx="5728">6</cx:pt>
          <cx:pt idx="5729">6</cx:pt>
          <cx:pt idx="5730">6</cx:pt>
          <cx:pt idx="5731">6</cx:pt>
          <cx:pt idx="5732">6</cx:pt>
          <cx:pt idx="5733">6</cx:pt>
          <cx:pt idx="5734">6</cx:pt>
          <cx:pt idx="5735">6</cx:pt>
          <cx:pt idx="5736">4</cx:pt>
          <cx:pt idx="5737">6</cx:pt>
          <cx:pt idx="5738">6</cx:pt>
          <cx:pt idx="5739">6</cx:pt>
          <cx:pt idx="5740">6</cx:pt>
          <cx:pt idx="5741">6</cx:pt>
          <cx:pt idx="5742">4</cx:pt>
          <cx:pt idx="5743">6</cx:pt>
          <cx:pt idx="5744">6</cx:pt>
          <cx:pt idx="5745">6</cx:pt>
          <cx:pt idx="5746">6</cx:pt>
          <cx:pt idx="5747">6</cx:pt>
          <cx:pt idx="5748">6</cx:pt>
          <cx:pt idx="5749">6</cx:pt>
          <cx:pt idx="5750">6</cx:pt>
          <cx:pt idx="5751">4</cx:pt>
          <cx:pt idx="5752">4</cx:pt>
          <cx:pt idx="5753">4</cx:pt>
          <cx:pt idx="5754">4</cx:pt>
          <cx:pt idx="5755">4</cx:pt>
          <cx:pt idx="5756">4</cx:pt>
          <cx:pt idx="5757">4</cx:pt>
          <cx:pt idx="5758">4</cx:pt>
          <cx:pt idx="5759">4</cx:pt>
          <cx:pt idx="5760">4</cx:pt>
          <cx:pt idx="5761">4</cx:pt>
          <cx:pt idx="5762">4</cx:pt>
          <cx:pt idx="5763">4</cx:pt>
          <cx:pt idx="5764">4</cx:pt>
          <cx:pt idx="5765">4</cx:pt>
          <cx:pt idx="5766">4</cx:pt>
          <cx:pt idx="5767">4</cx:pt>
          <cx:pt idx="5768">4</cx:pt>
          <cx:pt idx="5769">4</cx:pt>
          <cx:pt idx="5770">4</cx:pt>
          <cx:pt idx="5771">4</cx:pt>
          <cx:pt idx="5772">4</cx:pt>
          <cx:pt idx="5773">4</cx:pt>
          <cx:pt idx="5774">10</cx:pt>
          <cx:pt idx="5775">10</cx:pt>
          <cx:pt idx="5776">10</cx:pt>
          <cx:pt idx="5777">10</cx:pt>
          <cx:pt idx="5778">0</cx:pt>
          <cx:pt idx="5779">0</cx:pt>
          <cx:pt idx="5780">0</cx:pt>
          <cx:pt idx="5781">6</cx:pt>
          <cx:pt idx="5782">6</cx:pt>
          <cx:pt idx="5783">6</cx:pt>
          <cx:pt idx="5784">6</cx:pt>
          <cx:pt idx="5785">6</cx:pt>
          <cx:pt idx="5786">6</cx:pt>
          <cx:pt idx="5787">6</cx:pt>
          <cx:pt idx="5788">6</cx:pt>
          <cx:pt idx="5789">6</cx:pt>
          <cx:pt idx="5790">0</cx:pt>
          <cx:pt idx="5791">0</cx:pt>
          <cx:pt idx="5792">0</cx:pt>
          <cx:pt idx="5793">0</cx:pt>
          <cx:pt idx="5794">4</cx:pt>
          <cx:pt idx="5795">4</cx:pt>
          <cx:pt idx="5796">4</cx:pt>
          <cx:pt idx="5797">4</cx:pt>
          <cx:pt idx="5798">4</cx:pt>
          <cx:pt idx="5799">4</cx:pt>
          <cx:pt idx="5800">4</cx:pt>
          <cx:pt idx="5801">4</cx:pt>
          <cx:pt idx="5802">4</cx:pt>
          <cx:pt idx="5803">4</cx:pt>
          <cx:pt idx="5804">4</cx:pt>
          <cx:pt idx="5805">4</cx:pt>
          <cx:pt idx="5806">4</cx:pt>
          <cx:pt idx="5807">4</cx:pt>
          <cx:pt idx="5808">4</cx:pt>
          <cx:pt idx="5809">4</cx:pt>
          <cx:pt idx="5810">4</cx:pt>
          <cx:pt idx="5811">4</cx:pt>
          <cx:pt idx="5812">4</cx:pt>
          <cx:pt idx="5813">4</cx:pt>
          <cx:pt idx="5814">6</cx:pt>
          <cx:pt idx="5815">6</cx:pt>
          <cx:pt idx="5816">6</cx:pt>
          <cx:pt idx="5817">6</cx:pt>
          <cx:pt idx="5818">6</cx:pt>
          <cx:pt idx="5819">6</cx:pt>
          <cx:pt idx="5820">6</cx:pt>
          <cx:pt idx="5821">6</cx:pt>
          <cx:pt idx="5822">6</cx:pt>
          <cx:pt idx="5823">4</cx:pt>
          <cx:pt idx="5824">4</cx:pt>
          <cx:pt idx="5825">6</cx:pt>
          <cx:pt idx="5826">6</cx:pt>
          <cx:pt idx="5827">6</cx:pt>
          <cx:pt idx="5828">4</cx:pt>
          <cx:pt idx="5829">4</cx:pt>
          <cx:pt idx="5830">6</cx:pt>
          <cx:pt idx="5831">6</cx:pt>
          <cx:pt idx="5832">6</cx:pt>
          <cx:pt idx="5833">6</cx:pt>
          <cx:pt idx="5834">6</cx:pt>
          <cx:pt idx="5835">4</cx:pt>
          <cx:pt idx="5836">4</cx:pt>
          <cx:pt idx="5837">4</cx:pt>
          <cx:pt idx="5838">6</cx:pt>
          <cx:pt idx="5839">6</cx:pt>
          <cx:pt idx="5840">6</cx:pt>
          <cx:pt idx="5841">6</cx:pt>
          <cx:pt idx="5842">6</cx:pt>
          <cx:pt idx="5843">6</cx:pt>
          <cx:pt idx="5844">4</cx:pt>
          <cx:pt idx="5845">4</cx:pt>
          <cx:pt idx="5846">4</cx:pt>
          <cx:pt idx="5847">4</cx:pt>
          <cx:pt idx="5848">4</cx:pt>
          <cx:pt idx="5849">4</cx:pt>
          <cx:pt idx="5850">4</cx:pt>
          <cx:pt idx="5851">4</cx:pt>
          <cx:pt idx="5852">4</cx:pt>
          <cx:pt idx="5853">4</cx:pt>
          <cx:pt idx="5854">4</cx:pt>
          <cx:pt idx="5855">4</cx:pt>
          <cx:pt idx="5856">4</cx:pt>
          <cx:pt idx="5857">4</cx:pt>
          <cx:pt idx="5858">4</cx:pt>
          <cx:pt idx="5859">4</cx:pt>
          <cx:pt idx="5860">4</cx:pt>
          <cx:pt idx="5861">4</cx:pt>
          <cx:pt idx="5862">4</cx:pt>
          <cx:pt idx="5863">4</cx:pt>
          <cx:pt idx="5864">4</cx:pt>
          <cx:pt idx="5865">4</cx:pt>
          <cx:pt idx="5866">4</cx:pt>
          <cx:pt idx="5867">4</cx:pt>
          <cx:pt idx="5868">4</cx:pt>
          <cx:pt idx="5869">4</cx:pt>
          <cx:pt idx="5870">4</cx:pt>
          <cx:pt idx="5871">4</cx:pt>
          <cx:pt idx="5872">4</cx:pt>
          <cx:pt idx="5873">4</cx:pt>
          <cx:pt idx="5874">4</cx:pt>
          <cx:pt idx="5875">4</cx:pt>
          <cx:pt idx="5876">4</cx:pt>
          <cx:pt idx="5877">4</cx:pt>
          <cx:pt idx="5878">4</cx:pt>
          <cx:pt idx="5879">4</cx:pt>
          <cx:pt idx="5880">4</cx:pt>
          <cx:pt idx="5881">4</cx:pt>
          <cx:pt idx="5882">4</cx:pt>
          <cx:pt idx="5883">4</cx:pt>
          <cx:pt idx="5884">4</cx:pt>
          <cx:pt idx="5885">4</cx:pt>
          <cx:pt idx="5886">4</cx:pt>
          <cx:pt idx="5887">4</cx:pt>
          <cx:pt idx="5888">4</cx:pt>
          <cx:pt idx="5889">4</cx:pt>
          <cx:pt idx="5890">4</cx:pt>
          <cx:pt idx="5891">4</cx:pt>
          <cx:pt idx="5892">4</cx:pt>
          <cx:pt idx="5893">4</cx:pt>
          <cx:pt idx="5894">4</cx:pt>
          <cx:pt idx="5895">4</cx:pt>
          <cx:pt idx="5896">4</cx:pt>
          <cx:pt idx="5897">4</cx:pt>
          <cx:pt idx="5898">4</cx:pt>
          <cx:pt idx="5899">4</cx:pt>
          <cx:pt idx="5900">4</cx:pt>
          <cx:pt idx="5901">4</cx:pt>
          <cx:pt idx="5902">4</cx:pt>
          <cx:pt idx="5903">4</cx:pt>
          <cx:pt idx="5904">4</cx:pt>
          <cx:pt idx="5905">4</cx:pt>
          <cx:pt idx="5906">4</cx:pt>
          <cx:pt idx="5907">4</cx:pt>
          <cx:pt idx="5908">4</cx:pt>
          <cx:pt idx="5909">4</cx:pt>
          <cx:pt idx="5910">4</cx:pt>
          <cx:pt idx="5911">4</cx:pt>
          <cx:pt idx="5912">4</cx:pt>
          <cx:pt idx="5913">4</cx:pt>
          <cx:pt idx="5914">4</cx:pt>
          <cx:pt idx="5915">4</cx:pt>
          <cx:pt idx="5916">4</cx:pt>
          <cx:pt idx="5917">4</cx:pt>
          <cx:pt idx="5918">4</cx:pt>
          <cx:pt idx="5919">4</cx:pt>
          <cx:pt idx="5920">4</cx:pt>
          <cx:pt idx="5921">4</cx:pt>
          <cx:pt idx="5922">4</cx:pt>
          <cx:pt idx="5923">4</cx:pt>
          <cx:pt idx="5924">4</cx:pt>
          <cx:pt idx="5925">4</cx:pt>
          <cx:pt idx="5926">4</cx:pt>
          <cx:pt idx="5927">4</cx:pt>
          <cx:pt idx="5928">4</cx:pt>
          <cx:pt idx="5929">4</cx:pt>
          <cx:pt idx="5930">4</cx:pt>
          <cx:pt idx="5931">4</cx:pt>
          <cx:pt idx="5932">4</cx:pt>
          <cx:pt idx="5933">4</cx:pt>
          <cx:pt idx="5934">4</cx:pt>
          <cx:pt idx="5935">4</cx:pt>
          <cx:pt idx="5936">4</cx:pt>
          <cx:pt idx="5937">4</cx:pt>
          <cx:pt idx="5938">4</cx:pt>
          <cx:pt idx="5939">4</cx:pt>
          <cx:pt idx="5940">4</cx:pt>
          <cx:pt idx="5941">4</cx:pt>
          <cx:pt idx="5942">6</cx:pt>
          <cx:pt idx="5943">6</cx:pt>
          <cx:pt idx="5944">6</cx:pt>
          <cx:pt idx="5945">6</cx:pt>
          <cx:pt idx="5946">6</cx:pt>
          <cx:pt idx="5947">6</cx:pt>
          <cx:pt idx="5948">6</cx:pt>
          <cx:pt idx="5949">6</cx:pt>
          <cx:pt idx="5950">6</cx:pt>
          <cx:pt idx="5951">6</cx:pt>
          <cx:pt idx="5952">6</cx:pt>
          <cx:pt idx="5953">6</cx:pt>
          <cx:pt idx="5954">6</cx:pt>
          <cx:pt idx="5955">6</cx:pt>
          <cx:pt idx="5956">6</cx:pt>
          <cx:pt idx="5957">6</cx:pt>
          <cx:pt idx="5958">6</cx:pt>
          <cx:pt idx="5959">4</cx:pt>
          <cx:pt idx="5960">4</cx:pt>
          <cx:pt idx="5961">4</cx:pt>
          <cx:pt idx="5962">4</cx:pt>
          <cx:pt idx="5963">4</cx:pt>
          <cx:pt idx="5964">4</cx:pt>
          <cx:pt idx="5965">6</cx:pt>
          <cx:pt idx="5966">6</cx:pt>
          <cx:pt idx="5967">6</cx:pt>
          <cx:pt idx="5968">6</cx:pt>
          <cx:pt idx="5969">6</cx:pt>
          <cx:pt idx="5970">6</cx:pt>
          <cx:pt idx="5971">6</cx:pt>
          <cx:pt idx="5972">6</cx:pt>
          <cx:pt idx="5973">6</cx:pt>
          <cx:pt idx="5974">6</cx:pt>
          <cx:pt idx="5975">6</cx:pt>
          <cx:pt idx="5976">6</cx:pt>
          <cx:pt idx="5977">6</cx:pt>
          <cx:pt idx="5978">6</cx:pt>
          <cx:pt idx="5979">6</cx:pt>
          <cx:pt idx="5980">6</cx:pt>
          <cx:pt idx="5981">6</cx:pt>
          <cx:pt idx="5982">6</cx:pt>
          <cx:pt idx="5983">6</cx:pt>
          <cx:pt idx="5984">6</cx:pt>
          <cx:pt idx="5985">6</cx:pt>
          <cx:pt idx="5986">6</cx:pt>
          <cx:pt idx="5987">6</cx:pt>
          <cx:pt idx="5988">6</cx:pt>
          <cx:pt idx="5989">6</cx:pt>
          <cx:pt idx="5990">8</cx:pt>
          <cx:pt idx="5991">8</cx:pt>
          <cx:pt idx="5992">8</cx:pt>
          <cx:pt idx="5993">6</cx:pt>
          <cx:pt idx="5994">6</cx:pt>
          <cx:pt idx="5995">6</cx:pt>
          <cx:pt idx="5996">6</cx:pt>
          <cx:pt idx="5997">6</cx:pt>
          <cx:pt idx="5998">6</cx:pt>
          <cx:pt idx="5999">6</cx:pt>
          <cx:pt idx="6000">4</cx:pt>
          <cx:pt idx="6001">4</cx:pt>
          <cx:pt idx="6002">4</cx:pt>
          <cx:pt idx="6003">4</cx:pt>
          <cx:pt idx="6004">4</cx:pt>
          <cx:pt idx="6005">4</cx:pt>
          <cx:pt idx="6006">4</cx:pt>
          <cx:pt idx="6007">4</cx:pt>
          <cx:pt idx="6008">4</cx:pt>
          <cx:pt idx="6009">4</cx:pt>
          <cx:pt idx="6010">4</cx:pt>
          <cx:pt idx="6011">4</cx:pt>
          <cx:pt idx="6012">4</cx:pt>
          <cx:pt idx="6013">4</cx:pt>
          <cx:pt idx="6014">4</cx:pt>
          <cx:pt idx="6015">4</cx:pt>
          <cx:pt idx="6016">4</cx:pt>
          <cx:pt idx="6017">4</cx:pt>
          <cx:pt idx="6018">4</cx:pt>
          <cx:pt idx="6019">4</cx:pt>
          <cx:pt idx="6020">4</cx:pt>
          <cx:pt idx="6021">4</cx:pt>
          <cx:pt idx="6022">4</cx:pt>
          <cx:pt idx="6023">4</cx:pt>
          <cx:pt idx="6024">4</cx:pt>
          <cx:pt idx="6025">4</cx:pt>
          <cx:pt idx="6026">4</cx:pt>
          <cx:pt idx="6027">4</cx:pt>
          <cx:pt idx="6028">4</cx:pt>
          <cx:pt idx="6029">4</cx:pt>
          <cx:pt idx="6030">4</cx:pt>
          <cx:pt idx="6031">4</cx:pt>
          <cx:pt idx="6032">4</cx:pt>
          <cx:pt idx="6033">4</cx:pt>
          <cx:pt idx="6034">4</cx:pt>
          <cx:pt idx="6035">4</cx:pt>
          <cx:pt idx="6036">4</cx:pt>
          <cx:pt idx="6037">4</cx:pt>
          <cx:pt idx="6038">4</cx:pt>
          <cx:pt idx="6039">4</cx:pt>
          <cx:pt idx="6040">4</cx:pt>
          <cx:pt idx="6041">4</cx:pt>
          <cx:pt idx="6042">4</cx:pt>
          <cx:pt idx="6043">4</cx:pt>
          <cx:pt idx="6044">4</cx:pt>
          <cx:pt idx="6045">4</cx:pt>
          <cx:pt idx="6046">4</cx:pt>
          <cx:pt idx="6047">4</cx:pt>
          <cx:pt idx="6048">4</cx:pt>
          <cx:pt idx="6049">4</cx:pt>
          <cx:pt idx="6050">4</cx:pt>
          <cx:pt idx="6051">4</cx:pt>
          <cx:pt idx="6052">5</cx:pt>
          <cx:pt idx="6053">5</cx:pt>
          <cx:pt idx="6054">4</cx:pt>
          <cx:pt idx="6055">5</cx:pt>
          <cx:pt idx="6056">5</cx:pt>
          <cx:pt idx="6057">5</cx:pt>
          <cx:pt idx="6058">5</cx:pt>
          <cx:pt idx="6059">4</cx:pt>
          <cx:pt idx="6060">4</cx:pt>
          <cx:pt idx="6061">5</cx:pt>
          <cx:pt idx="6062">4</cx:pt>
          <cx:pt idx="6063">5</cx:pt>
          <cx:pt idx="6064">4</cx:pt>
          <cx:pt idx="6065">4</cx:pt>
          <cx:pt idx="6066">5</cx:pt>
          <cx:pt idx="6067">5</cx:pt>
          <cx:pt idx="6068">4</cx:pt>
          <cx:pt idx="6069">5</cx:pt>
          <cx:pt idx="6070">4</cx:pt>
          <cx:pt idx="6071">4</cx:pt>
          <cx:pt idx="6072">5</cx:pt>
          <cx:pt idx="6073">4</cx:pt>
          <cx:pt idx="6074">5</cx:pt>
          <cx:pt idx="6075">5</cx:pt>
          <cx:pt idx="6076">5</cx:pt>
          <cx:pt idx="6077">5</cx:pt>
          <cx:pt idx="6078">4</cx:pt>
          <cx:pt idx="6079">4</cx:pt>
          <cx:pt idx="6080">5</cx:pt>
          <cx:pt idx="6081">4</cx:pt>
          <cx:pt idx="6082">4</cx:pt>
          <cx:pt idx="6083">4</cx:pt>
          <cx:pt idx="6084">5</cx:pt>
          <cx:pt idx="6085">5</cx:pt>
          <cx:pt idx="6086">5</cx:pt>
          <cx:pt idx="6087">5</cx:pt>
          <cx:pt idx="6088">5</cx:pt>
          <cx:pt idx="6089">4</cx:pt>
          <cx:pt idx="6090">5</cx:pt>
          <cx:pt idx="6091">5</cx:pt>
          <cx:pt idx="6092">4</cx:pt>
          <cx:pt idx="6093">4</cx:pt>
          <cx:pt idx="6094">4</cx:pt>
          <cx:pt idx="6095">4</cx:pt>
          <cx:pt idx="6096">4</cx:pt>
          <cx:pt idx="6097">4</cx:pt>
          <cx:pt idx="6098">4</cx:pt>
          <cx:pt idx="6099">4</cx:pt>
          <cx:pt idx="6100">4</cx:pt>
          <cx:pt idx="6101">4</cx:pt>
          <cx:pt idx="6102">4</cx:pt>
          <cx:pt idx="6103">4</cx:pt>
          <cx:pt idx="6104">4</cx:pt>
          <cx:pt idx="6105">4</cx:pt>
          <cx:pt idx="6106">4</cx:pt>
          <cx:pt idx="6107">4</cx:pt>
          <cx:pt idx="6108">4</cx:pt>
          <cx:pt idx="6109">4</cx:pt>
          <cx:pt idx="6110">4</cx:pt>
          <cx:pt idx="6111">4</cx:pt>
          <cx:pt idx="6112">4</cx:pt>
          <cx:pt idx="6113">4</cx:pt>
          <cx:pt idx="6114">4</cx:pt>
          <cx:pt idx="6115">4</cx:pt>
          <cx:pt idx="6116">4</cx:pt>
          <cx:pt idx="6117">4</cx:pt>
          <cx:pt idx="6118">4</cx:pt>
          <cx:pt idx="6119">4</cx:pt>
          <cx:pt idx="6120">4</cx:pt>
          <cx:pt idx="6121">4</cx:pt>
          <cx:pt idx="6122">4</cx:pt>
          <cx:pt idx="6123">4</cx:pt>
          <cx:pt idx="6124">4</cx:pt>
          <cx:pt idx="6125">4</cx:pt>
          <cx:pt idx="6126">4</cx:pt>
          <cx:pt idx="6127">4</cx:pt>
          <cx:pt idx="6128">4</cx:pt>
          <cx:pt idx="6129">4</cx:pt>
          <cx:pt idx="6130">4</cx:pt>
          <cx:pt idx="6131">4</cx:pt>
          <cx:pt idx="6132">4</cx:pt>
          <cx:pt idx="6133">4</cx:pt>
          <cx:pt idx="6134">4</cx:pt>
          <cx:pt idx="6135">4</cx:pt>
          <cx:pt idx="6136">4</cx:pt>
          <cx:pt idx="6137">4</cx:pt>
          <cx:pt idx="6138">4</cx:pt>
          <cx:pt idx="6139">4</cx:pt>
          <cx:pt idx="6140">4</cx:pt>
          <cx:pt idx="6141">4</cx:pt>
          <cx:pt idx="6142">4</cx:pt>
          <cx:pt idx="6143">4</cx:pt>
          <cx:pt idx="6144">4</cx:pt>
          <cx:pt idx="6145">4</cx:pt>
          <cx:pt idx="6146">4</cx:pt>
          <cx:pt idx="6147">4</cx:pt>
          <cx:pt idx="6148">4</cx:pt>
          <cx:pt idx="6149">4</cx:pt>
          <cx:pt idx="6150">4</cx:pt>
          <cx:pt idx="6151">4</cx:pt>
          <cx:pt idx="6152">4</cx:pt>
          <cx:pt idx="6153">4</cx:pt>
          <cx:pt idx="6154">4</cx:pt>
          <cx:pt idx="6155">6</cx:pt>
          <cx:pt idx="6156">6</cx:pt>
          <cx:pt idx="6157">6</cx:pt>
          <cx:pt idx="6158">6</cx:pt>
          <cx:pt idx="6159">6</cx:pt>
          <cx:pt idx="6160">6</cx:pt>
          <cx:pt idx="6161">6</cx:pt>
          <cx:pt idx="6162">6</cx:pt>
          <cx:pt idx="6163">6</cx:pt>
          <cx:pt idx="6164">6</cx:pt>
          <cx:pt idx="6165">6</cx:pt>
          <cx:pt idx="6166">6</cx:pt>
          <cx:pt idx="6167">6</cx:pt>
          <cx:pt idx="6168">6</cx:pt>
          <cx:pt idx="6169">6</cx:pt>
          <cx:pt idx="6170">6</cx:pt>
          <cx:pt idx="6171">6</cx:pt>
          <cx:pt idx="6172">6</cx:pt>
          <cx:pt idx="6173">6</cx:pt>
          <cx:pt idx="6174">6</cx:pt>
          <cx:pt idx="6175">6</cx:pt>
          <cx:pt idx="6176">6</cx:pt>
          <cx:pt idx="6177">6</cx:pt>
          <cx:pt idx="6178">6</cx:pt>
          <cx:pt idx="6179">6</cx:pt>
          <cx:pt idx="6180">6</cx:pt>
          <cx:pt idx="6181">6</cx:pt>
          <cx:pt idx="6182">6</cx:pt>
          <cx:pt idx="6183">6</cx:pt>
          <cx:pt idx="6184">6</cx:pt>
          <cx:pt idx="6185">6</cx:pt>
          <cx:pt idx="6186">6</cx:pt>
          <cx:pt idx="6187">6</cx:pt>
          <cx:pt idx="6188">6</cx:pt>
          <cx:pt idx="6189">6</cx:pt>
          <cx:pt idx="6190">4</cx:pt>
          <cx:pt idx="6191">4</cx:pt>
          <cx:pt idx="6192">6</cx:pt>
          <cx:pt idx="6193">4</cx:pt>
          <cx:pt idx="6194">4</cx:pt>
          <cx:pt idx="6195">6</cx:pt>
          <cx:pt idx="6196">6</cx:pt>
          <cx:pt idx="6197">4</cx:pt>
          <cx:pt idx="6198">4</cx:pt>
          <cx:pt idx="6199">6</cx:pt>
          <cx:pt idx="6200">6</cx:pt>
          <cx:pt idx="6201">6</cx:pt>
          <cx:pt idx="6202">6</cx:pt>
          <cx:pt idx="6203">6</cx:pt>
          <cx:pt idx="6204">4</cx:pt>
          <cx:pt idx="6205">4</cx:pt>
          <cx:pt idx="6206">6</cx:pt>
          <cx:pt idx="6207">4</cx:pt>
          <cx:pt idx="6208">6</cx:pt>
          <cx:pt idx="6209">4</cx:pt>
          <cx:pt idx="6210">6</cx:pt>
          <cx:pt idx="6211">6</cx:pt>
          <cx:pt idx="6212">6</cx:pt>
          <cx:pt idx="6213">6</cx:pt>
          <cx:pt idx="6214">4</cx:pt>
          <cx:pt idx="6215">6</cx:pt>
          <cx:pt idx="6216">4</cx:pt>
          <cx:pt idx="6217">4</cx:pt>
          <cx:pt idx="6218">4</cx:pt>
          <cx:pt idx="6219">4</cx:pt>
          <cx:pt idx="6220">4</cx:pt>
          <cx:pt idx="6221">4</cx:pt>
          <cx:pt idx="6222">4</cx:pt>
          <cx:pt idx="6223">4</cx:pt>
          <cx:pt idx="6224">4</cx:pt>
          <cx:pt idx="6225">4</cx:pt>
          <cx:pt idx="6226">4</cx:pt>
          <cx:pt idx="6227">4</cx:pt>
          <cx:pt idx="6228">4</cx:pt>
          <cx:pt idx="6229">4</cx:pt>
          <cx:pt idx="6230">4</cx:pt>
          <cx:pt idx="6231">4</cx:pt>
          <cx:pt idx="6232">4</cx:pt>
          <cx:pt idx="6233">4</cx:pt>
          <cx:pt idx="6234">4</cx:pt>
          <cx:pt idx="6235">4</cx:pt>
          <cx:pt idx="6236">4</cx:pt>
          <cx:pt idx="6237">4</cx:pt>
          <cx:pt idx="6238">4</cx:pt>
          <cx:pt idx="6239">4</cx:pt>
          <cx:pt idx="6240">4</cx:pt>
          <cx:pt idx="6241">4</cx:pt>
          <cx:pt idx="6242">4</cx:pt>
          <cx:pt idx="6243">4</cx:pt>
          <cx:pt idx="6244">4</cx:pt>
          <cx:pt idx="6245">4</cx:pt>
          <cx:pt idx="6246">4</cx:pt>
          <cx:pt idx="6247">3</cx:pt>
          <cx:pt idx="6248">3</cx:pt>
          <cx:pt idx="6249">3</cx:pt>
          <cx:pt idx="6250">3</cx:pt>
          <cx:pt idx="6251">3</cx:pt>
          <cx:pt idx="6252">3</cx:pt>
          <cx:pt idx="6253">3</cx:pt>
          <cx:pt idx="6254">3</cx:pt>
          <cx:pt idx="6255">3</cx:pt>
          <cx:pt idx="6256">3</cx:pt>
          <cx:pt idx="6257">6</cx:pt>
          <cx:pt idx="6258">6</cx:pt>
          <cx:pt idx="6259">8</cx:pt>
          <cx:pt idx="6260">8</cx:pt>
          <cx:pt idx="6261">6</cx:pt>
          <cx:pt idx="6262">8</cx:pt>
          <cx:pt idx="6263">6</cx:pt>
          <cx:pt idx="6264">4</cx:pt>
          <cx:pt idx="6265">4</cx:pt>
          <cx:pt idx="6266">4</cx:pt>
          <cx:pt idx="6267">4</cx:pt>
          <cx:pt idx="6268">4</cx:pt>
          <cx:pt idx="6269">4</cx:pt>
          <cx:pt idx="6270">4</cx:pt>
          <cx:pt idx="6271">4</cx:pt>
          <cx:pt idx="6272">4</cx:pt>
          <cx:pt idx="6273">4</cx:pt>
          <cx:pt idx="6274">4</cx:pt>
          <cx:pt idx="6275">4</cx:pt>
          <cx:pt idx="6276">4</cx:pt>
          <cx:pt idx="6277">4</cx:pt>
          <cx:pt idx="6278">4</cx:pt>
          <cx:pt idx="6279">4</cx:pt>
          <cx:pt idx="6280">4</cx:pt>
          <cx:pt idx="6281">4</cx:pt>
          <cx:pt idx="6282">4</cx:pt>
          <cx:pt idx="6283">4</cx:pt>
          <cx:pt idx="6284">4</cx:pt>
          <cx:pt idx="6285">4</cx:pt>
          <cx:pt idx="6286">4</cx:pt>
          <cx:pt idx="6287">4</cx:pt>
          <cx:pt idx="6288">4</cx:pt>
          <cx:pt idx="6289">4</cx:pt>
          <cx:pt idx="6290">4</cx:pt>
          <cx:pt idx="6291">4</cx:pt>
          <cx:pt idx="6292">4</cx:pt>
          <cx:pt idx="6293">4</cx:pt>
          <cx:pt idx="6294">4</cx:pt>
          <cx:pt idx="6295">4</cx:pt>
          <cx:pt idx="6296">4</cx:pt>
          <cx:pt idx="6297">6</cx:pt>
          <cx:pt idx="6298">6</cx:pt>
          <cx:pt idx="6299">6</cx:pt>
          <cx:pt idx="6300">4</cx:pt>
          <cx:pt idx="6301">6</cx:pt>
          <cx:pt idx="6302">6</cx:pt>
          <cx:pt idx="6303">6</cx:pt>
          <cx:pt idx="6304">6</cx:pt>
          <cx:pt idx="6305">6</cx:pt>
          <cx:pt idx="6306">6</cx:pt>
          <cx:pt idx="6307">6</cx:pt>
          <cx:pt idx="6308">6</cx:pt>
          <cx:pt idx="6309">6</cx:pt>
          <cx:pt idx="6310">6</cx:pt>
          <cx:pt idx="6311">6</cx:pt>
          <cx:pt idx="6312">6</cx:pt>
          <cx:pt idx="6313">6</cx:pt>
          <cx:pt idx="6314">6</cx:pt>
          <cx:pt idx="6315">6</cx:pt>
          <cx:pt idx="6316">4</cx:pt>
          <cx:pt idx="6317">4</cx:pt>
          <cx:pt idx="6318">4</cx:pt>
          <cx:pt idx="6319">4</cx:pt>
          <cx:pt idx="6320">4</cx:pt>
          <cx:pt idx="6321">4</cx:pt>
          <cx:pt idx="6322">4</cx:pt>
          <cx:pt idx="6323">4</cx:pt>
          <cx:pt idx="6324">4</cx:pt>
          <cx:pt idx="6325">4</cx:pt>
          <cx:pt idx="6326">4</cx:pt>
          <cx:pt idx="6327">4</cx:pt>
          <cx:pt idx="6328">4</cx:pt>
          <cx:pt idx="6329">4</cx:pt>
          <cx:pt idx="6330">4</cx:pt>
          <cx:pt idx="6331">4</cx:pt>
          <cx:pt idx="6332">4</cx:pt>
          <cx:pt idx="6333">4</cx:pt>
          <cx:pt idx="6334">4</cx:pt>
          <cx:pt idx="6335">4</cx:pt>
          <cx:pt idx="6336">4</cx:pt>
          <cx:pt idx="6337">4</cx:pt>
          <cx:pt idx="6338">4</cx:pt>
          <cx:pt idx="6339">4</cx:pt>
          <cx:pt idx="6340">4</cx:pt>
          <cx:pt idx="6341">4</cx:pt>
          <cx:pt idx="6342">4</cx:pt>
          <cx:pt idx="6343">4</cx:pt>
          <cx:pt idx="6344">4</cx:pt>
          <cx:pt idx="6345">4</cx:pt>
          <cx:pt idx="6346">4</cx:pt>
          <cx:pt idx="6347">8</cx:pt>
          <cx:pt idx="6348">8</cx:pt>
          <cx:pt idx="6349">8</cx:pt>
          <cx:pt idx="6350">12</cx:pt>
          <cx:pt idx="6351">12</cx:pt>
          <cx:pt idx="6352">4</cx:pt>
          <cx:pt idx="6353">4</cx:pt>
          <cx:pt idx="6354">4</cx:pt>
          <cx:pt idx="6355">4</cx:pt>
          <cx:pt idx="6356">4</cx:pt>
          <cx:pt idx="6357">4</cx:pt>
          <cx:pt idx="6358">4</cx:pt>
          <cx:pt idx="6359">4</cx:pt>
          <cx:pt idx="6360">4</cx:pt>
          <cx:pt idx="6361">4</cx:pt>
          <cx:pt idx="6362">4</cx:pt>
          <cx:pt idx="6363">4</cx:pt>
          <cx:pt idx="6364">6</cx:pt>
          <cx:pt idx="6365">6</cx:pt>
          <cx:pt idx="6366">4</cx:pt>
          <cx:pt idx="6367">6</cx:pt>
          <cx:pt idx="6368">4</cx:pt>
          <cx:pt idx="6369">6</cx:pt>
          <cx:pt idx="6370">4</cx:pt>
          <cx:pt idx="6371">6</cx:pt>
          <cx:pt idx="6372">6</cx:pt>
          <cx:pt idx="6373">6</cx:pt>
          <cx:pt idx="6374">6</cx:pt>
          <cx:pt idx="6375">6</cx:pt>
          <cx:pt idx="6376">4</cx:pt>
          <cx:pt idx="6377">4</cx:pt>
          <cx:pt idx="6378">4</cx:pt>
          <cx:pt idx="6379">4</cx:pt>
          <cx:pt idx="6380">4</cx:pt>
          <cx:pt idx="6381">4</cx:pt>
          <cx:pt idx="6382">4</cx:pt>
          <cx:pt idx="6383">4</cx:pt>
          <cx:pt idx="6384">4</cx:pt>
          <cx:pt idx="6385">0</cx:pt>
          <cx:pt idx="6386">0</cx:pt>
          <cx:pt idx="6387">0</cx:pt>
          <cx:pt idx="6388">0</cx:pt>
          <cx:pt idx="6389">0</cx:pt>
          <cx:pt idx="6390">0</cx:pt>
          <cx:pt idx="6391">0</cx:pt>
          <cx:pt idx="6392">0</cx:pt>
          <cx:pt idx="6393">0</cx:pt>
          <cx:pt idx="6394">0</cx:pt>
          <cx:pt idx="6395">4</cx:pt>
          <cx:pt idx="6396">6</cx:pt>
          <cx:pt idx="6397">4</cx:pt>
          <cx:pt idx="6398">4</cx:pt>
          <cx:pt idx="6399">4</cx:pt>
          <cx:pt idx="6400">4</cx:pt>
          <cx:pt idx="6401">4</cx:pt>
          <cx:pt idx="6402">4</cx:pt>
          <cx:pt idx="6403">4</cx:pt>
          <cx:pt idx="6404">6</cx:pt>
          <cx:pt idx="6405">4</cx:pt>
          <cx:pt idx="6406">4</cx:pt>
          <cx:pt idx="6407">4</cx:pt>
          <cx:pt idx="6408">4</cx:pt>
          <cx:pt idx="6409">6</cx:pt>
          <cx:pt idx="6410">4</cx:pt>
          <cx:pt idx="6411">4</cx:pt>
          <cx:pt idx="6412">4</cx:pt>
          <cx:pt idx="6413">4</cx:pt>
          <cx:pt idx="6414">6</cx:pt>
          <cx:pt idx="6415">6</cx:pt>
          <cx:pt idx="6416">6</cx:pt>
          <cx:pt idx="6417">6</cx:pt>
          <cx:pt idx="6418">6</cx:pt>
          <cx:pt idx="6419">6</cx:pt>
          <cx:pt idx="6420">6</cx:pt>
          <cx:pt idx="6421">6</cx:pt>
          <cx:pt idx="6422">6</cx:pt>
          <cx:pt idx="6423">6</cx:pt>
          <cx:pt idx="6424">6</cx:pt>
          <cx:pt idx="6425">6</cx:pt>
          <cx:pt idx="6426">6</cx:pt>
          <cx:pt idx="6427">6</cx:pt>
          <cx:pt idx="6428">6</cx:pt>
          <cx:pt idx="6429">6</cx:pt>
          <cx:pt idx="6430">6</cx:pt>
          <cx:pt idx="6431">6</cx:pt>
          <cx:pt idx="6432">6</cx:pt>
          <cx:pt idx="6433">6</cx:pt>
          <cx:pt idx="6434">6</cx:pt>
          <cx:pt idx="6435">6</cx:pt>
          <cx:pt idx="6436">6</cx:pt>
          <cx:pt idx="6437">6</cx:pt>
          <cx:pt idx="6438">10</cx:pt>
          <cx:pt idx="6439">6</cx:pt>
          <cx:pt idx="6440">6</cx:pt>
          <cx:pt idx="6441">6</cx:pt>
          <cx:pt idx="6442">4</cx:pt>
          <cx:pt idx="6443">4</cx:pt>
          <cx:pt idx="6444">4</cx:pt>
          <cx:pt idx="6445">4</cx:pt>
          <cx:pt idx="6446">4</cx:pt>
          <cx:pt idx="6447">4</cx:pt>
          <cx:pt idx="6448">4</cx:pt>
          <cx:pt idx="6449">4</cx:pt>
          <cx:pt idx="6450">4</cx:pt>
          <cx:pt idx="6451">4</cx:pt>
          <cx:pt idx="6452">4</cx:pt>
          <cx:pt idx="6453">4</cx:pt>
          <cx:pt idx="6454">4</cx:pt>
          <cx:pt idx="6455">4</cx:pt>
          <cx:pt idx="6456">4</cx:pt>
          <cx:pt idx="6457">4</cx:pt>
          <cx:pt idx="6458">4</cx:pt>
          <cx:pt idx="6459">4</cx:pt>
          <cx:pt idx="6460">8</cx:pt>
          <cx:pt idx="6461">8</cx:pt>
          <cx:pt idx="6462">8</cx:pt>
          <cx:pt idx="6463">6</cx:pt>
          <cx:pt idx="6464">6</cx:pt>
          <cx:pt idx="6465">6</cx:pt>
          <cx:pt idx="6466">6</cx:pt>
          <cx:pt idx="6467">6</cx:pt>
          <cx:pt idx="6468">6</cx:pt>
          <cx:pt idx="6469">6</cx:pt>
          <cx:pt idx="6470">6</cx:pt>
          <cx:pt idx="6471">6</cx:pt>
          <cx:pt idx="6472">6</cx:pt>
          <cx:pt idx="6473">8</cx:pt>
          <cx:pt idx="6474">8</cx:pt>
          <cx:pt idx="6475">8</cx:pt>
          <cx:pt idx="6476">8</cx:pt>
          <cx:pt idx="6477">8</cx:pt>
          <cx:pt idx="6478">8</cx:pt>
          <cx:pt idx="6479">8</cx:pt>
          <cx:pt idx="6480">8</cx:pt>
          <cx:pt idx="6481">8</cx:pt>
          <cx:pt idx="6482">8</cx:pt>
          <cx:pt idx="6483">8</cx:pt>
          <cx:pt idx="6484">8</cx:pt>
          <cx:pt idx="6485">8</cx:pt>
          <cx:pt idx="6486">8</cx:pt>
          <cx:pt idx="6487">8</cx:pt>
          <cx:pt idx="6488">8</cx:pt>
          <cx:pt idx="6489">8</cx:pt>
          <cx:pt idx="6490">8</cx:pt>
          <cx:pt idx="6491">8</cx:pt>
          <cx:pt idx="6492">8</cx:pt>
          <cx:pt idx="6493">8</cx:pt>
          <cx:pt idx="6494">8</cx:pt>
          <cx:pt idx="6495">8</cx:pt>
          <cx:pt idx="6496">6</cx:pt>
          <cx:pt idx="6497">8</cx:pt>
          <cx:pt idx="6498">6</cx:pt>
          <cx:pt idx="6499">8</cx:pt>
          <cx:pt idx="6500">6</cx:pt>
          <cx:pt idx="6501">8</cx:pt>
          <cx:pt idx="6502">6</cx:pt>
          <cx:pt idx="6503">6</cx:pt>
          <cx:pt idx="6504">6</cx:pt>
          <cx:pt idx="6505">8</cx:pt>
          <cx:pt idx="6506">8</cx:pt>
          <cx:pt idx="6507">6</cx:pt>
          <cx:pt idx="6508">6</cx:pt>
          <cx:pt idx="6509">6</cx:pt>
          <cx:pt idx="6510">6</cx:pt>
          <cx:pt idx="6511">6</cx:pt>
          <cx:pt idx="6512">6</cx:pt>
          <cx:pt idx="6513">8</cx:pt>
          <cx:pt idx="6514">8</cx:pt>
          <cx:pt idx="6515">8</cx:pt>
          <cx:pt idx="6516">8</cx:pt>
          <cx:pt idx="6517">8</cx:pt>
          <cx:pt idx="6518">8</cx:pt>
          <cx:pt idx="6519">8</cx:pt>
          <cx:pt idx="6520">8</cx:pt>
          <cx:pt idx="6521">8</cx:pt>
          <cx:pt idx="6522">8</cx:pt>
          <cx:pt idx="6523">8</cx:pt>
          <cx:pt idx="6524">8</cx:pt>
          <cx:pt idx="6525">8</cx:pt>
          <cx:pt idx="6526">8</cx:pt>
          <cx:pt idx="6527">6</cx:pt>
          <cx:pt idx="6528">6</cx:pt>
          <cx:pt idx="6529">6</cx:pt>
          <cx:pt idx="6530">6</cx:pt>
          <cx:pt idx="6531">6</cx:pt>
          <cx:pt idx="6532">6</cx:pt>
          <cx:pt idx="6533">6</cx:pt>
          <cx:pt idx="6534">6</cx:pt>
          <cx:pt idx="6535">6</cx:pt>
          <cx:pt idx="6536">6</cx:pt>
          <cx:pt idx="6537">6</cx:pt>
          <cx:pt idx="6538">6</cx:pt>
          <cx:pt idx="6539">8</cx:pt>
          <cx:pt idx="6540">6</cx:pt>
          <cx:pt idx="6541">6</cx:pt>
          <cx:pt idx="6542">6</cx:pt>
          <cx:pt idx="6543">6</cx:pt>
          <cx:pt idx="6544">6</cx:pt>
          <cx:pt idx="6545">6</cx:pt>
          <cx:pt idx="6546">8</cx:pt>
          <cx:pt idx="6547">6</cx:pt>
          <cx:pt idx="6548">6</cx:pt>
          <cx:pt idx="6549">6</cx:pt>
          <cx:pt idx="6550">6</cx:pt>
          <cx:pt idx="6551">6</cx:pt>
          <cx:pt idx="6552">6</cx:pt>
          <cx:pt idx="6553">6</cx:pt>
          <cx:pt idx="6554">6</cx:pt>
          <cx:pt idx="6555">6</cx:pt>
          <cx:pt idx="6556">6</cx:pt>
          <cx:pt idx="6557">6</cx:pt>
          <cx:pt idx="6558">6</cx:pt>
          <cx:pt idx="6559">6</cx:pt>
          <cx:pt idx="6560">8</cx:pt>
          <cx:pt idx="6561">8</cx:pt>
          <cx:pt idx="6562">8</cx:pt>
          <cx:pt idx="6563">8</cx:pt>
          <cx:pt idx="6564">8</cx:pt>
          <cx:pt idx="6565">8</cx:pt>
          <cx:pt idx="6566">6</cx:pt>
          <cx:pt idx="6567">8</cx:pt>
          <cx:pt idx="6568">8</cx:pt>
          <cx:pt idx="6569">6</cx:pt>
          <cx:pt idx="6570">6</cx:pt>
          <cx:pt idx="6571">8</cx:pt>
          <cx:pt idx="6572">6</cx:pt>
          <cx:pt idx="6573">6</cx:pt>
          <cx:pt idx="6574">8</cx:pt>
          <cx:pt idx="6575">6</cx:pt>
          <cx:pt idx="6576">6</cx:pt>
          <cx:pt idx="6577">6</cx:pt>
          <cx:pt idx="6578">4</cx:pt>
          <cx:pt idx="6579">8</cx:pt>
          <cx:pt idx="6580">6</cx:pt>
          <cx:pt idx="6581">6</cx:pt>
          <cx:pt idx="6582">6</cx:pt>
          <cx:pt idx="6583">6</cx:pt>
          <cx:pt idx="6584">6</cx:pt>
          <cx:pt idx="6585">6</cx:pt>
          <cx:pt idx="6586">6</cx:pt>
          <cx:pt idx="6587">6</cx:pt>
          <cx:pt idx="6588">6</cx:pt>
          <cx:pt idx="6589">6</cx:pt>
          <cx:pt idx="6590">6</cx:pt>
          <cx:pt idx="6591">6</cx:pt>
          <cx:pt idx="6592">6</cx:pt>
          <cx:pt idx="6593">6</cx:pt>
          <cx:pt idx="6594">6</cx:pt>
          <cx:pt idx="6595">6</cx:pt>
          <cx:pt idx="6596">6</cx:pt>
          <cx:pt idx="6597">6</cx:pt>
          <cx:pt idx="6598">6</cx:pt>
          <cx:pt idx="6599">6</cx:pt>
          <cx:pt idx="6600">8</cx:pt>
          <cx:pt idx="6601">8</cx:pt>
          <cx:pt idx="6602">8</cx:pt>
          <cx:pt idx="6603">8</cx:pt>
          <cx:pt idx="6604">8</cx:pt>
          <cx:pt idx="6605">8</cx:pt>
          <cx:pt idx="6606">6</cx:pt>
          <cx:pt idx="6607">6</cx:pt>
          <cx:pt idx="6608">6</cx:pt>
          <cx:pt idx="6609">6</cx:pt>
          <cx:pt idx="6610">6</cx:pt>
          <cx:pt idx="6611">6</cx:pt>
          <cx:pt idx="6612">8</cx:pt>
          <cx:pt idx="6613">8</cx:pt>
          <cx:pt idx="6614">8</cx:pt>
          <cx:pt idx="6615">8</cx:pt>
          <cx:pt idx="6616">8</cx:pt>
          <cx:pt idx="6617">8</cx:pt>
          <cx:pt idx="6618">8</cx:pt>
          <cx:pt idx="6619">8</cx:pt>
          <cx:pt idx="6620">8</cx:pt>
          <cx:pt idx="6621">8</cx:pt>
          <cx:pt idx="6622">8</cx:pt>
          <cx:pt idx="6623">8</cx:pt>
          <cx:pt idx="6624">8</cx:pt>
          <cx:pt idx="6625">8</cx:pt>
          <cx:pt idx="6626">6</cx:pt>
          <cx:pt idx="6627">6</cx:pt>
          <cx:pt idx="6628">6</cx:pt>
          <cx:pt idx="6629">6</cx:pt>
          <cx:pt idx="6630">6</cx:pt>
          <cx:pt idx="6631">6</cx:pt>
          <cx:pt idx="6632">6</cx:pt>
          <cx:pt idx="6633">4</cx:pt>
          <cx:pt idx="6634">8</cx:pt>
          <cx:pt idx="6635">8</cx:pt>
          <cx:pt idx="6636">6</cx:pt>
          <cx:pt idx="6637">6</cx:pt>
          <cx:pt idx="6638">8</cx:pt>
          <cx:pt idx="6639">6</cx:pt>
          <cx:pt idx="6640">6</cx:pt>
          <cx:pt idx="6641">8</cx:pt>
          <cx:pt idx="6642">8</cx:pt>
          <cx:pt idx="6643">8</cx:pt>
          <cx:pt idx="6644">8</cx:pt>
          <cx:pt idx="6645">8</cx:pt>
          <cx:pt idx="6646">6</cx:pt>
          <cx:pt idx="6647">6</cx:pt>
          <cx:pt idx="6648">8</cx:pt>
          <cx:pt idx="6649">6</cx:pt>
          <cx:pt idx="6650">6</cx:pt>
          <cx:pt idx="6651">4</cx:pt>
          <cx:pt idx="6652">6</cx:pt>
          <cx:pt idx="6653">4</cx:pt>
          <cx:pt idx="6654">4</cx:pt>
          <cx:pt idx="6655">4</cx:pt>
          <cx:pt idx="6656">4</cx:pt>
          <cx:pt idx="6657">4</cx:pt>
          <cx:pt idx="6658">4</cx:pt>
          <cx:pt idx="6659">4</cx:pt>
          <cx:pt idx="6660">6</cx:pt>
          <cx:pt idx="6661">6</cx:pt>
          <cx:pt idx="6662">6</cx:pt>
          <cx:pt idx="6663">6</cx:pt>
          <cx:pt idx="6664">6</cx:pt>
          <cx:pt idx="6665">6</cx:pt>
          <cx:pt idx="6666">6</cx:pt>
          <cx:pt idx="6667">6</cx:pt>
          <cx:pt idx="6668">6</cx:pt>
          <cx:pt idx="6669">6</cx:pt>
          <cx:pt idx="6670">6</cx:pt>
          <cx:pt idx="6671">4</cx:pt>
          <cx:pt idx="6672">4</cx:pt>
          <cx:pt idx="6673">4</cx:pt>
          <cx:pt idx="6674">4</cx:pt>
          <cx:pt idx="6675">4</cx:pt>
          <cx:pt idx="6676">4</cx:pt>
          <cx:pt idx="6677">4</cx:pt>
          <cx:pt idx="6678">4</cx:pt>
          <cx:pt idx="6679">4</cx:pt>
          <cx:pt idx="6680">4</cx:pt>
          <cx:pt idx="6681">4</cx:pt>
          <cx:pt idx="6682">4</cx:pt>
          <cx:pt idx="6683">4</cx:pt>
          <cx:pt idx="6684">4</cx:pt>
          <cx:pt idx="6685">4</cx:pt>
          <cx:pt idx="6686">4</cx:pt>
          <cx:pt idx="6687">4</cx:pt>
          <cx:pt idx="6688">4</cx:pt>
          <cx:pt idx="6689">4</cx:pt>
          <cx:pt idx="6690">8</cx:pt>
          <cx:pt idx="6691">8</cx:pt>
          <cx:pt idx="6692">8</cx:pt>
          <cx:pt idx="6693">8</cx:pt>
          <cx:pt idx="6694">8</cx:pt>
          <cx:pt idx="6695">8</cx:pt>
          <cx:pt idx="6696">8</cx:pt>
          <cx:pt idx="6697">8</cx:pt>
          <cx:pt idx="6698">8</cx:pt>
          <cx:pt idx="6699">8</cx:pt>
          <cx:pt idx="6700">8</cx:pt>
          <cx:pt idx="6701">8</cx:pt>
          <cx:pt idx="6702">8</cx:pt>
          <cx:pt idx="6703">8</cx:pt>
          <cx:pt idx="6704">8</cx:pt>
          <cx:pt idx="6705">8</cx:pt>
          <cx:pt idx="6706">8</cx:pt>
          <cx:pt idx="6707">8</cx:pt>
          <cx:pt idx="6708">8</cx:pt>
          <cx:pt idx="6709">8</cx:pt>
          <cx:pt idx="6710">8</cx:pt>
          <cx:pt idx="6711">8</cx:pt>
          <cx:pt idx="6712">4</cx:pt>
          <cx:pt idx="6713">4</cx:pt>
          <cx:pt idx="6714">4</cx:pt>
          <cx:pt idx="6715">4</cx:pt>
          <cx:pt idx="6716">4</cx:pt>
          <cx:pt idx="6717">4</cx:pt>
          <cx:pt idx="6718">4</cx:pt>
          <cx:pt idx="6719">4</cx:pt>
          <cx:pt idx="6720">4</cx:pt>
          <cx:pt idx="6721">4</cx:pt>
          <cx:pt idx="6722">4</cx:pt>
          <cx:pt idx="6723">4</cx:pt>
          <cx:pt idx="6724">4</cx:pt>
          <cx:pt idx="6725">4</cx:pt>
          <cx:pt idx="6726">4</cx:pt>
          <cx:pt idx="6727">6</cx:pt>
          <cx:pt idx="6728">6</cx:pt>
          <cx:pt idx="6729">6</cx:pt>
          <cx:pt idx="6730">6</cx:pt>
          <cx:pt idx="6731">6</cx:pt>
          <cx:pt idx="6732">6</cx:pt>
          <cx:pt idx="6733">6</cx:pt>
          <cx:pt idx="6734">6</cx:pt>
          <cx:pt idx="6735">6</cx:pt>
          <cx:pt idx="6736">6</cx:pt>
          <cx:pt idx="6737">6</cx:pt>
          <cx:pt idx="6738">6</cx:pt>
          <cx:pt idx="6739">12</cx:pt>
          <cx:pt idx="6740">12</cx:pt>
          <cx:pt idx="6741">4</cx:pt>
          <cx:pt idx="6742">4</cx:pt>
          <cx:pt idx="6743">4</cx:pt>
          <cx:pt idx="6744">4</cx:pt>
          <cx:pt idx="6745">4</cx:pt>
          <cx:pt idx="6746">4</cx:pt>
          <cx:pt idx="6747">4</cx:pt>
          <cx:pt idx="6748">4</cx:pt>
          <cx:pt idx="6749">4</cx:pt>
          <cx:pt idx="6750">4</cx:pt>
          <cx:pt idx="6751">4</cx:pt>
          <cx:pt idx="6752">4</cx:pt>
          <cx:pt idx="6753">6</cx:pt>
          <cx:pt idx="6754">6</cx:pt>
          <cx:pt idx="6755">6</cx:pt>
          <cx:pt idx="6756">6</cx:pt>
          <cx:pt idx="6757">6</cx:pt>
          <cx:pt idx="6758">6</cx:pt>
          <cx:pt idx="6759">6</cx:pt>
          <cx:pt idx="6760">6</cx:pt>
          <cx:pt idx="6761">6</cx:pt>
          <cx:pt idx="6762">6</cx:pt>
          <cx:pt idx="6763">6</cx:pt>
          <cx:pt idx="6764">6</cx:pt>
          <cx:pt idx="6765">6</cx:pt>
          <cx:pt idx="6766">6</cx:pt>
          <cx:pt idx="6767">6</cx:pt>
          <cx:pt idx="6768">6</cx:pt>
          <cx:pt idx="6769">6</cx:pt>
          <cx:pt idx="6770">6</cx:pt>
          <cx:pt idx="6771">6</cx:pt>
          <cx:pt idx="6772">6</cx:pt>
          <cx:pt idx="6773">6</cx:pt>
          <cx:pt idx="6774">6</cx:pt>
          <cx:pt idx="6775">6</cx:pt>
          <cx:pt idx="6776">6</cx:pt>
          <cx:pt idx="6777">6</cx:pt>
          <cx:pt idx="6778">6</cx:pt>
          <cx:pt idx="6779">6</cx:pt>
          <cx:pt idx="6780">6</cx:pt>
          <cx:pt idx="6781">6</cx:pt>
          <cx:pt idx="6782">6</cx:pt>
          <cx:pt idx="6783">6</cx:pt>
          <cx:pt idx="6784">6</cx:pt>
          <cx:pt idx="6785">6</cx:pt>
          <cx:pt idx="6786">6</cx:pt>
          <cx:pt idx="6787">6</cx:pt>
          <cx:pt idx="6788">6</cx:pt>
          <cx:pt idx="6789">6</cx:pt>
          <cx:pt idx="6790">6</cx:pt>
          <cx:pt idx="6791">6</cx:pt>
          <cx:pt idx="6792">4</cx:pt>
          <cx:pt idx="6793">4</cx:pt>
          <cx:pt idx="6794">3</cx:pt>
          <cx:pt idx="6795">4</cx:pt>
          <cx:pt idx="6796">4</cx:pt>
          <cx:pt idx="6797">4</cx:pt>
          <cx:pt idx="6798">3</cx:pt>
          <cx:pt idx="6799">4</cx:pt>
          <cx:pt idx="6800">4</cx:pt>
          <cx:pt idx="6801">4</cx:pt>
          <cx:pt idx="6802">6</cx:pt>
          <cx:pt idx="6803">4</cx:pt>
          <cx:pt idx="6804">4</cx:pt>
          <cx:pt idx="6805">4</cx:pt>
          <cx:pt idx="6806">6</cx:pt>
          <cx:pt idx="6807">6</cx:pt>
          <cx:pt idx="6808">6</cx:pt>
          <cx:pt idx="6809">6</cx:pt>
          <cx:pt idx="6810">6</cx:pt>
          <cx:pt idx="6811">6</cx:pt>
          <cx:pt idx="6812">6</cx:pt>
          <cx:pt idx="6813">6</cx:pt>
          <cx:pt idx="6814">6</cx:pt>
          <cx:pt idx="6815">6</cx:pt>
          <cx:pt idx="6816">6</cx:pt>
          <cx:pt idx="6817">6</cx:pt>
          <cx:pt idx="6818">8</cx:pt>
          <cx:pt idx="6819">8</cx:pt>
          <cx:pt idx="6820">8</cx:pt>
          <cx:pt idx="6821">6</cx:pt>
          <cx:pt idx="6822">6</cx:pt>
          <cx:pt idx="6823">8</cx:pt>
          <cx:pt idx="6824">6</cx:pt>
          <cx:pt idx="6825">3</cx:pt>
          <cx:pt idx="6826">3</cx:pt>
          <cx:pt idx="6827">3</cx:pt>
          <cx:pt idx="6828">3</cx:pt>
          <cx:pt idx="6829">3</cx:pt>
          <cx:pt idx="6830">3</cx:pt>
          <cx:pt idx="6831">3</cx:pt>
          <cx:pt idx="6832">3</cx:pt>
          <cx:pt idx="6833">3</cx:pt>
          <cx:pt idx="6834">3</cx:pt>
          <cx:pt idx="6835">3</cx:pt>
          <cx:pt idx="6836">3</cx:pt>
          <cx:pt idx="6837">3</cx:pt>
          <cx:pt idx="6838">3</cx:pt>
          <cx:pt idx="6839">3</cx:pt>
          <cx:pt idx="6840">3</cx:pt>
          <cx:pt idx="6841">3</cx:pt>
          <cx:pt idx="6842">4</cx:pt>
          <cx:pt idx="6843">4</cx:pt>
          <cx:pt idx="6844">4</cx:pt>
          <cx:pt idx="6845">4</cx:pt>
          <cx:pt idx="6846">4</cx:pt>
          <cx:pt idx="6847">4</cx:pt>
          <cx:pt idx="6848">4</cx:pt>
          <cx:pt idx="6849">4</cx:pt>
          <cx:pt idx="6850">4</cx:pt>
          <cx:pt idx="6851">4</cx:pt>
          <cx:pt idx="6852">4</cx:pt>
          <cx:pt idx="6853">4</cx:pt>
          <cx:pt idx="6854">4</cx:pt>
          <cx:pt idx="6855">4</cx:pt>
          <cx:pt idx="6856">4</cx:pt>
          <cx:pt idx="6857">4</cx:pt>
          <cx:pt idx="6858">4</cx:pt>
          <cx:pt idx="6859">4</cx:pt>
          <cx:pt idx="6860">4</cx:pt>
          <cx:pt idx="6861">4</cx:pt>
          <cx:pt idx="6862">6</cx:pt>
          <cx:pt idx="6863">6</cx:pt>
          <cx:pt idx="6864">6</cx:pt>
          <cx:pt idx="6865">6</cx:pt>
          <cx:pt idx="6866">6</cx:pt>
          <cx:pt idx="6867">6</cx:pt>
          <cx:pt idx="6868">6</cx:pt>
          <cx:pt idx="6869">6</cx:pt>
          <cx:pt idx="6870">6</cx:pt>
          <cx:pt idx="6871">6</cx:pt>
          <cx:pt idx="6872">6</cx:pt>
          <cx:pt idx="6873">6</cx:pt>
          <cx:pt idx="6874">6</cx:pt>
          <cx:pt idx="6875">6</cx:pt>
          <cx:pt idx="6876">6</cx:pt>
          <cx:pt idx="6877">6</cx:pt>
          <cx:pt idx="6878">6</cx:pt>
          <cx:pt idx="6879">6</cx:pt>
          <cx:pt idx="6880">6</cx:pt>
          <cx:pt idx="6881">6</cx:pt>
          <cx:pt idx="6882">6</cx:pt>
          <cx:pt idx="6883">6</cx:pt>
          <cx:pt idx="6884">6</cx:pt>
          <cx:pt idx="6885">6</cx:pt>
          <cx:pt idx="6886">6</cx:pt>
          <cx:pt idx="6887">6</cx:pt>
          <cx:pt idx="6888">6</cx:pt>
          <cx:pt idx="6889">6</cx:pt>
          <cx:pt idx="6890">6</cx:pt>
          <cx:pt idx="6891">6</cx:pt>
          <cx:pt idx="6892">6</cx:pt>
          <cx:pt idx="6893">6</cx:pt>
          <cx:pt idx="6894">6</cx:pt>
          <cx:pt idx="6895">4</cx:pt>
          <cx:pt idx="6896">4</cx:pt>
          <cx:pt idx="6897">4</cx:pt>
          <cx:pt idx="6898">4</cx:pt>
          <cx:pt idx="6899">4</cx:pt>
          <cx:pt idx="6900">4</cx:pt>
          <cx:pt idx="6901">4</cx:pt>
          <cx:pt idx="6902">4</cx:pt>
          <cx:pt idx="6903">4</cx:pt>
          <cx:pt idx="6904">4</cx:pt>
          <cx:pt idx="6905">4</cx:pt>
          <cx:pt idx="6906">4</cx:pt>
          <cx:pt idx="6907">4</cx:pt>
          <cx:pt idx="6908">4</cx:pt>
          <cx:pt idx="6909">4</cx:pt>
          <cx:pt idx="6910">4</cx:pt>
          <cx:pt idx="6911">4</cx:pt>
          <cx:pt idx="6912">4</cx:pt>
          <cx:pt idx="6913">4</cx:pt>
          <cx:pt idx="6914">4</cx:pt>
          <cx:pt idx="6915">4</cx:pt>
          <cx:pt idx="6916">4</cx:pt>
          <cx:pt idx="6917">4</cx:pt>
          <cx:pt idx="6918">4</cx:pt>
          <cx:pt idx="6919">4</cx:pt>
          <cx:pt idx="6920">8</cx:pt>
          <cx:pt idx="6921">0</cx:pt>
          <cx:pt idx="6922">0</cx:pt>
          <cx:pt idx="6923">0</cx:pt>
          <cx:pt idx="6924">0</cx:pt>
          <cx:pt idx="6925">0</cx:pt>
          <cx:pt idx="6926">0</cx:pt>
          <cx:pt idx="6927">0</cx:pt>
          <cx:pt idx="6928">0</cx:pt>
          <cx:pt idx="6929">0</cx:pt>
          <cx:pt idx="6930">0</cx:pt>
          <cx:pt idx="6931">0</cx:pt>
          <cx:pt idx="6932">0</cx:pt>
          <cx:pt idx="6933">0</cx:pt>
          <cx:pt idx="6934">0</cx:pt>
          <cx:pt idx="6935">0</cx:pt>
          <cx:pt idx="6936">0</cx:pt>
          <cx:pt idx="6937">0</cx:pt>
          <cx:pt idx="6938">0</cx:pt>
          <cx:pt idx="6939">6</cx:pt>
          <cx:pt idx="6940">6</cx:pt>
          <cx:pt idx="6941">6</cx:pt>
          <cx:pt idx="6942">6</cx:pt>
          <cx:pt idx="6943">6</cx:pt>
          <cx:pt idx="6944">6</cx:pt>
          <cx:pt idx="6945">6</cx:pt>
          <cx:pt idx="6946">6</cx:pt>
          <cx:pt idx="6947">6</cx:pt>
          <cx:pt idx="6948">6</cx:pt>
          <cx:pt idx="6949">6</cx:pt>
          <cx:pt idx="6950">6</cx:pt>
          <cx:pt idx="6951">6</cx:pt>
          <cx:pt idx="6952">6</cx:pt>
          <cx:pt idx="6953">6</cx:pt>
          <cx:pt idx="6954">6</cx:pt>
          <cx:pt idx="6955">6</cx:pt>
          <cx:pt idx="6956">6</cx:pt>
          <cx:pt idx="6957">6</cx:pt>
          <cx:pt idx="6958">6</cx:pt>
          <cx:pt idx="6959">6</cx:pt>
          <cx:pt idx="6960">6</cx:pt>
          <cx:pt idx="6961">6</cx:pt>
          <cx:pt idx="6962">6</cx:pt>
          <cx:pt idx="6963">6</cx:pt>
          <cx:pt idx="6964">6</cx:pt>
          <cx:pt idx="6965">6</cx:pt>
          <cx:pt idx="6966">6</cx:pt>
          <cx:pt idx="6967">6</cx:pt>
          <cx:pt idx="6968">6</cx:pt>
          <cx:pt idx="6969">8</cx:pt>
          <cx:pt idx="6970">6</cx:pt>
          <cx:pt idx="6971">6</cx:pt>
          <cx:pt idx="6972">8</cx:pt>
          <cx:pt idx="6973">6</cx:pt>
          <cx:pt idx="6974">6</cx:pt>
          <cx:pt idx="6975">6</cx:pt>
          <cx:pt idx="6976">6</cx:pt>
          <cx:pt idx="6977">6</cx:pt>
          <cx:pt idx="6978">6</cx:pt>
          <cx:pt idx="6979">6</cx:pt>
          <cx:pt idx="6980">6</cx:pt>
          <cx:pt idx="6981">6</cx:pt>
          <cx:pt idx="6982">6</cx:pt>
          <cx:pt idx="6983">6</cx:pt>
          <cx:pt idx="6984">6</cx:pt>
          <cx:pt idx="6985">6</cx:pt>
          <cx:pt idx="6986">6</cx:pt>
          <cx:pt idx="6987">6</cx:pt>
          <cx:pt idx="6988">6</cx:pt>
          <cx:pt idx="6989">6</cx:pt>
          <cx:pt idx="6990">6</cx:pt>
          <cx:pt idx="6991">6</cx:pt>
          <cx:pt idx="6992">6</cx:pt>
          <cx:pt idx="6993">6</cx:pt>
          <cx:pt idx="6994">6</cx:pt>
          <cx:pt idx="6995">6</cx:pt>
          <cx:pt idx="6996">6</cx:pt>
          <cx:pt idx="6997">6</cx:pt>
          <cx:pt idx="6998">8</cx:pt>
          <cx:pt idx="6999">8</cx:pt>
          <cx:pt idx="7000">6</cx:pt>
          <cx:pt idx="7001">6</cx:pt>
          <cx:pt idx="7002">6</cx:pt>
          <cx:pt idx="7003">6</cx:pt>
          <cx:pt idx="7004">6</cx:pt>
          <cx:pt idx="7005">6</cx:pt>
          <cx:pt idx="7006">6</cx:pt>
          <cx:pt idx="7007">6</cx:pt>
          <cx:pt idx="7008">4</cx:pt>
          <cx:pt idx="7009">4</cx:pt>
          <cx:pt idx="7010">4</cx:pt>
          <cx:pt idx="7011">4</cx:pt>
          <cx:pt idx="7012">4</cx:pt>
          <cx:pt idx="7013">4</cx:pt>
          <cx:pt idx="7014">4</cx:pt>
          <cx:pt idx="7015">4</cx:pt>
          <cx:pt idx="7016">4</cx:pt>
          <cx:pt idx="7017">4</cx:pt>
          <cx:pt idx="7018">4</cx:pt>
          <cx:pt idx="7019">4</cx:pt>
          <cx:pt idx="7020">8</cx:pt>
          <cx:pt idx="7021">8</cx:pt>
          <cx:pt idx="7022">8</cx:pt>
          <cx:pt idx="7023">8</cx:pt>
          <cx:pt idx="7024">6</cx:pt>
          <cx:pt idx="7025">6</cx:pt>
          <cx:pt idx="7026">6</cx:pt>
          <cx:pt idx="7027">6</cx:pt>
          <cx:pt idx="7028">6</cx:pt>
          <cx:pt idx="7029">6</cx:pt>
          <cx:pt idx="7030">6</cx:pt>
          <cx:pt idx="7031">6</cx:pt>
          <cx:pt idx="7032">6</cx:pt>
          <cx:pt idx="7033">6</cx:pt>
          <cx:pt idx="7034">6</cx:pt>
          <cx:pt idx="7035">6</cx:pt>
          <cx:pt idx="7036">6</cx:pt>
          <cx:pt idx="7037">4</cx:pt>
          <cx:pt idx="7038">6</cx:pt>
          <cx:pt idx="7039">6</cx:pt>
          <cx:pt idx="7040">6</cx:pt>
          <cx:pt idx="7041">6</cx:pt>
          <cx:pt idx="7042">6</cx:pt>
          <cx:pt idx="7043">4</cx:pt>
          <cx:pt idx="7044">6</cx:pt>
          <cx:pt idx="7045">4</cx:pt>
          <cx:pt idx="7046">4</cx:pt>
          <cx:pt idx="7047">6</cx:pt>
          <cx:pt idx="7048">6</cx:pt>
          <cx:pt idx="7049">6</cx:pt>
          <cx:pt idx="7050">6</cx:pt>
          <cx:pt idx="7051">6</cx:pt>
          <cx:pt idx="7052">6</cx:pt>
          <cx:pt idx="7053">6</cx:pt>
          <cx:pt idx="7054">6</cx:pt>
          <cx:pt idx="7055">12</cx:pt>
          <cx:pt idx="7056">12</cx:pt>
          <cx:pt idx="7057">12</cx:pt>
          <cx:pt idx="7058">12</cx:pt>
          <cx:pt idx="7059">12</cx:pt>
          <cx:pt idx="7060">12</cx:pt>
          <cx:pt idx="7061">12</cx:pt>
          <cx:pt idx="7062">12</cx:pt>
          <cx:pt idx="7063">12</cx:pt>
          <cx:pt idx="7064">8</cx:pt>
          <cx:pt idx="7065">8</cx:pt>
          <cx:pt idx="7066">8</cx:pt>
          <cx:pt idx="7067">8</cx:pt>
          <cx:pt idx="7068">8</cx:pt>
          <cx:pt idx="7069">8</cx:pt>
          <cx:pt idx="7070">8</cx:pt>
          <cx:pt idx="7071">6</cx:pt>
          <cx:pt idx="7072">4</cx:pt>
          <cx:pt idx="7073">4</cx:pt>
          <cx:pt idx="7074">8</cx:pt>
          <cx:pt idx="7075">8</cx:pt>
          <cx:pt idx="7076">6</cx:pt>
          <cx:pt idx="7077">4</cx:pt>
          <cx:pt idx="7078">8</cx:pt>
          <cx:pt idx="7079">8</cx:pt>
          <cx:pt idx="7080">8</cx:pt>
          <cx:pt idx="7081">6</cx:pt>
          <cx:pt idx="7082">4</cx:pt>
          <cx:pt idx="7083">4</cx:pt>
          <cx:pt idx="7084">8</cx:pt>
          <cx:pt idx="7085">6</cx:pt>
          <cx:pt idx="7086">4</cx:pt>
          <cx:pt idx="7087">4</cx:pt>
          <cx:pt idx="7088">6</cx:pt>
          <cx:pt idx="7089">4</cx:pt>
          <cx:pt idx="7090">8</cx:pt>
          <cx:pt idx="7091">8</cx:pt>
          <cx:pt idx="7092">4</cx:pt>
          <cx:pt idx="7093">8</cx:pt>
          <cx:pt idx="7094">6</cx:pt>
          <cx:pt idx="7095">4</cx:pt>
          <cx:pt idx="7096">6</cx:pt>
          <cx:pt idx="7097">6</cx:pt>
          <cx:pt idx="7098">4</cx:pt>
          <cx:pt idx="7099">4</cx:pt>
          <cx:pt idx="7100">4</cx:pt>
          <cx:pt idx="7101">4</cx:pt>
          <cx:pt idx="7102">4</cx:pt>
          <cx:pt idx="7103">4</cx:pt>
          <cx:pt idx="7104">4</cx:pt>
          <cx:pt idx="7105">4</cx:pt>
          <cx:pt idx="7106">4</cx:pt>
          <cx:pt idx="7107">4</cx:pt>
          <cx:pt idx="7108">4</cx:pt>
          <cx:pt idx="7109">4</cx:pt>
          <cx:pt idx="7110">4</cx:pt>
          <cx:pt idx="7111">4</cx:pt>
          <cx:pt idx="7112">4</cx:pt>
          <cx:pt idx="7113">4</cx:pt>
          <cx:pt idx="7114">4</cx:pt>
          <cx:pt idx="7115">4</cx:pt>
          <cx:pt idx="7116">4</cx:pt>
          <cx:pt idx="7117">4</cx:pt>
          <cx:pt idx="7118">4</cx:pt>
          <cx:pt idx="7119">4</cx:pt>
          <cx:pt idx="7120">4</cx:pt>
          <cx:pt idx="7121">4</cx:pt>
          <cx:pt idx="7122">4</cx:pt>
          <cx:pt idx="7123">4</cx:pt>
          <cx:pt idx="7124">4</cx:pt>
          <cx:pt idx="7125">4</cx:pt>
          <cx:pt idx="7126">4</cx:pt>
          <cx:pt idx="7127">4</cx:pt>
          <cx:pt idx="7128">6</cx:pt>
          <cx:pt idx="7129">4</cx:pt>
          <cx:pt idx="7130">6</cx:pt>
          <cx:pt idx="7131">4</cx:pt>
          <cx:pt idx="7132">6</cx:pt>
          <cx:pt idx="7133">6</cx:pt>
          <cx:pt idx="7134">4</cx:pt>
          <cx:pt idx="7135">6</cx:pt>
          <cx:pt idx="7136">6</cx:pt>
          <cx:pt idx="7137">6</cx:pt>
          <cx:pt idx="7138">6</cx:pt>
          <cx:pt idx="7139">6</cx:pt>
          <cx:pt idx="7140">6</cx:pt>
          <cx:pt idx="7141">6</cx:pt>
          <cx:pt idx="7142">6</cx:pt>
          <cx:pt idx="7143">6</cx:pt>
          <cx:pt idx="7144">6</cx:pt>
          <cx:pt idx="7145">6</cx:pt>
          <cx:pt idx="7146">6</cx:pt>
          <cx:pt idx="7147">6</cx:pt>
          <cx:pt idx="7148">6</cx:pt>
          <cx:pt idx="7149">6</cx:pt>
          <cx:pt idx="7150">6</cx:pt>
          <cx:pt idx="7151">6</cx:pt>
          <cx:pt idx="7152">6</cx:pt>
          <cx:pt idx="7153">6</cx:pt>
          <cx:pt idx="7154">6</cx:pt>
          <cx:pt idx="7155">6</cx:pt>
          <cx:pt idx="7156">6</cx:pt>
          <cx:pt idx="7157">6</cx:pt>
          <cx:pt idx="7158">6</cx:pt>
          <cx:pt idx="7159">6</cx:pt>
          <cx:pt idx="7160">6</cx:pt>
          <cx:pt idx="7161">6</cx:pt>
          <cx:pt idx="7162">6</cx:pt>
          <cx:pt idx="7163">6</cx:pt>
          <cx:pt idx="7164">6</cx:pt>
          <cx:pt idx="7165">6</cx:pt>
          <cx:pt idx="7166">6</cx:pt>
          <cx:pt idx="7167">4</cx:pt>
          <cx:pt idx="7168">4</cx:pt>
          <cx:pt idx="7169">4</cx:pt>
          <cx:pt idx="7170">4</cx:pt>
          <cx:pt idx="7171">4</cx:pt>
          <cx:pt idx="7172">4</cx:pt>
          <cx:pt idx="7173">4</cx:pt>
          <cx:pt idx="7174">4</cx:pt>
          <cx:pt idx="7175">4</cx:pt>
          <cx:pt idx="7176">4</cx:pt>
          <cx:pt idx="7177">4</cx:pt>
          <cx:pt idx="7178">4</cx:pt>
          <cx:pt idx="7179">4</cx:pt>
          <cx:pt idx="7180">4</cx:pt>
          <cx:pt idx="7181">4</cx:pt>
          <cx:pt idx="7182">4</cx:pt>
          <cx:pt idx="7183">4</cx:pt>
          <cx:pt idx="7184">4</cx:pt>
          <cx:pt idx="7185">4</cx:pt>
          <cx:pt idx="7186">4</cx:pt>
          <cx:pt idx="7187">4</cx:pt>
          <cx:pt idx="7188">4</cx:pt>
          <cx:pt idx="7189">5</cx:pt>
          <cx:pt idx="7190">5</cx:pt>
          <cx:pt idx="7191">5</cx:pt>
          <cx:pt idx="7192">5</cx:pt>
          <cx:pt idx="7193">5</cx:pt>
          <cx:pt idx="7194">5</cx:pt>
          <cx:pt idx="7195">5</cx:pt>
          <cx:pt idx="7196">5</cx:pt>
          <cx:pt idx="7197">5</cx:pt>
          <cx:pt idx="7198">5</cx:pt>
          <cx:pt idx="7199">5</cx:pt>
          <cx:pt idx="7200">5</cx:pt>
          <cx:pt idx="7201">5</cx:pt>
          <cx:pt idx="7202">5</cx:pt>
          <cx:pt idx="7203">5</cx:pt>
          <cx:pt idx="7204">5</cx:pt>
          <cx:pt idx="7205">5</cx:pt>
          <cx:pt idx="7206">5</cx:pt>
          <cx:pt idx="7207">5</cx:pt>
          <cx:pt idx="7208">5</cx:pt>
          <cx:pt idx="7209">5</cx:pt>
          <cx:pt idx="7210">5</cx:pt>
          <cx:pt idx="7211">5</cx:pt>
          <cx:pt idx="7212">5</cx:pt>
          <cx:pt idx="7213">5</cx:pt>
          <cx:pt idx="7214">5</cx:pt>
          <cx:pt idx="7215">5</cx:pt>
          <cx:pt idx="7216">5</cx:pt>
          <cx:pt idx="7217">5</cx:pt>
          <cx:pt idx="7218">5</cx:pt>
          <cx:pt idx="7219">5</cx:pt>
          <cx:pt idx="7220">5</cx:pt>
          <cx:pt idx="7221">5</cx:pt>
          <cx:pt idx="7222">5</cx:pt>
          <cx:pt idx="7223">5</cx:pt>
          <cx:pt idx="7224">5</cx:pt>
          <cx:pt idx="7225">6</cx:pt>
          <cx:pt idx="7226">6</cx:pt>
          <cx:pt idx="7227">6</cx:pt>
          <cx:pt idx="7228">6</cx:pt>
          <cx:pt idx="7229">6</cx:pt>
          <cx:pt idx="7230">6</cx:pt>
          <cx:pt idx="7231">6</cx:pt>
          <cx:pt idx="7232">6</cx:pt>
          <cx:pt idx="7233">6</cx:pt>
          <cx:pt idx="7234">6</cx:pt>
          <cx:pt idx="7235">6</cx:pt>
          <cx:pt idx="7236">6</cx:pt>
          <cx:pt idx="7237">6</cx:pt>
          <cx:pt idx="7238">6</cx:pt>
          <cx:pt idx="7239">6</cx:pt>
          <cx:pt idx="7240">6</cx:pt>
          <cx:pt idx="7241">6</cx:pt>
          <cx:pt idx="7242">6</cx:pt>
          <cx:pt idx="7243">6</cx:pt>
          <cx:pt idx="7244">6</cx:pt>
          <cx:pt idx="7245">6</cx:pt>
          <cx:pt idx="7246">6</cx:pt>
          <cx:pt idx="7247">6</cx:pt>
          <cx:pt idx="7248">6</cx:pt>
          <cx:pt idx="7249">6</cx:pt>
          <cx:pt idx="7250">6</cx:pt>
          <cx:pt idx="7251">6</cx:pt>
          <cx:pt idx="7252">6</cx:pt>
          <cx:pt idx="7253">6</cx:pt>
          <cx:pt idx="7254">6</cx:pt>
          <cx:pt idx="7255">6</cx:pt>
          <cx:pt idx="7256">6</cx:pt>
          <cx:pt idx="7257">6</cx:pt>
          <cx:pt idx="7258">6</cx:pt>
          <cx:pt idx="7259">6</cx:pt>
          <cx:pt idx="7260">6</cx:pt>
          <cx:pt idx="7261">6</cx:pt>
          <cx:pt idx="7262">6</cx:pt>
          <cx:pt idx="7263">6</cx:pt>
          <cx:pt idx="7264">4</cx:pt>
          <cx:pt idx="7265">4</cx:pt>
          <cx:pt idx="7266">4</cx:pt>
          <cx:pt idx="7267">4</cx:pt>
          <cx:pt idx="7268">4</cx:pt>
          <cx:pt idx="7269">4</cx:pt>
          <cx:pt idx="7270">4</cx:pt>
          <cx:pt idx="7271">4</cx:pt>
          <cx:pt idx="7272">4</cx:pt>
          <cx:pt idx="7273">4</cx:pt>
          <cx:pt idx="7274">4</cx:pt>
          <cx:pt idx="7275">4</cx:pt>
          <cx:pt idx="7276">4</cx:pt>
          <cx:pt idx="7277">4</cx:pt>
          <cx:pt idx="7278">4</cx:pt>
          <cx:pt idx="7279">4</cx:pt>
          <cx:pt idx="7280">4</cx:pt>
          <cx:pt idx="7281">4</cx:pt>
          <cx:pt idx="7282">4</cx:pt>
          <cx:pt idx="7283">4</cx:pt>
          <cx:pt idx="7284">4</cx:pt>
          <cx:pt idx="7285">4</cx:pt>
          <cx:pt idx="7286">4</cx:pt>
          <cx:pt idx="7287">4</cx:pt>
          <cx:pt idx="7288">4</cx:pt>
          <cx:pt idx="7289">4</cx:pt>
          <cx:pt idx="7290">4</cx:pt>
          <cx:pt idx="7291">4</cx:pt>
          <cx:pt idx="7292">4</cx:pt>
          <cx:pt idx="7293">6</cx:pt>
          <cx:pt idx="7294">6</cx:pt>
          <cx:pt idx="7295">6</cx:pt>
          <cx:pt idx="7296">6</cx:pt>
          <cx:pt idx="7297">6</cx:pt>
          <cx:pt idx="7298">6</cx:pt>
          <cx:pt idx="7299">6</cx:pt>
          <cx:pt idx="7300">6</cx:pt>
          <cx:pt idx="7301">6</cx:pt>
          <cx:pt idx="7302">6</cx:pt>
          <cx:pt idx="7303">6</cx:pt>
          <cx:pt idx="7304">6</cx:pt>
          <cx:pt idx="7305">6</cx:pt>
          <cx:pt idx="7306">6</cx:pt>
          <cx:pt idx="7307">6</cx:pt>
          <cx:pt idx="7308">4</cx:pt>
          <cx:pt idx="7309">4</cx:pt>
          <cx:pt idx="7310">4</cx:pt>
          <cx:pt idx="7311">4</cx:pt>
          <cx:pt idx="7312">4</cx:pt>
          <cx:pt idx="7313">4</cx:pt>
          <cx:pt idx="7314">4</cx:pt>
          <cx:pt idx="7315">4</cx:pt>
          <cx:pt idx="7316">4</cx:pt>
          <cx:pt idx="7317">4</cx:pt>
          <cx:pt idx="7318">4</cx:pt>
          <cx:pt idx="7319">4</cx:pt>
          <cx:pt idx="7320">4</cx:pt>
          <cx:pt idx="7321">4</cx:pt>
          <cx:pt idx="7322">4</cx:pt>
          <cx:pt idx="7323">4</cx:pt>
          <cx:pt idx="7324">4</cx:pt>
          <cx:pt idx="7325">4</cx:pt>
          <cx:pt idx="7326">4</cx:pt>
          <cx:pt idx="7327">4</cx:pt>
          <cx:pt idx="7328">4</cx:pt>
          <cx:pt idx="7329">4</cx:pt>
          <cx:pt idx="7330">4</cx:pt>
          <cx:pt idx="7331">4</cx:pt>
          <cx:pt idx="7332">4</cx:pt>
          <cx:pt idx="7333">4</cx:pt>
          <cx:pt idx="7334">4</cx:pt>
          <cx:pt idx="7335">4</cx:pt>
          <cx:pt idx="7336">6</cx:pt>
          <cx:pt idx="7337">4</cx:pt>
          <cx:pt idx="7338">4</cx:pt>
          <cx:pt idx="7339">4</cx:pt>
          <cx:pt idx="7340">6</cx:pt>
          <cx:pt idx="7341">4</cx:pt>
          <cx:pt idx="7342">4</cx:pt>
          <cx:pt idx="7343">4</cx:pt>
          <cx:pt idx="7344">4</cx:pt>
          <cx:pt idx="7345">4</cx:pt>
          <cx:pt idx="7346">4</cx:pt>
          <cx:pt idx="7347">4</cx:pt>
          <cx:pt idx="7348">6</cx:pt>
          <cx:pt idx="7349">4</cx:pt>
          <cx:pt idx="7350">6</cx:pt>
          <cx:pt idx="7351">4</cx:pt>
          <cx:pt idx="7352">4</cx:pt>
          <cx:pt idx="7353">4</cx:pt>
          <cx:pt idx="7354">4</cx:pt>
          <cx:pt idx="7355">4</cx:pt>
          <cx:pt idx="7356">4</cx:pt>
          <cx:pt idx="7357">4</cx:pt>
          <cx:pt idx="7358">4</cx:pt>
          <cx:pt idx="7359">4</cx:pt>
          <cx:pt idx="7360">4</cx:pt>
          <cx:pt idx="7361">4</cx:pt>
          <cx:pt idx="7362">4</cx:pt>
          <cx:pt idx="7363">4</cx:pt>
          <cx:pt idx="7364">4</cx:pt>
          <cx:pt idx="7365">4</cx:pt>
          <cx:pt idx="7366">4</cx:pt>
          <cx:pt idx="7367">4</cx:pt>
          <cx:pt idx="7368">4</cx:pt>
          <cx:pt idx="7369">4</cx:pt>
          <cx:pt idx="7370">4</cx:pt>
          <cx:pt idx="7371">4</cx:pt>
          <cx:pt idx="7372">4</cx:pt>
          <cx:pt idx="7373">4</cx:pt>
          <cx:pt idx="7374">4</cx:pt>
          <cx:pt idx="7375">4</cx:pt>
          <cx:pt idx="7376">4</cx:pt>
          <cx:pt idx="7377">4</cx:pt>
          <cx:pt idx="7378">4</cx:pt>
          <cx:pt idx="7379">4</cx:pt>
          <cx:pt idx="7380">4</cx:pt>
          <cx:pt idx="7381">4</cx:pt>
          <cx:pt idx="7382">6</cx:pt>
          <cx:pt idx="7383">4</cx:pt>
          <cx:pt idx="7384">6</cx:pt>
          <cx:pt idx="7385">4</cx:pt>
          <cx:pt idx="7386">4</cx:pt>
          <cx:pt idx="7387">4</cx:pt>
          <cx:pt idx="7388">4</cx:pt>
          <cx:pt idx="7389">4</cx:pt>
          <cx:pt idx="7390">4</cx:pt>
          <cx:pt idx="7391">6</cx:pt>
          <cx:pt idx="7392">4</cx:pt>
          <cx:pt idx="7393">4</cx:pt>
          <cx:pt idx="7394">4</cx:pt>
          <cx:pt idx="7395">4</cx:pt>
          <cx:pt idx="7396">4</cx:pt>
          <cx:pt idx="7397">4</cx:pt>
          <cx:pt idx="7398">6</cx:pt>
          <cx:pt idx="7399">6</cx:pt>
          <cx:pt idx="7400">6</cx:pt>
          <cx:pt idx="7401">6</cx:pt>
          <cx:pt idx="7402">6</cx:pt>
          <cx:pt idx="7403">6</cx:pt>
          <cx:pt idx="7404">6</cx:pt>
          <cx:pt idx="7405">6</cx:pt>
          <cx:pt idx="7406">6</cx:pt>
          <cx:pt idx="7407">6</cx:pt>
          <cx:pt idx="7408">6</cx:pt>
          <cx:pt idx="7409">6</cx:pt>
          <cx:pt idx="7410">6</cx:pt>
          <cx:pt idx="7411">6</cx:pt>
          <cx:pt idx="7412">6</cx:pt>
          <cx:pt idx="7413">6</cx:pt>
          <cx:pt idx="7414">6</cx:pt>
          <cx:pt idx="7415">8</cx:pt>
          <cx:pt idx="7416">6</cx:pt>
          <cx:pt idx="7417">6</cx:pt>
          <cx:pt idx="7418">6</cx:pt>
          <cx:pt idx="7419">6</cx:pt>
          <cx:pt idx="7420">8</cx:pt>
          <cx:pt idx="7421">8</cx:pt>
          <cx:pt idx="7422">8</cx:pt>
          <cx:pt idx="7423">8</cx:pt>
          <cx:pt idx="7424">6</cx:pt>
          <cx:pt idx="7425">8</cx:pt>
          <cx:pt idx="7426">6</cx:pt>
          <cx:pt idx="7427">8</cx:pt>
          <cx:pt idx="7428">8</cx:pt>
          <cx:pt idx="7429">6</cx:pt>
          <cx:pt idx="7430">8</cx:pt>
          <cx:pt idx="7431">6</cx:pt>
          <cx:pt idx="7432">8</cx:pt>
          <cx:pt idx="7433">6</cx:pt>
          <cx:pt idx="7434">6</cx:pt>
          <cx:pt idx="7435">6</cx:pt>
          <cx:pt idx="7436">6</cx:pt>
          <cx:pt idx="7437">6</cx:pt>
          <cx:pt idx="7438">6</cx:pt>
          <cx:pt idx="7439">6</cx:pt>
          <cx:pt idx="7440">6</cx:pt>
          <cx:pt idx="7441">6</cx:pt>
          <cx:pt idx="7442">6</cx:pt>
          <cx:pt idx="7443">12</cx:pt>
          <cx:pt idx="7444">12</cx:pt>
          <cx:pt idx="7445">4</cx:pt>
          <cx:pt idx="7446">4</cx:pt>
          <cx:pt idx="7447">4</cx:pt>
          <cx:pt idx="7448">4</cx:pt>
          <cx:pt idx="7449">4</cx:pt>
          <cx:pt idx="7450">4</cx:pt>
          <cx:pt idx="7451">4</cx:pt>
          <cx:pt idx="7452">4</cx:pt>
          <cx:pt idx="7453">4</cx:pt>
          <cx:pt idx="7454">4</cx:pt>
          <cx:pt idx="7455">4</cx:pt>
          <cx:pt idx="7456">4</cx:pt>
          <cx:pt idx="7457">4</cx:pt>
          <cx:pt idx="7458">4</cx:pt>
          <cx:pt idx="7459">4</cx:pt>
          <cx:pt idx="7460">4</cx:pt>
          <cx:pt idx="7461">4</cx:pt>
          <cx:pt idx="7462">4</cx:pt>
          <cx:pt idx="7463">4</cx:pt>
          <cx:pt idx="7464">4</cx:pt>
          <cx:pt idx="7465">4</cx:pt>
          <cx:pt idx="7466">4</cx:pt>
          <cx:pt idx="7467">6</cx:pt>
          <cx:pt idx="7468">4</cx:pt>
          <cx:pt idx="7469">4</cx:pt>
          <cx:pt idx="7470">4</cx:pt>
          <cx:pt idx="7471">4</cx:pt>
          <cx:pt idx="7472">4</cx:pt>
          <cx:pt idx="7473">4</cx:pt>
          <cx:pt idx="7474">4</cx:pt>
          <cx:pt idx="7475">4</cx:pt>
          <cx:pt idx="7476">4</cx:pt>
          <cx:pt idx="7477">4</cx:pt>
          <cx:pt idx="7478">4</cx:pt>
          <cx:pt idx="7479">6</cx:pt>
          <cx:pt idx="7480">4</cx:pt>
          <cx:pt idx="7481">4</cx:pt>
          <cx:pt idx="7482">4</cx:pt>
          <cx:pt idx="7483">4</cx:pt>
          <cx:pt idx="7484">4</cx:pt>
          <cx:pt idx="7485">4</cx:pt>
          <cx:pt idx="7486">4</cx:pt>
          <cx:pt idx="7487">6</cx:pt>
          <cx:pt idx="7488">4</cx:pt>
          <cx:pt idx="7489">4</cx:pt>
          <cx:pt idx="7490">4</cx:pt>
          <cx:pt idx="7491">4</cx:pt>
          <cx:pt idx="7492">4</cx:pt>
          <cx:pt idx="7493">6</cx:pt>
          <cx:pt idx="7494">6</cx:pt>
          <cx:pt idx="7495">6</cx:pt>
          <cx:pt idx="7496">6</cx:pt>
          <cx:pt idx="7497">6</cx:pt>
          <cx:pt idx="7498">6</cx:pt>
          <cx:pt idx="7499">6</cx:pt>
          <cx:pt idx="7500">6</cx:pt>
          <cx:pt idx="7501">6</cx:pt>
          <cx:pt idx="7502">6</cx:pt>
          <cx:pt idx="7503">6</cx:pt>
          <cx:pt idx="7504">6</cx:pt>
          <cx:pt idx="7505">6</cx:pt>
          <cx:pt idx="7506">6</cx:pt>
          <cx:pt idx="7507">6</cx:pt>
          <cx:pt idx="7508">6</cx:pt>
          <cx:pt idx="7509">6</cx:pt>
          <cx:pt idx="7510">6</cx:pt>
          <cx:pt idx="7511">6</cx:pt>
          <cx:pt idx="7512">6</cx:pt>
          <cx:pt idx="7513">6</cx:pt>
          <cx:pt idx="7514">6</cx:pt>
          <cx:pt idx="7515">6</cx:pt>
          <cx:pt idx="7516">6</cx:pt>
          <cx:pt idx="7517">6</cx:pt>
          <cx:pt idx="7518">6</cx:pt>
          <cx:pt idx="7519">6</cx:pt>
          <cx:pt idx="7520">6</cx:pt>
          <cx:pt idx="7521">6</cx:pt>
          <cx:pt idx="7522">6</cx:pt>
          <cx:pt idx="7523">6</cx:pt>
          <cx:pt idx="7524">6</cx:pt>
          <cx:pt idx="7525">6</cx:pt>
          <cx:pt idx="7526">6</cx:pt>
          <cx:pt idx="7527">6</cx:pt>
          <cx:pt idx="7528">6</cx:pt>
          <cx:pt idx="7529">6</cx:pt>
          <cx:pt idx="7530">6</cx:pt>
          <cx:pt idx="7531">6</cx:pt>
          <cx:pt idx="7532">6</cx:pt>
          <cx:pt idx="7533">6</cx:pt>
          <cx:pt idx="7534">6</cx:pt>
          <cx:pt idx="7535">6</cx:pt>
          <cx:pt idx="7536">6</cx:pt>
          <cx:pt idx="7537">6</cx:pt>
          <cx:pt idx="7538">6</cx:pt>
          <cx:pt idx="7539">6</cx:pt>
          <cx:pt idx="7540">6</cx:pt>
          <cx:pt idx="7541">6</cx:pt>
          <cx:pt idx="7542">8</cx:pt>
          <cx:pt idx="7543">12</cx:pt>
          <cx:pt idx="7544">12</cx:pt>
          <cx:pt idx="7545">8</cx:pt>
          <cx:pt idx="7546">12</cx:pt>
          <cx:pt idx="7547">8</cx:pt>
          <cx:pt idx="7548">12</cx:pt>
          <cx:pt idx="7549">12</cx:pt>
          <cx:pt idx="7550">12</cx:pt>
          <cx:pt idx="7551">8</cx:pt>
          <cx:pt idx="7552">8</cx:pt>
          <cx:pt idx="7553">12</cx:pt>
          <cx:pt idx="7554">12</cx:pt>
          <cx:pt idx="7555">12</cx:pt>
          <cx:pt idx="7556">12</cx:pt>
          <cx:pt idx="7557">12</cx:pt>
          <cx:pt idx="7558">12</cx:pt>
          <cx:pt idx="7559">12</cx:pt>
          <cx:pt idx="7560">12</cx:pt>
          <cx:pt idx="7561">12</cx:pt>
          <cx:pt idx="7562">12</cx:pt>
          <cx:pt idx="7563">12</cx:pt>
          <cx:pt idx="7564">12</cx:pt>
          <cx:pt idx="7565">6</cx:pt>
          <cx:pt idx="7566">6</cx:pt>
          <cx:pt idx="7567">6</cx:pt>
          <cx:pt idx="7568">6</cx:pt>
          <cx:pt idx="7569">4</cx:pt>
          <cx:pt idx="7570">4</cx:pt>
          <cx:pt idx="7571">4</cx:pt>
          <cx:pt idx="7572">6</cx:pt>
          <cx:pt idx="7573">4</cx:pt>
          <cx:pt idx="7574">4</cx:pt>
          <cx:pt idx="7575">4</cx:pt>
          <cx:pt idx="7576">4</cx:pt>
          <cx:pt idx="7577">6</cx:pt>
          <cx:pt idx="7578">6</cx:pt>
          <cx:pt idx="7579">6</cx:pt>
          <cx:pt idx="7580">6</cx:pt>
          <cx:pt idx="7581">6</cx:pt>
          <cx:pt idx="7582">6</cx:pt>
          <cx:pt idx="7583">4</cx:pt>
          <cx:pt idx="7584">4</cx:pt>
          <cx:pt idx="7585">4</cx:pt>
          <cx:pt idx="7586">6</cx:pt>
          <cx:pt idx="7587">4</cx:pt>
          <cx:pt idx="7588">6</cx:pt>
          <cx:pt idx="7589">6</cx:pt>
          <cx:pt idx="7590">4</cx:pt>
          <cx:pt idx="7591">6</cx:pt>
          <cx:pt idx="7592">6</cx:pt>
          <cx:pt idx="7593">6</cx:pt>
          <cx:pt idx="7594">6</cx:pt>
          <cx:pt idx="7595">6</cx:pt>
          <cx:pt idx="7596">6</cx:pt>
          <cx:pt idx="7597">6</cx:pt>
          <cx:pt idx="7598">6</cx:pt>
          <cx:pt idx="7599">6</cx:pt>
          <cx:pt idx="7600">6</cx:pt>
          <cx:pt idx="7601">6</cx:pt>
          <cx:pt idx="7602">6</cx:pt>
          <cx:pt idx="7603">6</cx:pt>
          <cx:pt idx="7604">6</cx:pt>
          <cx:pt idx="7605">6</cx:pt>
          <cx:pt idx="7606">6</cx:pt>
          <cx:pt idx="7607">6</cx:pt>
          <cx:pt idx="7608">6</cx:pt>
          <cx:pt idx="7609">6</cx:pt>
          <cx:pt idx="7610">6</cx:pt>
          <cx:pt idx="7611">6</cx:pt>
          <cx:pt idx="7612">6</cx:pt>
          <cx:pt idx="7613">6</cx:pt>
          <cx:pt idx="7614">6</cx:pt>
          <cx:pt idx="7615">6</cx:pt>
          <cx:pt idx="7616">6</cx:pt>
          <cx:pt idx="7617">6</cx:pt>
          <cx:pt idx="7618">6</cx:pt>
          <cx:pt idx="7619">6</cx:pt>
          <cx:pt idx="7620">6</cx:pt>
          <cx:pt idx="7621">6</cx:pt>
          <cx:pt idx="7622">6</cx:pt>
          <cx:pt idx="7623">6</cx:pt>
          <cx:pt idx="7624">6</cx:pt>
          <cx:pt idx="7625">6</cx:pt>
          <cx:pt idx="7626">6</cx:pt>
          <cx:pt idx="7627">6</cx:pt>
          <cx:pt idx="7628">6</cx:pt>
          <cx:pt idx="7629">6</cx:pt>
          <cx:pt idx="7630">6</cx:pt>
          <cx:pt idx="7631">6</cx:pt>
          <cx:pt idx="7632">6</cx:pt>
          <cx:pt idx="7633">6</cx:pt>
          <cx:pt idx="7634">6</cx:pt>
          <cx:pt idx="7635">6</cx:pt>
          <cx:pt idx="7636">6</cx:pt>
          <cx:pt idx="7637">6</cx:pt>
          <cx:pt idx="7638">6</cx:pt>
          <cx:pt idx="7639">4</cx:pt>
          <cx:pt idx="7640">4</cx:pt>
          <cx:pt idx="7641">4</cx:pt>
          <cx:pt idx="7642">4</cx:pt>
          <cx:pt idx="7643">4</cx:pt>
          <cx:pt idx="7644">4</cx:pt>
          <cx:pt idx="7645">4</cx:pt>
          <cx:pt idx="7646">4</cx:pt>
          <cx:pt idx="7647">4</cx:pt>
          <cx:pt idx="7648">4</cx:pt>
          <cx:pt idx="7649">4</cx:pt>
          <cx:pt idx="7650">4</cx:pt>
          <cx:pt idx="7651">4</cx:pt>
          <cx:pt idx="7652">4</cx:pt>
          <cx:pt idx="7653">4</cx:pt>
          <cx:pt idx="7654">4</cx:pt>
          <cx:pt idx="7655">4</cx:pt>
          <cx:pt idx="7656">4</cx:pt>
          <cx:pt idx="7657">4</cx:pt>
          <cx:pt idx="7658">4</cx:pt>
          <cx:pt idx="7659">4</cx:pt>
          <cx:pt idx="7660">4</cx:pt>
          <cx:pt idx="7661">4</cx:pt>
          <cx:pt idx="7662">4</cx:pt>
          <cx:pt idx="7663">4</cx:pt>
          <cx:pt idx="7664">4</cx:pt>
          <cx:pt idx="7665">4</cx:pt>
          <cx:pt idx="7666">4</cx:pt>
          <cx:pt idx="7667">4</cx:pt>
          <cx:pt idx="7668">4</cx:pt>
          <cx:pt idx="7669">4</cx:pt>
          <cx:pt idx="7670">4</cx:pt>
          <cx:pt idx="7671">4</cx:pt>
          <cx:pt idx="7672">4</cx:pt>
          <cx:pt idx="7673">4</cx:pt>
          <cx:pt idx="7674">4</cx:pt>
          <cx:pt idx="7675">4</cx:pt>
          <cx:pt idx="7676">4</cx:pt>
          <cx:pt idx="7677">4</cx:pt>
          <cx:pt idx="7678">4</cx:pt>
          <cx:pt idx="7679">4</cx:pt>
          <cx:pt idx="7680">4</cx:pt>
          <cx:pt idx="7681">4</cx:pt>
          <cx:pt idx="7682">4</cx:pt>
          <cx:pt idx="7683">4</cx:pt>
          <cx:pt idx="7684">4</cx:pt>
          <cx:pt idx="7685">4</cx:pt>
          <cx:pt idx="7686">4</cx:pt>
          <cx:pt idx="7687">4</cx:pt>
          <cx:pt idx="7688">4</cx:pt>
          <cx:pt idx="7689">4</cx:pt>
          <cx:pt idx="7690">4</cx:pt>
          <cx:pt idx="7691">4</cx:pt>
          <cx:pt idx="7692">4</cx:pt>
          <cx:pt idx="7693">4</cx:pt>
          <cx:pt idx="7694">4</cx:pt>
          <cx:pt idx="7695">4</cx:pt>
          <cx:pt idx="7696">4</cx:pt>
          <cx:pt idx="7697">4</cx:pt>
          <cx:pt idx="7698">4</cx:pt>
          <cx:pt idx="7699">4</cx:pt>
          <cx:pt idx="7700">4</cx:pt>
          <cx:pt idx="7701">4</cx:pt>
          <cx:pt idx="7702">4</cx:pt>
          <cx:pt idx="7703">4</cx:pt>
          <cx:pt idx="7704">4</cx:pt>
          <cx:pt idx="7705">4</cx:pt>
          <cx:pt idx="7706">4</cx:pt>
          <cx:pt idx="7707">4</cx:pt>
          <cx:pt idx="7708">4</cx:pt>
          <cx:pt idx="7709">4</cx:pt>
          <cx:pt idx="7710">4</cx:pt>
          <cx:pt idx="7711">4</cx:pt>
          <cx:pt idx="7712">4</cx:pt>
          <cx:pt idx="7713">4</cx:pt>
          <cx:pt idx="7714">4</cx:pt>
          <cx:pt idx="7715">4</cx:pt>
          <cx:pt idx="7716">4</cx:pt>
          <cx:pt idx="7717">6</cx:pt>
          <cx:pt idx="7718">6</cx:pt>
          <cx:pt idx="7719">4</cx:pt>
          <cx:pt idx="7720">4</cx:pt>
          <cx:pt idx="7721">4</cx:pt>
          <cx:pt idx="7722">6</cx:pt>
          <cx:pt idx="7723">4</cx:pt>
          <cx:pt idx="7724">4</cx:pt>
          <cx:pt idx="7725">4</cx:pt>
          <cx:pt idx="7726">4</cx:pt>
          <cx:pt idx="7727">4</cx:pt>
          <cx:pt idx="7728">4</cx:pt>
          <cx:pt idx="7729">4</cx:pt>
          <cx:pt idx="7730">4</cx:pt>
          <cx:pt idx="7731">4</cx:pt>
          <cx:pt idx="7732">4</cx:pt>
          <cx:pt idx="7733">4</cx:pt>
          <cx:pt idx="7734">4</cx:pt>
          <cx:pt idx="7735">4</cx:pt>
          <cx:pt idx="7736">6</cx:pt>
          <cx:pt idx="7737">6</cx:pt>
          <cx:pt idx="7738">6</cx:pt>
          <cx:pt idx="7739">6</cx:pt>
          <cx:pt idx="7740">6</cx:pt>
          <cx:pt idx="7741">4</cx:pt>
          <cx:pt idx="7742">4</cx:pt>
          <cx:pt idx="7743">4</cx:pt>
          <cx:pt idx="7744">4</cx:pt>
          <cx:pt idx="7745">4</cx:pt>
          <cx:pt idx="7746">4</cx:pt>
          <cx:pt idx="7747">4</cx:pt>
          <cx:pt idx="7748">4</cx:pt>
          <cx:pt idx="7749">4</cx:pt>
          <cx:pt idx="7750">4</cx:pt>
          <cx:pt idx="7751">4</cx:pt>
          <cx:pt idx="7752">4</cx:pt>
          <cx:pt idx="7753">4</cx:pt>
          <cx:pt idx="7754">4</cx:pt>
          <cx:pt idx="7755">4</cx:pt>
          <cx:pt idx="7756">4</cx:pt>
          <cx:pt idx="7757">4</cx:pt>
          <cx:pt idx="7758">4</cx:pt>
          <cx:pt idx="7759">4</cx:pt>
          <cx:pt idx="7760">4</cx:pt>
          <cx:pt idx="7761">4</cx:pt>
          <cx:pt idx="7762">4</cx:pt>
          <cx:pt idx="7763">4</cx:pt>
          <cx:pt idx="7764">6</cx:pt>
          <cx:pt idx="7765">6</cx:pt>
          <cx:pt idx="7766">8</cx:pt>
          <cx:pt idx="7767">8</cx:pt>
          <cx:pt idx="7768">8</cx:pt>
          <cx:pt idx="7769">8</cx:pt>
          <cx:pt idx="7770">6</cx:pt>
          <cx:pt idx="7771">6</cx:pt>
          <cx:pt idx="7772">6</cx:pt>
          <cx:pt idx="7773">6</cx:pt>
          <cx:pt idx="7774">6</cx:pt>
          <cx:pt idx="7775">6</cx:pt>
          <cx:pt idx="7776">6</cx:pt>
          <cx:pt idx="7777">6</cx:pt>
          <cx:pt idx="7778">6</cx:pt>
          <cx:pt idx="7779">6</cx:pt>
          <cx:pt idx="7780">4</cx:pt>
          <cx:pt idx="7781">6</cx:pt>
          <cx:pt idx="7782">6</cx:pt>
          <cx:pt idx="7783">6</cx:pt>
          <cx:pt idx="7784">6</cx:pt>
          <cx:pt idx="7785">6</cx:pt>
          <cx:pt idx="7786">6</cx:pt>
          <cx:pt idx="7787">4</cx:pt>
          <cx:pt idx="7788">6</cx:pt>
          <cx:pt idx="7789">6</cx:pt>
          <cx:pt idx="7790">4</cx:pt>
          <cx:pt idx="7791">4</cx:pt>
          <cx:pt idx="7792">4</cx:pt>
          <cx:pt idx="7793">6</cx:pt>
          <cx:pt idx="7794">6</cx:pt>
          <cx:pt idx="7795">4</cx:pt>
          <cx:pt idx="7796">6</cx:pt>
          <cx:pt idx="7797">6</cx:pt>
          <cx:pt idx="7798">4</cx:pt>
          <cx:pt idx="7799">6</cx:pt>
          <cx:pt idx="7800">6</cx:pt>
          <cx:pt idx="7801">4</cx:pt>
          <cx:pt idx="7802">4</cx:pt>
          <cx:pt idx="7803">4</cx:pt>
          <cx:pt idx="7804">6</cx:pt>
          <cx:pt idx="7805">6</cx:pt>
          <cx:pt idx="7806">6</cx:pt>
          <cx:pt idx="7807">6</cx:pt>
          <cx:pt idx="7808">4</cx:pt>
          <cx:pt idx="7809">4</cx:pt>
          <cx:pt idx="7810">4</cx:pt>
          <cx:pt idx="7811">6</cx:pt>
          <cx:pt idx="7812">6</cx:pt>
          <cx:pt idx="7813">6</cx:pt>
          <cx:pt idx="7814">4</cx:pt>
          <cx:pt idx="7815">4</cx:pt>
          <cx:pt idx="7816">4</cx:pt>
          <cx:pt idx="7817">6</cx:pt>
          <cx:pt idx="7818">6</cx:pt>
          <cx:pt idx="7819">6</cx:pt>
          <cx:pt idx="7820">6</cx:pt>
          <cx:pt idx="7821">6</cx:pt>
          <cx:pt idx="7822">6</cx:pt>
          <cx:pt idx="7823">4</cx:pt>
          <cx:pt idx="7824">6</cx:pt>
          <cx:pt idx="7825">4</cx:pt>
          <cx:pt idx="7826">6</cx:pt>
          <cx:pt idx="7827">6</cx:pt>
          <cx:pt idx="7828">6</cx:pt>
          <cx:pt idx="7829">6</cx:pt>
          <cx:pt idx="7830">6</cx:pt>
          <cx:pt idx="7831">6</cx:pt>
          <cx:pt idx="7832">6</cx:pt>
          <cx:pt idx="7833">6</cx:pt>
          <cx:pt idx="7834">6</cx:pt>
          <cx:pt idx="7835">6</cx:pt>
          <cx:pt idx="7836">6</cx:pt>
          <cx:pt idx="7837">6</cx:pt>
          <cx:pt idx="7838">6</cx:pt>
          <cx:pt idx="7839">6</cx:pt>
          <cx:pt idx="7840">6</cx:pt>
          <cx:pt idx="7841">6</cx:pt>
          <cx:pt idx="7842">6</cx:pt>
          <cx:pt idx="7843">6</cx:pt>
          <cx:pt idx="7844">6</cx:pt>
          <cx:pt idx="7845">4</cx:pt>
          <cx:pt idx="7846">6</cx:pt>
          <cx:pt idx="7847">4</cx:pt>
          <cx:pt idx="7848">4</cx:pt>
          <cx:pt idx="7849">4</cx:pt>
          <cx:pt idx="7850">6</cx:pt>
          <cx:pt idx="7851">6</cx:pt>
          <cx:pt idx="7852">6</cx:pt>
          <cx:pt idx="7853">8</cx:pt>
          <cx:pt idx="7854">8</cx:pt>
          <cx:pt idx="7855">6</cx:pt>
          <cx:pt idx="7856">6</cx:pt>
          <cx:pt idx="7857">6</cx:pt>
          <cx:pt idx="7858">8</cx:pt>
          <cx:pt idx="7859">8</cx:pt>
          <cx:pt idx="7860">8</cx:pt>
          <cx:pt idx="7861">6</cx:pt>
          <cx:pt idx="7862">8</cx:pt>
          <cx:pt idx="7863">6</cx:pt>
          <cx:pt idx="7864">8</cx:pt>
          <cx:pt idx="7865">6</cx:pt>
          <cx:pt idx="7866">8</cx:pt>
          <cx:pt idx="7867">6</cx:pt>
          <cx:pt idx="7868">8</cx:pt>
          <cx:pt idx="7869">8</cx:pt>
          <cx:pt idx="7870">6</cx:pt>
          <cx:pt idx="7871">6</cx:pt>
          <cx:pt idx="7872">6</cx:pt>
          <cx:pt idx="7873">6</cx:pt>
          <cx:pt idx="7874">6</cx:pt>
          <cx:pt idx="7875">6</cx:pt>
          <cx:pt idx="7876">6</cx:pt>
          <cx:pt idx="7877">6</cx:pt>
          <cx:pt idx="7878">6</cx:pt>
          <cx:pt idx="7879">6</cx:pt>
          <cx:pt idx="7880">6</cx:pt>
          <cx:pt idx="7881">6</cx:pt>
          <cx:pt idx="7882">6</cx:pt>
          <cx:pt idx="7883">6</cx:pt>
          <cx:pt idx="7884">6</cx:pt>
          <cx:pt idx="7885">6</cx:pt>
          <cx:pt idx="7886">6</cx:pt>
          <cx:pt idx="7887">6</cx:pt>
          <cx:pt idx="7888">6</cx:pt>
          <cx:pt idx="7889">8</cx:pt>
          <cx:pt idx="7890">6</cx:pt>
          <cx:pt idx="7891">6</cx:pt>
          <cx:pt idx="7892">8</cx:pt>
          <cx:pt idx="7893">6</cx:pt>
          <cx:pt idx="7894">6</cx:pt>
          <cx:pt idx="7895">8</cx:pt>
          <cx:pt idx="7896">6</cx:pt>
          <cx:pt idx="7897">6</cx:pt>
          <cx:pt idx="7898">6</cx:pt>
          <cx:pt idx="7899">6</cx:pt>
          <cx:pt idx="7900">8</cx:pt>
          <cx:pt idx="7901">6</cx:pt>
          <cx:pt idx="7902">6</cx:pt>
          <cx:pt idx="7903">6</cx:pt>
          <cx:pt idx="7904">6</cx:pt>
          <cx:pt idx="7905">6</cx:pt>
          <cx:pt idx="7906">6</cx:pt>
          <cx:pt idx="7907">6</cx:pt>
          <cx:pt idx="7908">6</cx:pt>
          <cx:pt idx="7909">6</cx:pt>
          <cx:pt idx="7910">6</cx:pt>
          <cx:pt idx="7911">6</cx:pt>
          <cx:pt idx="7912">6</cx:pt>
          <cx:pt idx="7913">6</cx:pt>
          <cx:pt idx="7914">6</cx:pt>
          <cx:pt idx="7915">6</cx:pt>
          <cx:pt idx="7916">6</cx:pt>
          <cx:pt idx="7917">6</cx:pt>
          <cx:pt idx="7918">6</cx:pt>
          <cx:pt idx="7919">6</cx:pt>
          <cx:pt idx="7920">6</cx:pt>
          <cx:pt idx="7921">6</cx:pt>
          <cx:pt idx="7922">6</cx:pt>
          <cx:pt idx="7923">6</cx:pt>
          <cx:pt idx="7924">6</cx:pt>
          <cx:pt idx="7925">6</cx:pt>
          <cx:pt idx="7926">6</cx:pt>
          <cx:pt idx="7927">8</cx:pt>
          <cx:pt idx="7928">8</cx:pt>
          <cx:pt idx="7929">8</cx:pt>
          <cx:pt idx="7930">8</cx:pt>
          <cx:pt idx="7931">8</cx:pt>
          <cx:pt idx="7932">8</cx:pt>
          <cx:pt idx="7933">4</cx:pt>
          <cx:pt idx="7934">6</cx:pt>
          <cx:pt idx="7935">4</cx:pt>
          <cx:pt idx="7936">6</cx:pt>
          <cx:pt idx="7937">6</cx:pt>
          <cx:pt idx="7938">4</cx:pt>
          <cx:pt idx="7939">4</cx:pt>
          <cx:pt idx="7940">6</cx:pt>
          <cx:pt idx="7941">6</cx:pt>
          <cx:pt idx="7942">6</cx:pt>
          <cx:pt idx="7943">6</cx:pt>
          <cx:pt idx="7944">6</cx:pt>
          <cx:pt idx="7945">6</cx:pt>
          <cx:pt idx="7946">6</cx:pt>
          <cx:pt idx="7947">6</cx:pt>
          <cx:pt idx="7948">6</cx:pt>
          <cx:pt idx="7949">8</cx:pt>
          <cx:pt idx="7950">8</cx:pt>
          <cx:pt idx="7951">8</cx:pt>
          <cx:pt idx="7952">8</cx:pt>
          <cx:pt idx="7953">8</cx:pt>
          <cx:pt idx="7954">8</cx:pt>
          <cx:pt idx="7955">8</cx:pt>
          <cx:pt idx="7956">8</cx:pt>
          <cx:pt idx="7957">8</cx:pt>
          <cx:pt idx="7958">8</cx:pt>
          <cx:pt idx="7959">8</cx:pt>
          <cx:pt idx="7960">6</cx:pt>
          <cx:pt idx="7961">6</cx:pt>
          <cx:pt idx="7962">6</cx:pt>
          <cx:pt idx="7963">6</cx:pt>
          <cx:pt idx="7964">6</cx:pt>
          <cx:pt idx="7965">6</cx:pt>
          <cx:pt idx="7966">6</cx:pt>
          <cx:pt idx="7967">6</cx:pt>
          <cx:pt idx="7968">10</cx:pt>
          <cx:pt idx="7969">8</cx:pt>
          <cx:pt idx="7970">10</cx:pt>
          <cx:pt idx="7971">10</cx:pt>
          <cx:pt idx="7972">8</cx:pt>
          <cx:pt idx="7973">10</cx:pt>
          <cx:pt idx="7974">8</cx:pt>
          <cx:pt idx="7975">8</cx:pt>
          <cx:pt idx="7976">10</cx:pt>
          <cx:pt idx="7977">10</cx:pt>
          <cx:pt idx="7978">10</cx:pt>
          <cx:pt idx="7979">8</cx:pt>
          <cx:pt idx="7980">8</cx:pt>
          <cx:pt idx="7981">10</cx:pt>
          <cx:pt idx="7982">10</cx:pt>
          <cx:pt idx="7983">10</cx:pt>
          <cx:pt idx="7984">10</cx:pt>
          <cx:pt idx="7985">8</cx:pt>
          <cx:pt idx="7986">8</cx:pt>
          <cx:pt idx="7987">10</cx:pt>
          <cx:pt idx="7988">10</cx:pt>
          <cx:pt idx="7989">10</cx:pt>
          <cx:pt idx="7990">10</cx:pt>
          <cx:pt idx="7991">10</cx:pt>
          <cx:pt idx="7992">10</cx:pt>
          <cx:pt idx="7993">5</cx:pt>
          <cx:pt idx="7994">5</cx:pt>
          <cx:pt idx="7995">5</cx:pt>
          <cx:pt idx="7996">5</cx:pt>
          <cx:pt idx="7997">5</cx:pt>
          <cx:pt idx="7998">5</cx:pt>
          <cx:pt idx="7999">5</cx:pt>
          <cx:pt idx="8000">5</cx:pt>
          <cx:pt idx="8001">5</cx:pt>
          <cx:pt idx="8002">5</cx:pt>
          <cx:pt idx="8003">5</cx:pt>
          <cx:pt idx="8004">5</cx:pt>
          <cx:pt idx="8005">5</cx:pt>
          <cx:pt idx="8006">5</cx:pt>
          <cx:pt idx="8007">5</cx:pt>
          <cx:pt idx="8008">5</cx:pt>
          <cx:pt idx="8009">5</cx:pt>
          <cx:pt idx="8010">5</cx:pt>
          <cx:pt idx="8011">5</cx:pt>
          <cx:pt idx="8012">5</cx:pt>
          <cx:pt idx="8013">5</cx:pt>
          <cx:pt idx="8014">5</cx:pt>
          <cx:pt idx="8015">6</cx:pt>
          <cx:pt idx="8016">8</cx:pt>
          <cx:pt idx="8017">6</cx:pt>
          <cx:pt idx="8018">6</cx:pt>
          <cx:pt idx="8019">6</cx:pt>
          <cx:pt idx="8020">6</cx:pt>
          <cx:pt idx="8021">8</cx:pt>
          <cx:pt idx="8022">6</cx:pt>
          <cx:pt idx="8023">6</cx:pt>
          <cx:pt idx="8024">6</cx:pt>
          <cx:pt idx="8025">6</cx:pt>
          <cx:pt idx="8026">6</cx:pt>
          <cx:pt idx="8027">6</cx:pt>
          <cx:pt idx="8028">6</cx:pt>
          <cx:pt idx="8029">6</cx:pt>
          <cx:pt idx="8030">6</cx:pt>
          <cx:pt idx="8031">6</cx:pt>
          <cx:pt idx="8032">6</cx:pt>
          <cx:pt idx="8033">6</cx:pt>
          <cx:pt idx="8034">6</cx:pt>
          <cx:pt idx="8035">6</cx:pt>
          <cx:pt idx="8036">8</cx:pt>
          <cx:pt idx="8037">6</cx:pt>
          <cx:pt idx="8038">8</cx:pt>
          <cx:pt idx="8039">6</cx:pt>
          <cx:pt idx="8040">6</cx:pt>
          <cx:pt idx="8041">6</cx:pt>
          <cx:pt idx="8042">6</cx:pt>
          <cx:pt idx="8043">6</cx:pt>
          <cx:pt idx="8044">8</cx:pt>
          <cx:pt idx="8045">8</cx:pt>
          <cx:pt idx="8046">6</cx:pt>
          <cx:pt idx="8047">6</cx:pt>
          <cx:pt idx="8048">6</cx:pt>
          <cx:pt idx="8049">6</cx:pt>
          <cx:pt idx="8050">8</cx:pt>
          <cx:pt idx="8051">6</cx:pt>
          <cx:pt idx="8052">8</cx:pt>
          <cx:pt idx="8053">6</cx:pt>
          <cx:pt idx="8054">6</cx:pt>
          <cx:pt idx="8055">8</cx:pt>
          <cx:pt idx="8056">6</cx:pt>
          <cx:pt idx="8057">6</cx:pt>
          <cx:pt idx="8058">8</cx:pt>
          <cx:pt idx="8059">6</cx:pt>
          <cx:pt idx="8060">6</cx:pt>
          <cx:pt idx="8061">6</cx:pt>
          <cx:pt idx="8062">6</cx:pt>
          <cx:pt idx="8063">8</cx:pt>
          <cx:pt idx="8064">8</cx:pt>
          <cx:pt idx="8065">8</cx:pt>
          <cx:pt idx="8066">6</cx:pt>
          <cx:pt idx="8067">8</cx:pt>
          <cx:pt idx="8068">6</cx:pt>
          <cx:pt idx="8069">6</cx:pt>
          <cx:pt idx="8070">6</cx:pt>
          <cx:pt idx="8071">8</cx:pt>
          <cx:pt idx="8072">6</cx:pt>
          <cx:pt idx="8073">6</cx:pt>
          <cx:pt idx="8074">8</cx:pt>
          <cx:pt idx="8075">6</cx:pt>
          <cx:pt idx="8076">8</cx:pt>
          <cx:pt idx="8077">8</cx:pt>
          <cx:pt idx="8078">8</cx:pt>
          <cx:pt idx="8079">6</cx:pt>
          <cx:pt idx="8080">8</cx:pt>
          <cx:pt idx="8081">6</cx:pt>
          <cx:pt idx="8082">8</cx:pt>
          <cx:pt idx="8083">8</cx:pt>
          <cx:pt idx="8084">8</cx:pt>
          <cx:pt idx="8085">8</cx:pt>
          <cx:pt idx="8086">8</cx:pt>
          <cx:pt idx="8087">8</cx:pt>
          <cx:pt idx="8088">8</cx:pt>
          <cx:pt idx="8089">8</cx:pt>
          <cx:pt idx="8090">8</cx:pt>
          <cx:pt idx="8091">8</cx:pt>
          <cx:pt idx="8092">8</cx:pt>
          <cx:pt idx="8093">8</cx:pt>
          <cx:pt idx="8094">8</cx:pt>
          <cx:pt idx="8095">8</cx:pt>
          <cx:pt idx="8096">8</cx:pt>
          <cx:pt idx="8097">6</cx:pt>
          <cx:pt idx="8098">6</cx:pt>
          <cx:pt idx="8099">8</cx:pt>
          <cx:pt idx="8100">8</cx:pt>
          <cx:pt idx="8101">8</cx:pt>
          <cx:pt idx="8102">6</cx:pt>
          <cx:pt idx="8103">8</cx:pt>
          <cx:pt idx="8104">8</cx:pt>
          <cx:pt idx="8105">8</cx:pt>
          <cx:pt idx="8106">6</cx:pt>
          <cx:pt idx="8107">4</cx:pt>
          <cx:pt idx="8108">6</cx:pt>
          <cx:pt idx="8109">6</cx:pt>
          <cx:pt idx="8110">4</cx:pt>
          <cx:pt idx="8111">4</cx:pt>
          <cx:pt idx="8112">6</cx:pt>
          <cx:pt idx="8113">4</cx:pt>
          <cx:pt idx="8114">4</cx:pt>
          <cx:pt idx="8115">4</cx:pt>
          <cx:pt idx="8116">6</cx:pt>
          <cx:pt idx="8117">4</cx:pt>
          <cx:pt idx="8118">4</cx:pt>
          <cx:pt idx="8119">4</cx:pt>
          <cx:pt idx="8120">4</cx:pt>
          <cx:pt idx="8121">4</cx:pt>
          <cx:pt idx="8122">4</cx:pt>
          <cx:pt idx="8123">4</cx:pt>
          <cx:pt idx="8124">4</cx:pt>
          <cx:pt idx="8125">4</cx:pt>
          <cx:pt idx="8126">8</cx:pt>
          <cx:pt idx="8127">6</cx:pt>
          <cx:pt idx="8128">6</cx:pt>
          <cx:pt idx="8129">8</cx:pt>
          <cx:pt idx="8130">6</cx:pt>
          <cx:pt idx="8131">8</cx:pt>
          <cx:pt idx="8132">6</cx:pt>
          <cx:pt idx="8133">6</cx:pt>
          <cx:pt idx="8134">8</cx:pt>
          <cx:pt idx="8135">6</cx:pt>
          <cx:pt idx="8136">6</cx:pt>
          <cx:pt idx="8137">6</cx:pt>
          <cx:pt idx="8138">6</cx:pt>
          <cx:pt idx="8139">8</cx:pt>
          <cx:pt idx="8140">8</cx:pt>
          <cx:pt idx="8141">6</cx:pt>
          <cx:pt idx="8142">8</cx:pt>
          <cx:pt idx="8143">8</cx:pt>
          <cx:pt idx="8144">8</cx:pt>
          <cx:pt idx="8145">8</cx:pt>
          <cx:pt idx="8146">8</cx:pt>
          <cx:pt idx="8147">8</cx:pt>
          <cx:pt idx="8148">8</cx:pt>
          <cx:pt idx="8149">8</cx:pt>
          <cx:pt idx="8150">8</cx:pt>
          <cx:pt idx="8151">6</cx:pt>
          <cx:pt idx="8152">8</cx:pt>
          <cx:pt idx="8153">8</cx:pt>
          <cx:pt idx="8154">8</cx:pt>
          <cx:pt idx="8155">8</cx:pt>
          <cx:pt idx="8156">8</cx:pt>
          <cx:pt idx="8157">8</cx:pt>
          <cx:pt idx="8158">8</cx:pt>
          <cx:pt idx="8159">6</cx:pt>
          <cx:pt idx="8160">8</cx:pt>
          <cx:pt idx="8161">8</cx:pt>
          <cx:pt idx="8162">8</cx:pt>
          <cx:pt idx="8163">8</cx:pt>
          <cx:pt idx="8164">8</cx:pt>
          <cx:pt idx="8165">8</cx:pt>
          <cx:pt idx="8166">8</cx:pt>
          <cx:pt idx="8167">8</cx:pt>
          <cx:pt idx="8168">8</cx:pt>
          <cx:pt idx="8169">6</cx:pt>
          <cx:pt idx="8170">8</cx:pt>
          <cx:pt idx="8171">8</cx:pt>
          <cx:pt idx="8172">8</cx:pt>
          <cx:pt idx="8173">8</cx:pt>
          <cx:pt idx="8174">8</cx:pt>
          <cx:pt idx="8175">8</cx:pt>
          <cx:pt idx="8176">8</cx:pt>
          <cx:pt idx="8177">6</cx:pt>
          <cx:pt idx="8178">6</cx:pt>
          <cx:pt idx="8179">8</cx:pt>
          <cx:pt idx="8180">8</cx:pt>
          <cx:pt idx="8181">8</cx:pt>
          <cx:pt idx="8182">8</cx:pt>
          <cx:pt idx="8183">8</cx:pt>
          <cx:pt idx="8184">8</cx:pt>
          <cx:pt idx="8185">8</cx:pt>
          <cx:pt idx="8186">6</cx:pt>
          <cx:pt idx="8187">8</cx:pt>
          <cx:pt idx="8188">8</cx:pt>
          <cx:pt idx="8189">8</cx:pt>
          <cx:pt idx="8190">6</cx:pt>
          <cx:pt idx="8191">8</cx:pt>
          <cx:pt idx="8192">8</cx:pt>
          <cx:pt idx="8193">8</cx:pt>
          <cx:pt idx="8194">6</cx:pt>
          <cx:pt idx="8195">8</cx:pt>
          <cx:pt idx="8196">8</cx:pt>
          <cx:pt idx="8197">8</cx:pt>
          <cx:pt idx="8198">8</cx:pt>
          <cx:pt idx="8199">8</cx:pt>
          <cx:pt idx="8200">8</cx:pt>
          <cx:pt idx="8201">8</cx:pt>
          <cx:pt idx="8202">8</cx:pt>
          <cx:pt idx="8203">8</cx:pt>
          <cx:pt idx="8204">6</cx:pt>
          <cx:pt idx="8205">8</cx:pt>
          <cx:pt idx="8206">6</cx:pt>
          <cx:pt idx="8207">8</cx:pt>
          <cx:pt idx="8208">6</cx:pt>
          <cx:pt idx="8209">6</cx:pt>
          <cx:pt idx="8210">6</cx:pt>
          <cx:pt idx="8211">6</cx:pt>
          <cx:pt idx="8212">8</cx:pt>
          <cx:pt idx="8213">8</cx:pt>
          <cx:pt idx="8214">6</cx:pt>
          <cx:pt idx="8215">6</cx:pt>
          <cx:pt idx="8216">8</cx:pt>
          <cx:pt idx="8217">8</cx:pt>
          <cx:pt idx="8218">6</cx:pt>
          <cx:pt idx="8219">6</cx:pt>
          <cx:pt idx="8220">8</cx:pt>
          <cx:pt idx="8221">8</cx:pt>
          <cx:pt idx="8222">8</cx:pt>
          <cx:pt idx="8223">8</cx:pt>
          <cx:pt idx="8224">8</cx:pt>
          <cx:pt idx="8225">8</cx:pt>
          <cx:pt idx="8226">8</cx:pt>
          <cx:pt idx="8227">8</cx:pt>
          <cx:pt idx="8228">8</cx:pt>
          <cx:pt idx="8229">8</cx:pt>
          <cx:pt idx="8230">8</cx:pt>
          <cx:pt idx="8231">8</cx:pt>
          <cx:pt idx="8232">8</cx:pt>
          <cx:pt idx="8233">8</cx:pt>
          <cx:pt idx="8234">8</cx:pt>
          <cx:pt idx="8235">8</cx:pt>
          <cx:pt idx="8236">8</cx:pt>
          <cx:pt idx="8237">8</cx:pt>
          <cx:pt idx="8238">8</cx:pt>
          <cx:pt idx="8239">8</cx:pt>
          <cx:pt idx="8240">8</cx:pt>
          <cx:pt idx="8241">8</cx:pt>
          <cx:pt idx="8242">4</cx:pt>
          <cx:pt idx="8243">4</cx:pt>
          <cx:pt idx="8244">4</cx:pt>
          <cx:pt idx="8245">4</cx:pt>
          <cx:pt idx="8246">4</cx:pt>
          <cx:pt idx="8247">4</cx:pt>
          <cx:pt idx="8248">4</cx:pt>
          <cx:pt idx="8249">4</cx:pt>
          <cx:pt idx="8250">4</cx:pt>
          <cx:pt idx="8251">4</cx:pt>
          <cx:pt idx="8252">4</cx:pt>
          <cx:pt idx="8253">4</cx:pt>
          <cx:pt idx="8254">4</cx:pt>
          <cx:pt idx="8255">4</cx:pt>
          <cx:pt idx="8256">4</cx:pt>
          <cx:pt idx="8257">4</cx:pt>
          <cx:pt idx="8258">4</cx:pt>
          <cx:pt idx="8259">4</cx:pt>
          <cx:pt idx="8260">4</cx:pt>
          <cx:pt idx="8261">4</cx:pt>
          <cx:pt idx="8262">4</cx:pt>
          <cx:pt idx="8263">4</cx:pt>
          <cx:pt idx="8264">4</cx:pt>
          <cx:pt idx="8265">4</cx:pt>
          <cx:pt idx="8266">4</cx:pt>
          <cx:pt idx="8267">4</cx:pt>
          <cx:pt idx="8268">4</cx:pt>
          <cx:pt idx="8269">4</cx:pt>
          <cx:pt idx="8270">8</cx:pt>
          <cx:pt idx="8271">6</cx:pt>
          <cx:pt idx="8272">6</cx:pt>
          <cx:pt idx="8273">8</cx:pt>
          <cx:pt idx="8274">8</cx:pt>
          <cx:pt idx="8275">8</cx:pt>
          <cx:pt idx="8276">6</cx:pt>
          <cx:pt idx="8277">6</cx:pt>
          <cx:pt idx="8278">6</cx:pt>
          <cx:pt idx="8279">6</cx:pt>
          <cx:pt idx="8280">8</cx:pt>
          <cx:pt idx="8281">8</cx:pt>
          <cx:pt idx="8282">8</cx:pt>
          <cx:pt idx="8283">8</cx:pt>
          <cx:pt idx="8284">6</cx:pt>
          <cx:pt idx="8285">8</cx:pt>
          <cx:pt idx="8286">8</cx:pt>
          <cx:pt idx="8287">8</cx:pt>
          <cx:pt idx="8288">8</cx:pt>
          <cx:pt idx="8289">6</cx:pt>
          <cx:pt idx="8290">6</cx:pt>
          <cx:pt idx="8291">6</cx:pt>
          <cx:pt idx="8292">6</cx:pt>
          <cx:pt idx="8293">8</cx:pt>
          <cx:pt idx="8294">8</cx:pt>
          <cx:pt idx="8295">8</cx:pt>
          <cx:pt idx="8296">8</cx:pt>
          <cx:pt idx="8297">6</cx:pt>
          <cx:pt idx="8298">8</cx:pt>
          <cx:pt idx="8299">8</cx:pt>
          <cx:pt idx="8300">8</cx:pt>
          <cx:pt idx="8301">6</cx:pt>
          <cx:pt idx="8302">8</cx:pt>
          <cx:pt idx="8303">8</cx:pt>
          <cx:pt idx="8304">8</cx:pt>
          <cx:pt idx="8305">6</cx:pt>
          <cx:pt idx="8306">8</cx:pt>
          <cx:pt idx="8307">8</cx:pt>
          <cx:pt idx="8308">6</cx:pt>
          <cx:pt idx="8309">6</cx:pt>
          <cx:pt idx="8310">8</cx:pt>
          <cx:pt idx="8311">8</cx:pt>
          <cx:pt idx="8312">8</cx:pt>
          <cx:pt idx="8313">8</cx:pt>
          <cx:pt idx="8314">6</cx:pt>
          <cx:pt idx="8315">6</cx:pt>
          <cx:pt idx="8316">6</cx:pt>
          <cx:pt idx="8317">8</cx:pt>
          <cx:pt idx="8318">8</cx:pt>
          <cx:pt idx="8319">8</cx:pt>
          <cx:pt idx="8320">6</cx:pt>
          <cx:pt idx="8321">8</cx:pt>
          <cx:pt idx="8322">8</cx:pt>
          <cx:pt idx="8323">8</cx:pt>
          <cx:pt idx="8324">6</cx:pt>
          <cx:pt idx="8325">8</cx:pt>
          <cx:pt idx="8326">8</cx:pt>
          <cx:pt idx="8327">6</cx:pt>
          <cx:pt idx="8328">6</cx:pt>
          <cx:pt idx="8329">4</cx:pt>
          <cx:pt idx="8330">4</cx:pt>
          <cx:pt idx="8331">6</cx:pt>
          <cx:pt idx="8332">6</cx:pt>
          <cx:pt idx="8333">6</cx:pt>
          <cx:pt idx="8334">4</cx:pt>
          <cx:pt idx="8335">6</cx:pt>
          <cx:pt idx="8336">4</cx:pt>
          <cx:pt idx="8337">6</cx:pt>
          <cx:pt idx="8338">6</cx:pt>
          <cx:pt idx="8339">6</cx:pt>
          <cx:pt idx="8340">4</cx:pt>
          <cx:pt idx="8341">6</cx:pt>
          <cx:pt idx="8342">6</cx:pt>
          <cx:pt idx="8343">4</cx:pt>
          <cx:pt idx="8344">6</cx:pt>
          <cx:pt idx="8345">4</cx:pt>
          <cx:pt idx="8346">4</cx:pt>
          <cx:pt idx="8347">6</cx:pt>
          <cx:pt idx="8348">6</cx:pt>
          <cx:pt idx="8349">6</cx:pt>
          <cx:pt idx="8350">6</cx:pt>
          <cx:pt idx="8351">4</cx:pt>
          <cx:pt idx="8352">4</cx:pt>
          <cx:pt idx="8353">6</cx:pt>
          <cx:pt idx="8354">4</cx:pt>
          <cx:pt idx="8355">4</cx:pt>
          <cx:pt idx="8356">6</cx:pt>
          <cx:pt idx="8357">4</cx:pt>
          <cx:pt idx="8358">6</cx:pt>
          <cx:pt idx="8359">6</cx:pt>
          <cx:pt idx="8360">4</cx:pt>
          <cx:pt idx="8361">6</cx:pt>
          <cx:pt idx="8362">4</cx:pt>
          <cx:pt idx="8363">6</cx:pt>
          <cx:pt idx="8364">6</cx:pt>
          <cx:pt idx="8365">4</cx:pt>
          <cx:pt idx="8366">12</cx:pt>
          <cx:pt idx="8367">12</cx:pt>
          <cx:pt idx="8368">12</cx:pt>
          <cx:pt idx="8369">12</cx:pt>
          <cx:pt idx="8370">12</cx:pt>
          <cx:pt idx="8371">12</cx:pt>
          <cx:pt idx="8372">12</cx:pt>
          <cx:pt idx="8373">0</cx:pt>
          <cx:pt idx="8374">0</cx:pt>
          <cx:pt idx="8375">0</cx:pt>
          <cx:pt idx="8376">4</cx:pt>
          <cx:pt idx="8377">4</cx:pt>
          <cx:pt idx="8378">4</cx:pt>
          <cx:pt idx="8379">4</cx:pt>
          <cx:pt idx="8380">4</cx:pt>
          <cx:pt idx="8381">4</cx:pt>
          <cx:pt idx="8382">4</cx:pt>
          <cx:pt idx="8383">4</cx:pt>
          <cx:pt idx="8384">4</cx:pt>
          <cx:pt idx="8385">4</cx:pt>
          <cx:pt idx="8386">4</cx:pt>
          <cx:pt idx="8387">4</cx:pt>
          <cx:pt idx="8388">4</cx:pt>
          <cx:pt idx="8389">4</cx:pt>
          <cx:pt idx="8390">4</cx:pt>
          <cx:pt idx="8391">4</cx:pt>
          <cx:pt idx="8392">4</cx:pt>
          <cx:pt idx="8393">4</cx:pt>
          <cx:pt idx="8394">4</cx:pt>
          <cx:pt idx="8395">4</cx:pt>
          <cx:pt idx="8396">4</cx:pt>
          <cx:pt idx="8397">4</cx:pt>
          <cx:pt idx="8398">4</cx:pt>
          <cx:pt idx="8399">4</cx:pt>
          <cx:pt idx="8400">4</cx:pt>
          <cx:pt idx="8401">4</cx:pt>
          <cx:pt idx="8402">4</cx:pt>
          <cx:pt idx="8403">4</cx:pt>
          <cx:pt idx="8404">4</cx:pt>
          <cx:pt idx="8405">4</cx:pt>
          <cx:pt idx="8406">4</cx:pt>
          <cx:pt idx="8407">6</cx:pt>
          <cx:pt idx="8408">6</cx:pt>
          <cx:pt idx="8409">6</cx:pt>
          <cx:pt idx="8410">6</cx:pt>
          <cx:pt idx="8411">6</cx:pt>
          <cx:pt idx="8412">6</cx:pt>
          <cx:pt idx="8413">6</cx:pt>
          <cx:pt idx="8414">6</cx:pt>
          <cx:pt idx="8415">8</cx:pt>
          <cx:pt idx="8416">8</cx:pt>
          <cx:pt idx="8417">8</cx:pt>
          <cx:pt idx="8418">6</cx:pt>
          <cx:pt idx="8419">6</cx:pt>
          <cx:pt idx="8420">6</cx:pt>
          <cx:pt idx="8421">6</cx:pt>
          <cx:pt idx="8422">6</cx:pt>
          <cx:pt idx="8423">6</cx:pt>
          <cx:pt idx="8424">6</cx:pt>
          <cx:pt idx="8425">6</cx:pt>
          <cx:pt idx="8426">6</cx:pt>
          <cx:pt idx="8427">6</cx:pt>
          <cx:pt idx="8428">6</cx:pt>
          <cx:pt idx="8429">6</cx:pt>
          <cx:pt idx="8430">6</cx:pt>
          <cx:pt idx="8431">6</cx:pt>
          <cx:pt idx="8432">6</cx:pt>
          <cx:pt idx="8433">6</cx:pt>
          <cx:pt idx="8434">6</cx:pt>
          <cx:pt idx="8435">6</cx:pt>
          <cx:pt idx="8436">6</cx:pt>
          <cx:pt idx="8437">6</cx:pt>
          <cx:pt idx="8438">6</cx:pt>
          <cx:pt idx="8439">6</cx:pt>
          <cx:pt idx="8440">6</cx:pt>
          <cx:pt idx="8441">6</cx:pt>
          <cx:pt idx="8442">6</cx:pt>
          <cx:pt idx="8443">6</cx:pt>
          <cx:pt idx="8444">6</cx:pt>
          <cx:pt idx="8445">6</cx:pt>
          <cx:pt idx="8446">4</cx:pt>
          <cx:pt idx="8447">4</cx:pt>
          <cx:pt idx="8448">4</cx:pt>
          <cx:pt idx="8449">4</cx:pt>
          <cx:pt idx="8450">4</cx:pt>
          <cx:pt idx="8451">4</cx:pt>
          <cx:pt idx="8452">4</cx:pt>
          <cx:pt idx="8453">4</cx:pt>
          <cx:pt idx="8454">4</cx:pt>
          <cx:pt idx="8455">4</cx:pt>
          <cx:pt idx="8456">4</cx:pt>
          <cx:pt idx="8457">4</cx:pt>
          <cx:pt idx="8458">4</cx:pt>
          <cx:pt idx="8459">4</cx:pt>
          <cx:pt idx="8460">4</cx:pt>
          <cx:pt idx="8461">4</cx:pt>
          <cx:pt idx="8462">4</cx:pt>
          <cx:pt idx="8463">6</cx:pt>
          <cx:pt idx="8464">6</cx:pt>
          <cx:pt idx="8465">6</cx:pt>
          <cx:pt idx="8466">6</cx:pt>
          <cx:pt idx="8467">6</cx:pt>
          <cx:pt idx="8468">6</cx:pt>
          <cx:pt idx="8469">6</cx:pt>
          <cx:pt idx="8470">6</cx:pt>
          <cx:pt idx="8471">4</cx:pt>
          <cx:pt idx="8472">4</cx:pt>
          <cx:pt idx="8473">4</cx:pt>
          <cx:pt idx="8474">4</cx:pt>
          <cx:pt idx="8475">4</cx:pt>
          <cx:pt idx="8476">4</cx:pt>
          <cx:pt idx="8477">4</cx:pt>
          <cx:pt idx="8478">4</cx:pt>
          <cx:pt idx="8479">4</cx:pt>
          <cx:pt idx="8480">4</cx:pt>
          <cx:pt idx="8481">4</cx:pt>
          <cx:pt idx="8482">4</cx:pt>
          <cx:pt idx="8483">4</cx:pt>
          <cx:pt idx="8484">4</cx:pt>
          <cx:pt idx="8485">4</cx:pt>
          <cx:pt idx="8486">12</cx:pt>
          <cx:pt idx="8487">6</cx:pt>
          <cx:pt idx="8488">6</cx:pt>
          <cx:pt idx="8489">6</cx:pt>
          <cx:pt idx="8490">6</cx:pt>
          <cx:pt idx="8491">6</cx:pt>
          <cx:pt idx="8492">6</cx:pt>
          <cx:pt idx="8493">6</cx:pt>
          <cx:pt idx="8494">6</cx:pt>
          <cx:pt idx="8495">6</cx:pt>
          <cx:pt idx="8496">6</cx:pt>
          <cx:pt idx="8497">6</cx:pt>
          <cx:pt idx="8498">6</cx:pt>
          <cx:pt idx="8499">6</cx:pt>
          <cx:pt idx="8500">6</cx:pt>
          <cx:pt idx="8501">6</cx:pt>
          <cx:pt idx="8502">6</cx:pt>
          <cx:pt idx="8503">6</cx:pt>
          <cx:pt idx="8504">6</cx:pt>
          <cx:pt idx="8505">6</cx:pt>
          <cx:pt idx="8506">6</cx:pt>
          <cx:pt idx="8507">6</cx:pt>
          <cx:pt idx="8508">6</cx:pt>
          <cx:pt idx="8509">6</cx:pt>
          <cx:pt idx="8510">4</cx:pt>
          <cx:pt idx="8511">4</cx:pt>
          <cx:pt idx="8512">4</cx:pt>
          <cx:pt idx="8513">4</cx:pt>
          <cx:pt idx="8514">4</cx:pt>
          <cx:pt idx="8515">4</cx:pt>
          <cx:pt idx="8516">4</cx:pt>
          <cx:pt idx="8517">4</cx:pt>
          <cx:pt idx="8518">4</cx:pt>
          <cx:pt idx="8519">4</cx:pt>
          <cx:pt idx="8520">4</cx:pt>
          <cx:pt idx="8521">4</cx:pt>
          <cx:pt idx="8522">4</cx:pt>
          <cx:pt idx="8523">4</cx:pt>
          <cx:pt idx="8524">4</cx:pt>
          <cx:pt idx="8525">4</cx:pt>
          <cx:pt idx="8526">4</cx:pt>
          <cx:pt idx="8527">4</cx:pt>
          <cx:pt idx="8528">4</cx:pt>
          <cx:pt idx="8529">4</cx:pt>
          <cx:pt idx="8530">4</cx:pt>
          <cx:pt idx="8531">6</cx:pt>
          <cx:pt idx="8532">6</cx:pt>
          <cx:pt idx="8533">6</cx:pt>
          <cx:pt idx="8534">6</cx:pt>
          <cx:pt idx="8535">6</cx:pt>
          <cx:pt idx="8536">6</cx:pt>
          <cx:pt idx="8537">6</cx:pt>
          <cx:pt idx="8538">6</cx:pt>
          <cx:pt idx="8539">6</cx:pt>
          <cx:pt idx="8540">6</cx:pt>
          <cx:pt idx="8541">6</cx:pt>
          <cx:pt idx="8542">6</cx:pt>
          <cx:pt idx="8543">6</cx:pt>
          <cx:pt idx="8544">6</cx:pt>
          <cx:pt idx="8545">6</cx:pt>
          <cx:pt idx="8546">6</cx:pt>
          <cx:pt idx="8547">6</cx:pt>
          <cx:pt idx="8548">6</cx:pt>
          <cx:pt idx="8549">6</cx:pt>
          <cx:pt idx="8550">6</cx:pt>
          <cx:pt idx="8551">6</cx:pt>
          <cx:pt idx="8552">6</cx:pt>
          <cx:pt idx="8553">6</cx:pt>
          <cx:pt idx="8554">6</cx:pt>
          <cx:pt idx="8555">6</cx:pt>
          <cx:pt idx="8556">6</cx:pt>
          <cx:pt idx="8557">6</cx:pt>
          <cx:pt idx="8558">6</cx:pt>
          <cx:pt idx="8559">8</cx:pt>
          <cx:pt idx="8560">8</cx:pt>
          <cx:pt idx="8561">8</cx:pt>
          <cx:pt idx="8562">8</cx:pt>
          <cx:pt idx="8563">8</cx:pt>
          <cx:pt idx="8564">8</cx:pt>
          <cx:pt idx="8565">8</cx:pt>
          <cx:pt idx="8566">8</cx:pt>
          <cx:pt idx="8567">8</cx:pt>
          <cx:pt idx="8568">4</cx:pt>
          <cx:pt idx="8569">4</cx:pt>
          <cx:pt idx="8570">4</cx:pt>
          <cx:pt idx="8571">4</cx:pt>
          <cx:pt idx="8572">4</cx:pt>
          <cx:pt idx="8573">4</cx:pt>
          <cx:pt idx="8574">4</cx:pt>
          <cx:pt idx="8575">4</cx:pt>
          <cx:pt idx="8576">4</cx:pt>
          <cx:pt idx="8577">4</cx:pt>
          <cx:pt idx="8578">4</cx:pt>
          <cx:pt idx="8579">4</cx:pt>
          <cx:pt idx="8580">4</cx:pt>
          <cx:pt idx="8581">4</cx:pt>
          <cx:pt idx="8582">4</cx:pt>
          <cx:pt idx="8583">4</cx:pt>
          <cx:pt idx="8584">4</cx:pt>
          <cx:pt idx="8585">4</cx:pt>
          <cx:pt idx="8586">4</cx:pt>
          <cx:pt idx="8587">4</cx:pt>
          <cx:pt idx="8588">4</cx:pt>
          <cx:pt idx="8589">4</cx:pt>
          <cx:pt idx="8590">4</cx:pt>
          <cx:pt idx="8591">4</cx:pt>
          <cx:pt idx="8592">4</cx:pt>
          <cx:pt idx="8593">6</cx:pt>
          <cx:pt idx="8594">4</cx:pt>
          <cx:pt idx="8595">6</cx:pt>
          <cx:pt idx="8596">4</cx:pt>
          <cx:pt idx="8597">4</cx:pt>
          <cx:pt idx="8598">6</cx:pt>
          <cx:pt idx="8599">4</cx:pt>
          <cx:pt idx="8600">6</cx:pt>
          <cx:pt idx="8601">4</cx:pt>
          <cx:pt idx="8602">6</cx:pt>
          <cx:pt idx="8603">4</cx:pt>
          <cx:pt idx="8604">6</cx:pt>
          <cx:pt idx="8605">4</cx:pt>
          <cx:pt idx="8606">4</cx:pt>
          <cx:pt idx="8607">6</cx:pt>
          <cx:pt idx="8608">6</cx:pt>
          <cx:pt idx="8609">6</cx:pt>
          <cx:pt idx="8610">6</cx:pt>
          <cx:pt idx="8611">6</cx:pt>
          <cx:pt idx="8612">6</cx:pt>
          <cx:pt idx="8613">6</cx:pt>
          <cx:pt idx="8614">6</cx:pt>
          <cx:pt idx="8615">6</cx:pt>
          <cx:pt idx="8616">6</cx:pt>
          <cx:pt idx="8617">6</cx:pt>
          <cx:pt idx="8618">6</cx:pt>
          <cx:pt idx="8619">6</cx:pt>
          <cx:pt idx="8620">6</cx:pt>
          <cx:pt idx="8621">6</cx:pt>
          <cx:pt idx="8622">6</cx:pt>
          <cx:pt idx="8623">6</cx:pt>
          <cx:pt idx="8624">6</cx:pt>
          <cx:pt idx="8625">6</cx:pt>
          <cx:pt idx="8626">6</cx:pt>
          <cx:pt idx="8627">6</cx:pt>
          <cx:pt idx="8628">6</cx:pt>
          <cx:pt idx="8629">6</cx:pt>
          <cx:pt idx="8630">6</cx:pt>
          <cx:pt idx="8631">8</cx:pt>
          <cx:pt idx="8632">8</cx:pt>
          <cx:pt idx="8633">8</cx:pt>
          <cx:pt idx="8634">8</cx:pt>
          <cx:pt idx="8635">8</cx:pt>
          <cx:pt idx="8636">8</cx:pt>
          <cx:pt idx="8637">8</cx:pt>
          <cx:pt idx="8638">8</cx:pt>
          <cx:pt idx="8639">8</cx:pt>
          <cx:pt idx="8640">8</cx:pt>
          <cx:pt idx="8641">8</cx:pt>
          <cx:pt idx="8642">8</cx:pt>
          <cx:pt idx="8643">8</cx:pt>
          <cx:pt idx="8644">4</cx:pt>
          <cx:pt idx="8645">4</cx:pt>
          <cx:pt idx="8646">4</cx:pt>
          <cx:pt idx="8647">4</cx:pt>
          <cx:pt idx="8648">4</cx:pt>
          <cx:pt idx="8649">4</cx:pt>
          <cx:pt idx="8650">4</cx:pt>
          <cx:pt idx="8651">4</cx:pt>
          <cx:pt idx="8652">4</cx:pt>
          <cx:pt idx="8653">4</cx:pt>
          <cx:pt idx="8654">4</cx:pt>
          <cx:pt idx="8655">4</cx:pt>
          <cx:pt idx="8656">4</cx:pt>
          <cx:pt idx="8657">4</cx:pt>
          <cx:pt idx="8658">4</cx:pt>
          <cx:pt idx="8659">6</cx:pt>
          <cx:pt idx="8660">6</cx:pt>
          <cx:pt idx="8661">6</cx:pt>
          <cx:pt idx="8662">6</cx:pt>
          <cx:pt idx="8663">6</cx:pt>
          <cx:pt idx="8664">6</cx:pt>
          <cx:pt idx="8665">6</cx:pt>
          <cx:pt idx="8666">6</cx:pt>
          <cx:pt idx="8667">6</cx:pt>
          <cx:pt idx="8668">6</cx:pt>
          <cx:pt idx="8669">6</cx:pt>
          <cx:pt idx="8670">6</cx:pt>
          <cx:pt idx="8671">6</cx:pt>
          <cx:pt idx="8672">6</cx:pt>
          <cx:pt idx="8673">6</cx:pt>
          <cx:pt idx="8674">6</cx:pt>
          <cx:pt idx="8675">6</cx:pt>
          <cx:pt idx="8676">6</cx:pt>
          <cx:pt idx="8677">6</cx:pt>
          <cx:pt idx="8678">6</cx:pt>
          <cx:pt idx="8679">6</cx:pt>
          <cx:pt idx="8680">6</cx:pt>
          <cx:pt idx="8681">6</cx:pt>
          <cx:pt idx="8682">6</cx:pt>
          <cx:pt idx="8683">6</cx:pt>
          <cx:pt idx="8684">6</cx:pt>
          <cx:pt idx="8685">6</cx:pt>
          <cx:pt idx="8686">6</cx:pt>
          <cx:pt idx="8687">6</cx:pt>
          <cx:pt idx="8688">6</cx:pt>
          <cx:pt idx="8689">6</cx:pt>
          <cx:pt idx="8690">6</cx:pt>
          <cx:pt idx="8691">6</cx:pt>
          <cx:pt idx="8692">6</cx:pt>
          <cx:pt idx="8693">6</cx:pt>
          <cx:pt idx="8694">6</cx:pt>
          <cx:pt idx="8695">0</cx:pt>
          <cx:pt idx="8696">0</cx:pt>
          <cx:pt idx="8697">0</cx:pt>
          <cx:pt idx="8698">0</cx:pt>
          <cx:pt idx="8699">0</cx:pt>
          <cx:pt idx="8700">0</cx:pt>
          <cx:pt idx="8701">0</cx:pt>
          <cx:pt idx="8702">0</cx:pt>
          <cx:pt idx="8703">0</cx:pt>
          <cx:pt idx="8704">0</cx:pt>
          <cx:pt idx="8705">0</cx:pt>
          <cx:pt idx="8706">0</cx:pt>
          <cx:pt idx="8707">0</cx:pt>
          <cx:pt idx="8708">0</cx:pt>
          <cx:pt idx="8709">0</cx:pt>
          <cx:pt idx="8710">0</cx:pt>
          <cx:pt idx="8711">0</cx:pt>
          <cx:pt idx="8712">0</cx:pt>
          <cx:pt idx="8713">0</cx:pt>
          <cx:pt idx="8714">0</cx:pt>
          <cx:pt idx="8715">6</cx:pt>
          <cx:pt idx="8716">6</cx:pt>
          <cx:pt idx="8717">6</cx:pt>
          <cx:pt idx="8718">6</cx:pt>
          <cx:pt idx="8719">6</cx:pt>
          <cx:pt idx="8720">6</cx:pt>
          <cx:pt idx="8721">6</cx:pt>
          <cx:pt idx="8722">6</cx:pt>
          <cx:pt idx="8723">6</cx:pt>
          <cx:pt idx="8724">6</cx:pt>
          <cx:pt idx="8725">6</cx:pt>
          <cx:pt idx="8726">6</cx:pt>
          <cx:pt idx="8727">6</cx:pt>
          <cx:pt idx="8728">6</cx:pt>
          <cx:pt idx="8729">6</cx:pt>
          <cx:pt idx="8730">6</cx:pt>
          <cx:pt idx="8731">6</cx:pt>
          <cx:pt idx="8732">6</cx:pt>
          <cx:pt idx="8733">6</cx:pt>
          <cx:pt idx="8734">6</cx:pt>
          <cx:pt idx="8735">6</cx:pt>
          <cx:pt idx="8736">6</cx:pt>
          <cx:pt idx="8737">6</cx:pt>
          <cx:pt idx="8738">6</cx:pt>
          <cx:pt idx="8739">6</cx:pt>
          <cx:pt idx="8740">6</cx:pt>
          <cx:pt idx="8741">6</cx:pt>
          <cx:pt idx="8742">6</cx:pt>
          <cx:pt idx="8743">6</cx:pt>
          <cx:pt idx="8744">6</cx:pt>
          <cx:pt idx="8745">6</cx:pt>
          <cx:pt idx="8746">6</cx:pt>
          <cx:pt idx="8747">4</cx:pt>
          <cx:pt idx="8748">4</cx:pt>
          <cx:pt idx="8749">6</cx:pt>
          <cx:pt idx="8750">6</cx:pt>
          <cx:pt idx="8751">4</cx:pt>
          <cx:pt idx="8752">6</cx:pt>
          <cx:pt idx="8753">6</cx:pt>
          <cx:pt idx="8754">4</cx:pt>
          <cx:pt idx="8755">4</cx:pt>
          <cx:pt idx="8756">6</cx:pt>
          <cx:pt idx="8757">6</cx:pt>
          <cx:pt idx="8758">6</cx:pt>
          <cx:pt idx="8759">6</cx:pt>
          <cx:pt idx="8760">4</cx:pt>
          <cx:pt idx="8761">6</cx:pt>
          <cx:pt idx="8762">4</cx:pt>
          <cx:pt idx="8763">6</cx:pt>
          <cx:pt idx="8764">6</cx:pt>
          <cx:pt idx="8765">6</cx:pt>
          <cx:pt idx="8766">4</cx:pt>
          <cx:pt idx="8767">6</cx:pt>
          <cx:pt idx="8768">4</cx:pt>
          <cx:pt idx="8769">4</cx:pt>
          <cx:pt idx="8770">6</cx:pt>
          <cx:pt idx="8771">4</cx:pt>
          <cx:pt idx="8772">4</cx:pt>
          <cx:pt idx="8773">6</cx:pt>
          <cx:pt idx="8774">4</cx:pt>
          <cx:pt idx="8775">4</cx:pt>
          <cx:pt idx="8776">4</cx:pt>
          <cx:pt idx="8777">6</cx:pt>
          <cx:pt idx="8778">4</cx:pt>
          <cx:pt idx="8779">4</cx:pt>
          <cx:pt idx="8780">6</cx:pt>
          <cx:pt idx="8781">6</cx:pt>
          <cx:pt idx="8782">6</cx:pt>
          <cx:pt idx="8783">6</cx:pt>
          <cx:pt idx="8784">6</cx:pt>
          <cx:pt idx="8785">6</cx:pt>
          <cx:pt idx="8786">6</cx:pt>
          <cx:pt idx="8787">6</cx:pt>
          <cx:pt idx="8788">6</cx:pt>
          <cx:pt idx="8789">6</cx:pt>
          <cx:pt idx="8790">6</cx:pt>
          <cx:pt idx="8791">6</cx:pt>
          <cx:pt idx="8792">6</cx:pt>
          <cx:pt idx="8793">6</cx:pt>
          <cx:pt idx="8794">6</cx:pt>
          <cx:pt idx="8795">6</cx:pt>
          <cx:pt idx="8796">6</cx:pt>
          <cx:pt idx="8797">6</cx:pt>
          <cx:pt idx="8798">6</cx:pt>
          <cx:pt idx="8799">4</cx:pt>
          <cx:pt idx="8800">4</cx:pt>
          <cx:pt idx="8801">6</cx:pt>
          <cx:pt idx="8802">4</cx:pt>
          <cx:pt idx="8803">4</cx:pt>
          <cx:pt idx="8804">4</cx:pt>
          <cx:pt idx="8805">4</cx:pt>
          <cx:pt idx="8806">4</cx:pt>
          <cx:pt idx="8807">6</cx:pt>
          <cx:pt idx="8808">6</cx:pt>
          <cx:pt idx="8809">6</cx:pt>
          <cx:pt idx="8810">4</cx:pt>
          <cx:pt idx="8811">6</cx:pt>
          <cx:pt idx="8812">4</cx:pt>
          <cx:pt idx="8813">4</cx:pt>
          <cx:pt idx="8814">6</cx:pt>
          <cx:pt idx="8815">6</cx:pt>
          <cx:pt idx="8816">6</cx:pt>
          <cx:pt idx="8817">6</cx:pt>
          <cx:pt idx="8818">8</cx:pt>
          <cx:pt idx="8819">8</cx:pt>
          <cx:pt idx="8820">8</cx:pt>
          <cx:pt idx="8821">8</cx:pt>
          <cx:pt idx="8822">12</cx:pt>
          <cx:pt idx="8823">12</cx:pt>
          <cx:pt idx="8824">12</cx:pt>
          <cx:pt idx="8825">8</cx:pt>
          <cx:pt idx="8826">12</cx:pt>
          <cx:pt idx="8827">8</cx:pt>
          <cx:pt idx="8828">8</cx:pt>
          <cx:pt idx="8829">8</cx:pt>
          <cx:pt idx="8830">12</cx:pt>
          <cx:pt idx="8831">8</cx:pt>
          <cx:pt idx="8832">8</cx:pt>
          <cx:pt idx="8833">12</cx:pt>
          <cx:pt idx="8834">8</cx:pt>
          <cx:pt idx="8835">8</cx:pt>
          <cx:pt idx="8836">8</cx:pt>
          <cx:pt idx="8837">12</cx:pt>
          <cx:pt idx="8838">8</cx:pt>
          <cx:pt idx="8839">12</cx:pt>
          <cx:pt idx="8840">12</cx:pt>
          <cx:pt idx="8841">8</cx:pt>
          <cx:pt idx="8842">4</cx:pt>
          <cx:pt idx="8843">4</cx:pt>
          <cx:pt idx="8844">4</cx:pt>
          <cx:pt idx="8845">4</cx:pt>
          <cx:pt idx="8846">4</cx:pt>
          <cx:pt idx="8847">4</cx:pt>
          <cx:pt idx="8848">4</cx:pt>
          <cx:pt idx="8849">4</cx:pt>
          <cx:pt idx="8850">4</cx:pt>
          <cx:pt idx="8851">4</cx:pt>
          <cx:pt idx="8852">4</cx:pt>
          <cx:pt idx="8853">4</cx:pt>
          <cx:pt idx="8854">4</cx:pt>
          <cx:pt idx="8855">5</cx:pt>
          <cx:pt idx="8856">5</cx:pt>
          <cx:pt idx="8857">5</cx:pt>
          <cx:pt idx="8858">5</cx:pt>
          <cx:pt idx="8859">5</cx:pt>
          <cx:pt idx="8860">5</cx:pt>
          <cx:pt idx="8861">5</cx:pt>
          <cx:pt idx="8862">5</cx:pt>
          <cx:pt idx="8863">6</cx:pt>
          <cx:pt idx="8864">6</cx:pt>
          <cx:pt idx="8865">6</cx:pt>
          <cx:pt idx="8866">6</cx:pt>
          <cx:pt idx="8867">6</cx:pt>
          <cx:pt idx="8868">6</cx:pt>
          <cx:pt idx="8869">6</cx:pt>
          <cx:pt idx="8870">6</cx:pt>
          <cx:pt idx="8871">6</cx:pt>
          <cx:pt idx="8872">6</cx:pt>
          <cx:pt idx="8873">6</cx:pt>
          <cx:pt idx="8874">6</cx:pt>
          <cx:pt idx="8875">6</cx:pt>
          <cx:pt idx="8876">6</cx:pt>
          <cx:pt idx="8877">6</cx:pt>
          <cx:pt idx="8878">6</cx:pt>
          <cx:pt idx="8879">6</cx:pt>
          <cx:pt idx="8880">6</cx:pt>
          <cx:pt idx="8881">6</cx:pt>
          <cx:pt idx="8882">6</cx:pt>
          <cx:pt idx="8883">6</cx:pt>
          <cx:pt idx="8884">4</cx:pt>
          <cx:pt idx="8885">5</cx:pt>
          <cx:pt idx="8886">4</cx:pt>
          <cx:pt idx="8887">5</cx:pt>
          <cx:pt idx="8888">6</cx:pt>
          <cx:pt idx="8889">6</cx:pt>
          <cx:pt idx="8890">4</cx:pt>
          <cx:pt idx="8891">4</cx:pt>
          <cx:pt idx="8892">4</cx:pt>
          <cx:pt idx="8893">4</cx:pt>
          <cx:pt idx="8894">4</cx:pt>
          <cx:pt idx="8895">6</cx:pt>
          <cx:pt idx="8896">4</cx:pt>
          <cx:pt idx="8897">5</cx:pt>
          <cx:pt idx="8898">5</cx:pt>
          <cx:pt idx="8899">4</cx:pt>
          <cx:pt idx="8900">4</cx:pt>
          <cx:pt idx="8901">5</cx:pt>
          <cx:pt idx="8902">4</cx:pt>
          <cx:pt idx="8903">5</cx:pt>
          <cx:pt idx="8904">4</cx:pt>
          <cx:pt idx="8905">5</cx:pt>
          <cx:pt idx="8906">4</cx:pt>
          <cx:pt idx="8907">6</cx:pt>
          <cx:pt idx="8908">6</cx:pt>
          <cx:pt idx="8909">4</cx:pt>
          <cx:pt idx="8910">4</cx:pt>
          <cx:pt idx="8911">4</cx:pt>
          <cx:pt idx="8912">4</cx:pt>
          <cx:pt idx="8913">8</cx:pt>
          <cx:pt idx="8914">8</cx:pt>
          <cx:pt idx="8915">8</cx:pt>
          <cx:pt idx="8916">8</cx:pt>
          <cx:pt idx="8917">8</cx:pt>
          <cx:pt idx="8918">5</cx:pt>
          <cx:pt idx="8919">5</cx:pt>
          <cx:pt idx="8920">5</cx:pt>
          <cx:pt idx="8921">5</cx:pt>
          <cx:pt idx="8922">5</cx:pt>
          <cx:pt idx="8923">5</cx:pt>
          <cx:pt idx="8924">5</cx:pt>
          <cx:pt idx="8925">5</cx:pt>
          <cx:pt idx="8926">5</cx:pt>
          <cx:pt idx="8927">5</cx:pt>
          <cx:pt idx="8928">5</cx:pt>
          <cx:pt idx="8929">5</cx:pt>
          <cx:pt idx="8930">5</cx:pt>
          <cx:pt idx="8931">5</cx:pt>
          <cx:pt idx="8932">8</cx:pt>
          <cx:pt idx="8933">8</cx:pt>
          <cx:pt idx="8934">8</cx:pt>
          <cx:pt idx="8935">8</cx:pt>
          <cx:pt idx="8936">6</cx:pt>
          <cx:pt idx="8937">6</cx:pt>
          <cx:pt idx="8938">6</cx:pt>
          <cx:pt idx="8939">6</cx:pt>
          <cx:pt idx="8940">4</cx:pt>
          <cx:pt idx="8941">4</cx:pt>
          <cx:pt idx="8942">4</cx:pt>
          <cx:pt idx="8943">4</cx:pt>
          <cx:pt idx="8944">8</cx:pt>
          <cx:pt idx="8945">8</cx:pt>
          <cx:pt idx="8946">8</cx:pt>
          <cx:pt idx="8947">8</cx:pt>
          <cx:pt idx="8948">6</cx:pt>
          <cx:pt idx="8949">4</cx:pt>
          <cx:pt idx="8950">4</cx:pt>
          <cx:pt idx="8951">4</cx:pt>
          <cx:pt idx="8952">4</cx:pt>
          <cx:pt idx="8953">6</cx:pt>
          <cx:pt idx="8954">6</cx:pt>
          <cx:pt idx="8955">6</cx:pt>
          <cx:pt idx="8956">6</cx:pt>
          <cx:pt idx="8957">6</cx:pt>
          <cx:pt idx="8958">6</cx:pt>
          <cx:pt idx="8959">6</cx:pt>
          <cx:pt idx="8960">6</cx:pt>
          <cx:pt idx="8961">6</cx:pt>
          <cx:pt idx="8962">6</cx:pt>
          <cx:pt idx="8963">6</cx:pt>
          <cx:pt idx="8964">6</cx:pt>
          <cx:pt idx="8965">4</cx:pt>
          <cx:pt idx="8966">4</cx:pt>
          <cx:pt idx="8967">4</cx:pt>
          <cx:pt idx="8968">4</cx:pt>
          <cx:pt idx="8969">4</cx:pt>
          <cx:pt idx="8970">4</cx:pt>
          <cx:pt idx="8971">4</cx:pt>
          <cx:pt idx="8972">4</cx:pt>
          <cx:pt idx="8973">4</cx:pt>
          <cx:pt idx="8974">4</cx:pt>
          <cx:pt idx="8975">4</cx:pt>
          <cx:pt idx="8976">4</cx:pt>
          <cx:pt idx="8977">4</cx:pt>
          <cx:pt idx="8978">4</cx:pt>
          <cx:pt idx="8979">4</cx:pt>
          <cx:pt idx="8980">4</cx:pt>
          <cx:pt idx="8981">4</cx:pt>
          <cx:pt idx="8982">4</cx:pt>
          <cx:pt idx="8983">4</cx:pt>
          <cx:pt idx="8984">4</cx:pt>
          <cx:pt idx="8985">6</cx:pt>
          <cx:pt idx="8986">6</cx:pt>
          <cx:pt idx="8987">6</cx:pt>
          <cx:pt idx="8988">6</cx:pt>
          <cx:pt idx="8989">6</cx:pt>
          <cx:pt idx="8990">6</cx:pt>
          <cx:pt idx="8991">6</cx:pt>
          <cx:pt idx="8992">6</cx:pt>
          <cx:pt idx="8993">6</cx:pt>
          <cx:pt idx="8994">6</cx:pt>
          <cx:pt idx="8995">6</cx:pt>
          <cx:pt idx="8996">6</cx:pt>
          <cx:pt idx="8997">6</cx:pt>
          <cx:pt idx="8998">6</cx:pt>
          <cx:pt idx="8999">6</cx:pt>
          <cx:pt idx="9000">6</cx:pt>
          <cx:pt idx="9001">6</cx:pt>
          <cx:pt idx="9002">6</cx:pt>
          <cx:pt idx="9003">8</cx:pt>
          <cx:pt idx="9004">8</cx:pt>
          <cx:pt idx="9005">8</cx:pt>
          <cx:pt idx="9006">6</cx:pt>
          <cx:pt idx="9007">8</cx:pt>
          <cx:pt idx="9008">8</cx:pt>
          <cx:pt idx="9009">8</cx:pt>
          <cx:pt idx="9010">8</cx:pt>
          <cx:pt idx="9011">8</cx:pt>
          <cx:pt idx="9012">8</cx:pt>
          <cx:pt idx="9013">8</cx:pt>
          <cx:pt idx="9014">8</cx:pt>
          <cx:pt idx="9015">8</cx:pt>
          <cx:pt idx="9016">8</cx:pt>
          <cx:pt idx="9017">8</cx:pt>
          <cx:pt idx="9018">8</cx:pt>
          <cx:pt idx="9019">8</cx:pt>
          <cx:pt idx="9020">8</cx:pt>
          <cx:pt idx="9021">8</cx:pt>
          <cx:pt idx="9022">8</cx:pt>
          <cx:pt idx="9023">8</cx:pt>
          <cx:pt idx="9024">8</cx:pt>
          <cx:pt idx="9025">8</cx:pt>
          <cx:pt idx="9026">8</cx:pt>
          <cx:pt idx="9027">8</cx:pt>
          <cx:pt idx="9028">8</cx:pt>
          <cx:pt idx="9029">8</cx:pt>
          <cx:pt idx="9030">8</cx:pt>
          <cx:pt idx="9031">8</cx:pt>
          <cx:pt idx="9032">8</cx:pt>
          <cx:pt idx="9033">8</cx:pt>
          <cx:pt idx="9034">6</cx:pt>
          <cx:pt idx="9035">6</cx:pt>
          <cx:pt idx="9036">6</cx:pt>
          <cx:pt idx="9037">8</cx:pt>
          <cx:pt idx="9038">8</cx:pt>
          <cx:pt idx="9039">8</cx:pt>
          <cx:pt idx="9040">8</cx:pt>
          <cx:pt idx="9041">8</cx:pt>
          <cx:pt idx="9042">8</cx:pt>
          <cx:pt idx="9043">4</cx:pt>
          <cx:pt idx="9044">4</cx:pt>
          <cx:pt idx="9045">4</cx:pt>
          <cx:pt idx="9046">4</cx:pt>
          <cx:pt idx="9047">4</cx:pt>
          <cx:pt idx="9048">4</cx:pt>
          <cx:pt idx="9049">4</cx:pt>
          <cx:pt idx="9050">4</cx:pt>
          <cx:pt idx="9051">4</cx:pt>
          <cx:pt idx="9052">6</cx:pt>
          <cx:pt idx="9053">4</cx:pt>
          <cx:pt idx="9054">4</cx:pt>
          <cx:pt idx="9055">4</cx:pt>
          <cx:pt idx="9056">4</cx:pt>
          <cx:pt idx="9057">6</cx:pt>
          <cx:pt idx="9058">6</cx:pt>
          <cx:pt idx="9059">4</cx:pt>
          <cx:pt idx="9060">4</cx:pt>
          <cx:pt idx="9061">6</cx:pt>
          <cx:pt idx="9062">6</cx:pt>
          <cx:pt idx="9063">4</cx:pt>
          <cx:pt idx="9064">4</cx:pt>
          <cx:pt idx="9065">4</cx:pt>
          <cx:pt idx="9066">4</cx:pt>
          <cx:pt idx="9067">6</cx:pt>
          <cx:pt idx="9068">4</cx:pt>
          <cx:pt idx="9069">6</cx:pt>
          <cx:pt idx="9070">4</cx:pt>
          <cx:pt idx="9071">4</cx:pt>
          <cx:pt idx="9072">6</cx:pt>
          <cx:pt idx="9073">6</cx:pt>
          <cx:pt idx="9074">6</cx:pt>
          <cx:pt idx="9075">6</cx:pt>
          <cx:pt idx="9076">6</cx:pt>
          <cx:pt idx="9077">6</cx:pt>
          <cx:pt idx="9078">6</cx:pt>
          <cx:pt idx="9079">6</cx:pt>
          <cx:pt idx="9080">6</cx:pt>
          <cx:pt idx="9081">6</cx:pt>
          <cx:pt idx="9082">6</cx:pt>
          <cx:pt idx="9083">6</cx:pt>
          <cx:pt idx="9084">6</cx:pt>
          <cx:pt idx="9085">6</cx:pt>
          <cx:pt idx="9086">6</cx:pt>
          <cx:pt idx="9087">4</cx:pt>
          <cx:pt idx="9088">4</cx:pt>
          <cx:pt idx="9089">4</cx:pt>
          <cx:pt idx="9090">4</cx:pt>
          <cx:pt idx="9091">4</cx:pt>
          <cx:pt idx="9092">4</cx:pt>
          <cx:pt idx="9093">4</cx:pt>
          <cx:pt idx="9094">4</cx:pt>
          <cx:pt idx="9095">4</cx:pt>
          <cx:pt idx="9096">4</cx:pt>
          <cx:pt idx="9097">4</cx:pt>
          <cx:pt idx="9098">4</cx:pt>
          <cx:pt idx="9099">4</cx:pt>
          <cx:pt idx="9100">4</cx:pt>
          <cx:pt idx="9101">4</cx:pt>
          <cx:pt idx="9102">4</cx:pt>
          <cx:pt idx="9103">4</cx:pt>
          <cx:pt idx="9104">4</cx:pt>
          <cx:pt idx="9105">4</cx:pt>
          <cx:pt idx="9106">4</cx:pt>
          <cx:pt idx="9107">4</cx:pt>
          <cx:pt idx="9108">4</cx:pt>
          <cx:pt idx="9109">4</cx:pt>
          <cx:pt idx="9110">4</cx:pt>
          <cx:pt idx="9111">4</cx:pt>
          <cx:pt idx="9112">4</cx:pt>
          <cx:pt idx="9113">4</cx:pt>
          <cx:pt idx="9114">8</cx:pt>
          <cx:pt idx="9115">8</cx:pt>
          <cx:pt idx="9116">8</cx:pt>
          <cx:pt idx="9117">8</cx:pt>
          <cx:pt idx="9118">8</cx:pt>
          <cx:pt idx="9119">8</cx:pt>
          <cx:pt idx="9120">8</cx:pt>
          <cx:pt idx="9121">8</cx:pt>
          <cx:pt idx="9122">8</cx:pt>
          <cx:pt idx="9123">8</cx:pt>
          <cx:pt idx="9124">8</cx:pt>
          <cx:pt idx="9125">8</cx:pt>
          <cx:pt idx="9126">8</cx:pt>
          <cx:pt idx="9127">8</cx:pt>
          <cx:pt idx="9128">8</cx:pt>
          <cx:pt idx="9129">8</cx:pt>
          <cx:pt idx="9130">8</cx:pt>
          <cx:pt idx="9131">8</cx:pt>
          <cx:pt idx="9132">8</cx:pt>
          <cx:pt idx="9133">8</cx:pt>
          <cx:pt idx="9134">8</cx:pt>
          <cx:pt idx="9135">8</cx:pt>
          <cx:pt idx="9136">8</cx:pt>
          <cx:pt idx="9137">8</cx:pt>
          <cx:pt idx="9138">8</cx:pt>
          <cx:pt idx="9139">8</cx:pt>
          <cx:pt idx="9140">8</cx:pt>
          <cx:pt idx="9141">8</cx:pt>
          <cx:pt idx="9142">8</cx:pt>
          <cx:pt idx="9143">8</cx:pt>
          <cx:pt idx="9144">8</cx:pt>
          <cx:pt idx="9145">8</cx:pt>
          <cx:pt idx="9146">4</cx:pt>
          <cx:pt idx="9147">4</cx:pt>
          <cx:pt idx="9148">4</cx:pt>
          <cx:pt idx="9149">4</cx:pt>
          <cx:pt idx="9150">4</cx:pt>
          <cx:pt idx="9151">4</cx:pt>
          <cx:pt idx="9152">4</cx:pt>
          <cx:pt idx="9153">4</cx:pt>
          <cx:pt idx="9154">4</cx:pt>
          <cx:pt idx="9155">4</cx:pt>
          <cx:pt idx="9156">4</cx:pt>
          <cx:pt idx="9157">4</cx:pt>
          <cx:pt idx="9158">4</cx:pt>
          <cx:pt idx="9159">4</cx:pt>
          <cx:pt idx="9160">4</cx:pt>
          <cx:pt idx="9161">4</cx:pt>
          <cx:pt idx="9162">4</cx:pt>
          <cx:pt idx="9163">4</cx:pt>
          <cx:pt idx="9164">4</cx:pt>
          <cx:pt idx="9165">4</cx:pt>
          <cx:pt idx="9166">4</cx:pt>
          <cx:pt idx="9167">4</cx:pt>
          <cx:pt idx="9168">8</cx:pt>
          <cx:pt idx="9169">8</cx:pt>
          <cx:pt idx="9170">8</cx:pt>
          <cx:pt idx="9171">8</cx:pt>
          <cx:pt idx="9172">8</cx:pt>
          <cx:pt idx="9173">8</cx:pt>
          <cx:pt idx="9174">8</cx:pt>
          <cx:pt idx="9175">8</cx:pt>
          <cx:pt idx="9176">8</cx:pt>
          <cx:pt idx="9177">8</cx:pt>
          <cx:pt idx="9178">8</cx:pt>
          <cx:pt idx="9179">4</cx:pt>
          <cx:pt idx="9180">4</cx:pt>
          <cx:pt idx="9181">4</cx:pt>
          <cx:pt idx="9182">4</cx:pt>
          <cx:pt idx="9183">4</cx:pt>
          <cx:pt idx="9184">4</cx:pt>
          <cx:pt idx="9185">4</cx:pt>
          <cx:pt idx="9186">4</cx:pt>
          <cx:pt idx="9187">4</cx:pt>
          <cx:pt idx="9188">4</cx:pt>
          <cx:pt idx="9189">4</cx:pt>
          <cx:pt idx="9190">4</cx:pt>
          <cx:pt idx="9191">4</cx:pt>
          <cx:pt idx="9192">4</cx:pt>
          <cx:pt idx="9193">4</cx:pt>
          <cx:pt idx="9194">4</cx:pt>
          <cx:pt idx="9195">4</cx:pt>
          <cx:pt idx="9196">4</cx:pt>
          <cx:pt idx="9197">4</cx:pt>
          <cx:pt idx="9198">4</cx:pt>
          <cx:pt idx="9199">4</cx:pt>
          <cx:pt idx="9200">4</cx:pt>
          <cx:pt idx="9201">4</cx:pt>
          <cx:pt idx="9202">6</cx:pt>
          <cx:pt idx="9203">6</cx:pt>
          <cx:pt idx="9204">6</cx:pt>
          <cx:pt idx="9205">6</cx:pt>
          <cx:pt idx="9206">6</cx:pt>
          <cx:pt idx="9207">6</cx:pt>
          <cx:pt idx="9208">6</cx:pt>
          <cx:pt idx="9209">6</cx:pt>
          <cx:pt idx="9210">6</cx:pt>
          <cx:pt idx="9211">6</cx:pt>
          <cx:pt idx="9212">6</cx:pt>
          <cx:pt idx="9213">6</cx:pt>
          <cx:pt idx="9214">6</cx:pt>
          <cx:pt idx="9215">6</cx:pt>
          <cx:pt idx="9216">6</cx:pt>
          <cx:pt idx="9217">6</cx:pt>
          <cx:pt idx="9218">6</cx:pt>
          <cx:pt idx="9219">6</cx:pt>
          <cx:pt idx="9220">6</cx:pt>
          <cx:pt idx="9221">6</cx:pt>
          <cx:pt idx="9222">6</cx:pt>
          <cx:pt idx="9223">6</cx:pt>
          <cx:pt idx="9224">6</cx:pt>
          <cx:pt idx="9225">6</cx:pt>
          <cx:pt idx="9226">6</cx:pt>
          <cx:pt idx="9227">6</cx:pt>
          <cx:pt idx="9228">6</cx:pt>
          <cx:pt idx="9229">6</cx:pt>
          <cx:pt idx="9230">6</cx:pt>
          <cx:pt idx="9231">6</cx:pt>
          <cx:pt idx="9232">6</cx:pt>
          <cx:pt idx="9233">6</cx:pt>
          <cx:pt idx="9234">6</cx:pt>
          <cx:pt idx="9235">6</cx:pt>
          <cx:pt idx="9236">6</cx:pt>
          <cx:pt idx="9237">6</cx:pt>
          <cx:pt idx="9238">6</cx:pt>
          <cx:pt idx="9239">6</cx:pt>
          <cx:pt idx="9240">6</cx:pt>
          <cx:pt idx="9241">6</cx:pt>
          <cx:pt idx="9242">6</cx:pt>
          <cx:pt idx="9243">6</cx:pt>
          <cx:pt idx="9244">6</cx:pt>
          <cx:pt idx="9245">6</cx:pt>
          <cx:pt idx="9246">6</cx:pt>
          <cx:pt idx="9247">6</cx:pt>
          <cx:pt idx="9248">6</cx:pt>
          <cx:pt idx="9249">6</cx:pt>
          <cx:pt idx="9250">6</cx:pt>
          <cx:pt idx="9251">6</cx:pt>
          <cx:pt idx="9252">6</cx:pt>
          <cx:pt idx="9253">8</cx:pt>
          <cx:pt idx="9254">8</cx:pt>
          <cx:pt idx="9255">8</cx:pt>
          <cx:pt idx="9256">8</cx:pt>
          <cx:pt idx="9257">8</cx:pt>
          <cx:pt idx="9258">8</cx:pt>
          <cx:pt idx="9259">6</cx:pt>
          <cx:pt idx="9260">8</cx:pt>
          <cx:pt idx="9261">8</cx:pt>
          <cx:pt idx="9262">6</cx:pt>
          <cx:pt idx="9263">8</cx:pt>
          <cx:pt idx="9264">8</cx:pt>
          <cx:pt idx="9265">8</cx:pt>
          <cx:pt idx="9266">6</cx:pt>
          <cx:pt idx="9267">8</cx:pt>
          <cx:pt idx="9268">8</cx:pt>
          <cx:pt idx="9269">8</cx:pt>
          <cx:pt idx="9270">8</cx:pt>
          <cx:pt idx="9271">8</cx:pt>
          <cx:pt idx="9272">6</cx:pt>
          <cx:pt idx="9273">8</cx:pt>
          <cx:pt idx="9274">8</cx:pt>
          <cx:pt idx="9275">8</cx:pt>
          <cx:pt idx="9276">8</cx:pt>
          <cx:pt idx="9277">6</cx:pt>
          <cx:pt idx="9278">8</cx:pt>
          <cx:pt idx="9279">8</cx:pt>
          <cx:pt idx="9280">8</cx:pt>
          <cx:pt idx="9281">8</cx:pt>
          <cx:pt idx="9282">8</cx:pt>
          <cx:pt idx="9283">8</cx:pt>
          <cx:pt idx="9284">8</cx:pt>
          <cx:pt idx="9285">8</cx:pt>
          <cx:pt idx="9286">6</cx:pt>
          <cx:pt idx="9287">8</cx:pt>
          <cx:pt idx="9288">8</cx:pt>
          <cx:pt idx="9289">6</cx:pt>
          <cx:pt idx="9290">8</cx:pt>
          <cx:pt idx="9291">8</cx:pt>
          <cx:pt idx="9292">8</cx:pt>
          <cx:pt idx="9293">8</cx:pt>
          <cx:pt idx="9294">8</cx:pt>
          <cx:pt idx="9295">8</cx:pt>
          <cx:pt idx="9296">8</cx:pt>
          <cx:pt idx="9297">8</cx:pt>
          <cx:pt idx="9298">8</cx:pt>
          <cx:pt idx="9299">8</cx:pt>
          <cx:pt idx="9300">8</cx:pt>
          <cx:pt idx="9301">8</cx:pt>
          <cx:pt idx="9302">8</cx:pt>
          <cx:pt idx="9303">8</cx:pt>
          <cx:pt idx="9304">8</cx:pt>
          <cx:pt idx="9305">8</cx:pt>
          <cx:pt idx="9306">8</cx:pt>
          <cx:pt idx="9307">8</cx:pt>
          <cx:pt idx="9308">8</cx:pt>
          <cx:pt idx="9309">8</cx:pt>
          <cx:pt idx="9310">8</cx:pt>
          <cx:pt idx="9311">8</cx:pt>
          <cx:pt idx="9312">8</cx:pt>
          <cx:pt idx="9313">8</cx:pt>
          <cx:pt idx="9314">8</cx:pt>
          <cx:pt idx="9315">6</cx:pt>
          <cx:pt idx="9316">8</cx:pt>
          <cx:pt idx="9317">6</cx:pt>
          <cx:pt idx="9318">6</cx:pt>
          <cx:pt idx="9319">6</cx:pt>
          <cx:pt idx="9320">8</cx:pt>
          <cx:pt idx="9321">6</cx:pt>
          <cx:pt idx="9322">6</cx:pt>
          <cx:pt idx="9323">8</cx:pt>
          <cx:pt idx="9324">8</cx:pt>
          <cx:pt idx="9325">6</cx:pt>
          <cx:pt idx="9326">6</cx:pt>
          <cx:pt idx="9327">6</cx:pt>
          <cx:pt idx="9328">6</cx:pt>
          <cx:pt idx="9329">6</cx:pt>
          <cx:pt idx="9330">6</cx:pt>
          <cx:pt idx="9331">6</cx:pt>
          <cx:pt idx="9332">6</cx:pt>
          <cx:pt idx="9333">6</cx:pt>
          <cx:pt idx="9334">6</cx:pt>
          <cx:pt idx="9335">8</cx:pt>
          <cx:pt idx="9336">8</cx:pt>
          <cx:pt idx="9337">6</cx:pt>
          <cx:pt idx="9338">8</cx:pt>
          <cx:pt idx="9339">6</cx:pt>
          <cx:pt idx="9340">6</cx:pt>
          <cx:pt idx="9341">8</cx:pt>
          <cx:pt idx="9342">8</cx:pt>
          <cx:pt idx="9343">6</cx:pt>
          <cx:pt idx="9344">8</cx:pt>
          <cx:pt idx="9345">6</cx:pt>
          <cx:pt idx="9346">8</cx:pt>
          <cx:pt idx="9347">6</cx:pt>
          <cx:pt idx="9348">8</cx:pt>
          <cx:pt idx="9349">8</cx:pt>
          <cx:pt idx="9350">6</cx:pt>
          <cx:pt idx="9351">6</cx:pt>
          <cx:pt idx="9352">6</cx:pt>
          <cx:pt idx="9353">8</cx:pt>
          <cx:pt idx="9354">8</cx:pt>
          <cx:pt idx="9355">6</cx:pt>
          <cx:pt idx="9356">6</cx:pt>
          <cx:pt idx="9357">8</cx:pt>
          <cx:pt idx="9358">6</cx:pt>
          <cx:pt idx="9359">6</cx:pt>
          <cx:pt idx="9360">6</cx:pt>
          <cx:pt idx="9361">8</cx:pt>
          <cx:pt idx="9362">8</cx:pt>
          <cx:pt idx="9363">8</cx:pt>
          <cx:pt idx="9364">6</cx:pt>
          <cx:pt idx="9365">6</cx:pt>
          <cx:pt idx="9366">8</cx:pt>
          <cx:pt idx="9367">6</cx:pt>
          <cx:pt idx="9368">8</cx:pt>
          <cx:pt idx="9369">6</cx:pt>
          <cx:pt idx="9370">6</cx:pt>
          <cx:pt idx="9371">6</cx:pt>
          <cx:pt idx="9372">8</cx:pt>
          <cx:pt idx="9373">8</cx:pt>
          <cx:pt idx="9374">8</cx:pt>
          <cx:pt idx="9375">8</cx:pt>
          <cx:pt idx="9376">8</cx:pt>
          <cx:pt idx="9377">6</cx:pt>
          <cx:pt idx="9378">6</cx:pt>
          <cx:pt idx="9379">8</cx:pt>
          <cx:pt idx="9380">6</cx:pt>
          <cx:pt idx="9381">8</cx:pt>
          <cx:pt idx="9382">6</cx:pt>
          <cx:pt idx="9383">8</cx:pt>
          <cx:pt idx="9384">8</cx:pt>
          <cx:pt idx="9385">6</cx:pt>
          <cx:pt idx="9386">6</cx:pt>
          <cx:pt idx="9387">8</cx:pt>
          <cx:pt idx="9388">6</cx:pt>
          <cx:pt idx="9389">8</cx:pt>
          <cx:pt idx="9390">6</cx:pt>
          <cx:pt idx="9391">8</cx:pt>
          <cx:pt idx="9392">6</cx:pt>
          <cx:pt idx="9393">6</cx:pt>
          <cx:pt idx="9394">6</cx:pt>
          <cx:pt idx="9395">6</cx:pt>
          <cx:pt idx="9396">6</cx:pt>
          <cx:pt idx="9397">8</cx:pt>
          <cx:pt idx="9398">8</cx:pt>
          <cx:pt idx="9399">8</cx:pt>
          <cx:pt idx="9400">6</cx:pt>
          <cx:pt idx="9401">8</cx:pt>
          <cx:pt idx="9402">6</cx:pt>
          <cx:pt idx="9403">6</cx:pt>
          <cx:pt idx="9404">8</cx:pt>
          <cx:pt idx="9405">8</cx:pt>
          <cx:pt idx="9406">8</cx:pt>
          <cx:pt idx="9407">8</cx:pt>
          <cx:pt idx="9408">8</cx:pt>
          <cx:pt idx="9409">8</cx:pt>
          <cx:pt idx="9410">8</cx:pt>
          <cx:pt idx="9411">8</cx:pt>
          <cx:pt idx="9412">8</cx:pt>
          <cx:pt idx="9413">8</cx:pt>
          <cx:pt idx="9414">8</cx:pt>
          <cx:pt idx="9415">6</cx:pt>
          <cx:pt idx="9416">6</cx:pt>
          <cx:pt idx="9417">6</cx:pt>
          <cx:pt idx="9418">6</cx:pt>
          <cx:pt idx="9419">6</cx:pt>
          <cx:pt idx="9420">6</cx:pt>
          <cx:pt idx="9421">6</cx:pt>
          <cx:pt idx="9422">6</cx:pt>
          <cx:pt idx="9423">6</cx:pt>
          <cx:pt idx="9424">6</cx:pt>
          <cx:pt idx="9425">6</cx:pt>
          <cx:pt idx="9426">6</cx:pt>
          <cx:pt idx="9427">6</cx:pt>
          <cx:pt idx="9428">6</cx:pt>
          <cx:pt idx="9429">6</cx:pt>
          <cx:pt idx="9430">6</cx:pt>
          <cx:pt idx="9431">12</cx:pt>
          <cx:pt idx="9432">12</cx:pt>
          <cx:pt idx="9433">8</cx:pt>
          <cx:pt idx="9434">8</cx:pt>
          <cx:pt idx="9435">8</cx:pt>
          <cx:pt idx="9436">8</cx:pt>
          <cx:pt idx="9437">8</cx:pt>
          <cx:pt idx="9438">8</cx:pt>
          <cx:pt idx="9439">6</cx:pt>
          <cx:pt idx="9440">8</cx:pt>
          <cx:pt idx="9441">8</cx:pt>
          <cx:pt idx="9442">8</cx:pt>
          <cx:pt idx="9443">8</cx:pt>
          <cx:pt idx="9444">6</cx:pt>
          <cx:pt idx="9445">6</cx:pt>
          <cx:pt idx="9446">8</cx:pt>
          <cx:pt idx="9447">8</cx:pt>
          <cx:pt idx="9448">6</cx:pt>
          <cx:pt idx="9449">8</cx:pt>
          <cx:pt idx="9450">8</cx:pt>
          <cx:pt idx="9451">8</cx:pt>
          <cx:pt idx="9452">6</cx:pt>
          <cx:pt idx="9453">8</cx:pt>
          <cx:pt idx="9454">8</cx:pt>
          <cx:pt idx="9455">8</cx:pt>
          <cx:pt idx="9456">8</cx:pt>
          <cx:pt idx="9457">6</cx:pt>
          <cx:pt idx="9458">8</cx:pt>
          <cx:pt idx="9459">8</cx:pt>
          <cx:pt idx="9460">6</cx:pt>
          <cx:pt idx="9461">8</cx:pt>
          <cx:pt idx="9462">8</cx:pt>
          <cx:pt idx="9463">8</cx:pt>
          <cx:pt idx="9464">8</cx:pt>
          <cx:pt idx="9465">6</cx:pt>
          <cx:pt idx="9466">8</cx:pt>
          <cx:pt idx="9467">8</cx:pt>
          <cx:pt idx="9468">8</cx:pt>
          <cx:pt idx="9469">8</cx:pt>
          <cx:pt idx="9470">8</cx:pt>
          <cx:pt idx="9471">8</cx:pt>
          <cx:pt idx="9472">8</cx:pt>
          <cx:pt idx="9473">6</cx:pt>
          <cx:pt idx="9474">8</cx:pt>
          <cx:pt idx="9475">8</cx:pt>
          <cx:pt idx="9476">6</cx:pt>
          <cx:pt idx="9477">8</cx:pt>
          <cx:pt idx="9478">8</cx:pt>
          <cx:pt idx="9479">8</cx:pt>
          <cx:pt idx="9480">8</cx:pt>
          <cx:pt idx="9481">8</cx:pt>
          <cx:pt idx="9482">8</cx:pt>
          <cx:pt idx="9483">8</cx:pt>
          <cx:pt idx="9484">8</cx:pt>
          <cx:pt idx="9485">8</cx:pt>
          <cx:pt idx="9486">8</cx:pt>
          <cx:pt idx="9487">8</cx:pt>
          <cx:pt idx="9488">8</cx:pt>
          <cx:pt idx="9489">8</cx:pt>
          <cx:pt idx="9490">8</cx:pt>
          <cx:pt idx="9491">8</cx:pt>
          <cx:pt idx="9492">8</cx:pt>
          <cx:pt idx="9493">8</cx:pt>
          <cx:pt idx="9494">8</cx:pt>
          <cx:pt idx="9495">6</cx:pt>
          <cx:pt idx="9496">6</cx:pt>
          <cx:pt idx="9497">8</cx:pt>
          <cx:pt idx="9498">6</cx:pt>
          <cx:pt idx="9499">6</cx:pt>
          <cx:pt idx="9500">6</cx:pt>
          <cx:pt idx="9501">6</cx:pt>
          <cx:pt idx="9502">6</cx:pt>
          <cx:pt idx="9503">8</cx:pt>
          <cx:pt idx="9504">8</cx:pt>
          <cx:pt idx="9505">8</cx:pt>
          <cx:pt idx="9506">6</cx:pt>
          <cx:pt idx="9507">6</cx:pt>
          <cx:pt idx="9508">6</cx:pt>
          <cx:pt idx="9509">6</cx:pt>
          <cx:pt idx="9510">6</cx:pt>
          <cx:pt idx="9511">8</cx:pt>
          <cx:pt idx="9512">6</cx:pt>
          <cx:pt idx="9513">8</cx:pt>
          <cx:pt idx="9514">8</cx:pt>
          <cx:pt idx="9515">6</cx:pt>
          <cx:pt idx="9516">6</cx:pt>
          <cx:pt idx="9517">6</cx:pt>
          <cx:pt idx="9518">6</cx:pt>
          <cx:pt idx="9519">6</cx:pt>
          <cx:pt idx="9520">6</cx:pt>
          <cx:pt idx="9521">6</cx:pt>
          <cx:pt idx="9522">6</cx:pt>
          <cx:pt idx="9523">8</cx:pt>
          <cx:pt idx="9524">6</cx:pt>
          <cx:pt idx="9525">8</cx:pt>
          <cx:pt idx="9526">6</cx:pt>
          <cx:pt idx="9527">6</cx:pt>
          <cx:pt idx="9528">8</cx:pt>
          <cx:pt idx="9529">8</cx:pt>
          <cx:pt idx="9530">8</cx:pt>
          <cx:pt idx="9531">8</cx:pt>
          <cx:pt idx="9532">8</cx:pt>
          <cx:pt idx="9533">6</cx:pt>
          <cx:pt idx="9534">6</cx:pt>
          <cx:pt idx="9535">6</cx:pt>
          <cx:pt idx="9536">6</cx:pt>
          <cx:pt idx="9537">6</cx:pt>
          <cx:pt idx="9538">6</cx:pt>
          <cx:pt idx="9539">6</cx:pt>
          <cx:pt idx="9540">6</cx:pt>
          <cx:pt idx="9541">8</cx:pt>
          <cx:pt idx="9542">6</cx:pt>
          <cx:pt idx="9543">6</cx:pt>
          <cx:pt idx="9544">6</cx:pt>
          <cx:pt idx="9545">6</cx:pt>
          <cx:pt idx="9546">6</cx:pt>
          <cx:pt idx="9547">6</cx:pt>
          <cx:pt idx="9548">6</cx:pt>
          <cx:pt idx="9549">6</cx:pt>
          <cx:pt idx="9550">6</cx:pt>
          <cx:pt idx="9551">8</cx:pt>
          <cx:pt idx="9552">6</cx:pt>
          <cx:pt idx="9553">6</cx:pt>
          <cx:pt idx="9554">6</cx:pt>
          <cx:pt idx="9555">6</cx:pt>
          <cx:pt idx="9556">6</cx:pt>
          <cx:pt idx="9557">6</cx:pt>
          <cx:pt idx="9558">8</cx:pt>
          <cx:pt idx="9559">6</cx:pt>
          <cx:pt idx="9560">8</cx:pt>
          <cx:pt idx="9561">8</cx:pt>
          <cx:pt idx="9562">8</cx:pt>
          <cx:pt idx="9563">6</cx:pt>
          <cx:pt idx="9564">8</cx:pt>
          <cx:pt idx="9565">6</cx:pt>
          <cx:pt idx="9566">8</cx:pt>
          <cx:pt idx="9567">6</cx:pt>
          <cx:pt idx="9568">6</cx:pt>
          <cx:pt idx="9569">6</cx:pt>
          <cx:pt idx="9570">8</cx:pt>
          <cx:pt idx="9571">6</cx:pt>
          <cx:pt idx="9572">8</cx:pt>
          <cx:pt idx="9573">6</cx:pt>
          <cx:pt idx="9574">6</cx:pt>
          <cx:pt idx="9575">8</cx:pt>
          <cx:pt idx="9576">6</cx:pt>
          <cx:pt idx="9577">8</cx:pt>
          <cx:pt idx="9578">8</cx:pt>
          <cx:pt idx="9579">6</cx:pt>
          <cx:pt idx="9580">6</cx:pt>
          <cx:pt idx="9581">8</cx:pt>
          <cx:pt idx="9582">8</cx:pt>
          <cx:pt idx="9583">6</cx:pt>
          <cx:pt idx="9584">6</cx:pt>
          <cx:pt idx="9585">8</cx:pt>
          <cx:pt idx="9586">6</cx:pt>
          <cx:pt idx="9587">6</cx:pt>
          <cx:pt idx="9588">8</cx:pt>
          <cx:pt idx="9589">8</cx:pt>
          <cx:pt idx="9590">8</cx:pt>
          <cx:pt idx="9591">6</cx:pt>
          <cx:pt idx="9592">8</cx:pt>
          <cx:pt idx="9593">6</cx:pt>
          <cx:pt idx="9594">8</cx:pt>
          <cx:pt idx="9595">6</cx:pt>
          <cx:pt idx="9596">6</cx:pt>
          <cx:pt idx="9597">6</cx:pt>
          <cx:pt idx="9598">6</cx:pt>
          <cx:pt idx="9599">6</cx:pt>
          <cx:pt idx="9600">6</cx:pt>
          <cx:pt idx="9601">6</cx:pt>
          <cx:pt idx="9602">8</cx:pt>
          <cx:pt idx="9603">6</cx:pt>
          <cx:pt idx="9604">6</cx:pt>
          <cx:pt idx="9605">8</cx:pt>
          <cx:pt idx="9606">6</cx:pt>
          <cx:pt idx="9607">6</cx:pt>
          <cx:pt idx="9608">8</cx:pt>
          <cx:pt idx="9609">8</cx:pt>
          <cx:pt idx="9610">6</cx:pt>
          <cx:pt idx="9611">6</cx:pt>
          <cx:pt idx="9612">8</cx:pt>
          <cx:pt idx="9613">8</cx:pt>
          <cx:pt idx="9614">6</cx:pt>
          <cx:pt idx="9615">6</cx:pt>
          <cx:pt idx="9616">6</cx:pt>
          <cx:pt idx="9617">6</cx:pt>
          <cx:pt idx="9618">8</cx:pt>
          <cx:pt idx="9619">8</cx:pt>
          <cx:pt idx="9620">6</cx:pt>
          <cx:pt idx="9621">8</cx:pt>
          <cx:pt idx="9622">6</cx:pt>
          <cx:pt idx="9623">6</cx:pt>
          <cx:pt idx="9624">6</cx:pt>
          <cx:pt idx="9625">8</cx:pt>
          <cx:pt idx="9626">8</cx:pt>
          <cx:pt idx="9627">8</cx:pt>
          <cx:pt idx="9628">8</cx:pt>
          <cx:pt idx="9629">8</cx:pt>
          <cx:pt idx="9630">6</cx:pt>
          <cx:pt idx="9631">8</cx:pt>
          <cx:pt idx="9632">6</cx:pt>
          <cx:pt idx="9633">8</cx:pt>
          <cx:pt idx="9634">6</cx:pt>
          <cx:pt idx="9635">6</cx:pt>
          <cx:pt idx="9636">6</cx:pt>
          <cx:pt idx="9637">8</cx:pt>
          <cx:pt idx="9638">6</cx:pt>
          <cx:pt idx="9639">6</cx:pt>
          <cx:pt idx="9640">8</cx:pt>
          <cx:pt idx="9641">8</cx:pt>
          <cx:pt idx="9642">6</cx:pt>
          <cx:pt idx="9643">6</cx:pt>
          <cx:pt idx="9644">6</cx:pt>
          <cx:pt idx="9645">8</cx:pt>
          <cx:pt idx="9646">6</cx:pt>
          <cx:pt idx="9647">6</cx:pt>
          <cx:pt idx="9648">6</cx:pt>
          <cx:pt idx="9649">6</cx:pt>
          <cx:pt idx="9650">8</cx:pt>
          <cx:pt idx="9651">4</cx:pt>
          <cx:pt idx="9652">4</cx:pt>
          <cx:pt idx="9653">4</cx:pt>
          <cx:pt idx="9654">6</cx:pt>
          <cx:pt idx="9655">6</cx:pt>
          <cx:pt idx="9656">4</cx:pt>
          <cx:pt idx="9657">4</cx:pt>
          <cx:pt idx="9658">4</cx:pt>
          <cx:pt idx="9659">6</cx:pt>
          <cx:pt idx="9660">8</cx:pt>
          <cx:pt idx="9661">12</cx:pt>
          <cx:pt idx="9662">8</cx:pt>
          <cx:pt idx="9663">8</cx:pt>
          <cx:pt idx="9664">6</cx:pt>
          <cx:pt idx="9665">12</cx:pt>
          <cx:pt idx="9666">8</cx:pt>
          <cx:pt idx="9667">8</cx:pt>
          <cx:pt idx="9668">8</cx:pt>
          <cx:pt idx="9669">12</cx:pt>
          <cx:pt idx="9670">6</cx:pt>
          <cx:pt idx="9671">6</cx:pt>
          <cx:pt idx="9672">4</cx:pt>
          <cx:pt idx="9673">6</cx:pt>
          <cx:pt idx="9674">8</cx:pt>
          <cx:pt idx="9675">4</cx:pt>
          <cx:pt idx="9676">4</cx:pt>
          <cx:pt idx="9677">6</cx:pt>
          <cx:pt idx="9678">8</cx:pt>
          <cx:pt idx="9679">6</cx:pt>
          <cx:pt idx="9680">4</cx:pt>
          <cx:pt idx="9681">8</cx:pt>
          <cx:pt idx="9682">8</cx:pt>
          <cx:pt idx="9683">8</cx:pt>
          <cx:pt idx="9684">8</cx:pt>
          <cx:pt idx="9685">8</cx:pt>
          <cx:pt idx="9686">8</cx:pt>
          <cx:pt idx="9687">8</cx:pt>
          <cx:pt idx="9688">8</cx:pt>
          <cx:pt idx="9689">8</cx:pt>
          <cx:pt idx="9690">8</cx:pt>
          <cx:pt idx="9691">8</cx:pt>
          <cx:pt idx="9692">8</cx:pt>
          <cx:pt idx="9693">8</cx:pt>
          <cx:pt idx="9694">8</cx:pt>
          <cx:pt idx="9695">6</cx:pt>
          <cx:pt idx="9696">6</cx:pt>
          <cx:pt idx="9697">6</cx:pt>
          <cx:pt idx="9698">6</cx:pt>
          <cx:pt idx="9699">4</cx:pt>
          <cx:pt idx="9700">4</cx:pt>
          <cx:pt idx="9701">4</cx:pt>
          <cx:pt idx="9702">4</cx:pt>
          <cx:pt idx="9703">4</cx:pt>
          <cx:pt idx="9704">4</cx:pt>
          <cx:pt idx="9705">4</cx:pt>
          <cx:pt idx="9706">4</cx:pt>
          <cx:pt idx="9707">4</cx:pt>
          <cx:pt idx="9708">4</cx:pt>
          <cx:pt idx="9709">4</cx:pt>
          <cx:pt idx="9710">4</cx:pt>
          <cx:pt idx="9711">4</cx:pt>
          <cx:pt idx="9712">4</cx:pt>
          <cx:pt idx="9713">4</cx:pt>
          <cx:pt idx="9714">4</cx:pt>
          <cx:pt idx="9715">4</cx:pt>
          <cx:pt idx="9716">4</cx:pt>
          <cx:pt idx="9717">4</cx:pt>
          <cx:pt idx="9718">4</cx:pt>
          <cx:pt idx="9719">4</cx:pt>
          <cx:pt idx="9720">4</cx:pt>
          <cx:pt idx="9721">4</cx:pt>
          <cx:pt idx="9722">4</cx:pt>
          <cx:pt idx="9723">4</cx:pt>
          <cx:pt idx="9724">4</cx:pt>
          <cx:pt idx="9725">4</cx:pt>
          <cx:pt idx="9726">4</cx:pt>
          <cx:pt idx="9727">4</cx:pt>
          <cx:pt idx="9728">4</cx:pt>
          <cx:pt idx="9729">4</cx:pt>
          <cx:pt idx="9730">4</cx:pt>
          <cx:pt idx="9731">4</cx:pt>
          <cx:pt idx="9732">4</cx:pt>
          <cx:pt idx="9733">4</cx:pt>
          <cx:pt idx="9734">4</cx:pt>
          <cx:pt idx="9735">4</cx:pt>
          <cx:pt idx="9736">4</cx:pt>
          <cx:pt idx="9737">4</cx:pt>
          <cx:pt idx="9738">4</cx:pt>
          <cx:pt idx="9739">4</cx:pt>
          <cx:pt idx="9740">4</cx:pt>
          <cx:pt idx="9741">4</cx:pt>
          <cx:pt idx="9742">4</cx:pt>
          <cx:pt idx="9743">4</cx:pt>
          <cx:pt idx="9744">4</cx:pt>
          <cx:pt idx="9745">4</cx:pt>
          <cx:pt idx="9746">4</cx:pt>
          <cx:pt idx="9747">4</cx:pt>
          <cx:pt idx="9748">4</cx:pt>
          <cx:pt idx="9749">4</cx:pt>
          <cx:pt idx="9750">4</cx:pt>
          <cx:pt idx="9751">4</cx:pt>
          <cx:pt idx="9752">4</cx:pt>
          <cx:pt idx="9753">4</cx:pt>
          <cx:pt idx="9754">4</cx:pt>
          <cx:pt idx="9755">4</cx:pt>
          <cx:pt idx="9756">4</cx:pt>
          <cx:pt idx="9757">4</cx:pt>
          <cx:pt idx="9758">4</cx:pt>
          <cx:pt idx="9759">4</cx:pt>
          <cx:pt idx="9760">4</cx:pt>
          <cx:pt idx="9761">4</cx:pt>
          <cx:pt idx="9762">4</cx:pt>
          <cx:pt idx="9763">4</cx:pt>
          <cx:pt idx="9764">4</cx:pt>
          <cx:pt idx="9765">4</cx:pt>
          <cx:pt idx="9766">4</cx:pt>
          <cx:pt idx="9767">4</cx:pt>
          <cx:pt idx="9768">4</cx:pt>
          <cx:pt idx="9769">4</cx:pt>
          <cx:pt idx="9770">4</cx:pt>
          <cx:pt idx="9771">4</cx:pt>
          <cx:pt idx="9772">4</cx:pt>
          <cx:pt idx="9773">4</cx:pt>
          <cx:pt idx="9774">4</cx:pt>
          <cx:pt idx="9775">4</cx:pt>
          <cx:pt idx="9776">4</cx:pt>
          <cx:pt idx="9777">4</cx:pt>
          <cx:pt idx="9778">4</cx:pt>
          <cx:pt idx="9779">4</cx:pt>
          <cx:pt idx="9780">4</cx:pt>
          <cx:pt idx="9781">4</cx:pt>
          <cx:pt idx="9782">4</cx:pt>
          <cx:pt idx="9783">4</cx:pt>
          <cx:pt idx="9784">4</cx:pt>
          <cx:pt idx="9785">4</cx:pt>
          <cx:pt idx="9786">4</cx:pt>
          <cx:pt idx="9787">4</cx:pt>
          <cx:pt idx="9788">4</cx:pt>
          <cx:pt idx="9789">4</cx:pt>
          <cx:pt idx="9790">4</cx:pt>
          <cx:pt idx="9791">4</cx:pt>
          <cx:pt idx="9792">4</cx:pt>
          <cx:pt idx="9793">4</cx:pt>
          <cx:pt idx="9794">6</cx:pt>
          <cx:pt idx="9795">4</cx:pt>
          <cx:pt idx="9796">6</cx:pt>
          <cx:pt idx="9797">4</cx:pt>
          <cx:pt idx="9798">4</cx:pt>
          <cx:pt idx="9799">6</cx:pt>
          <cx:pt idx="9800">4</cx:pt>
          <cx:pt idx="9801">4</cx:pt>
          <cx:pt idx="9802">6</cx:pt>
          <cx:pt idx="9803">4</cx:pt>
          <cx:pt idx="9804">4</cx:pt>
          <cx:pt idx="9805">6</cx:pt>
          <cx:pt idx="9806">6</cx:pt>
          <cx:pt idx="9807">4</cx:pt>
          <cx:pt idx="9808">4</cx:pt>
          <cx:pt idx="9809">6</cx:pt>
          <cx:pt idx="9810">4</cx:pt>
          <cx:pt idx="9811">4</cx:pt>
          <cx:pt idx="9812">6</cx:pt>
          <cx:pt idx="9813">4</cx:pt>
          <cx:pt idx="9814">6</cx:pt>
          <cx:pt idx="9815">6</cx:pt>
          <cx:pt idx="9816">6</cx:pt>
          <cx:pt idx="9817">6</cx:pt>
          <cx:pt idx="9818">6</cx:pt>
          <cx:pt idx="9819">4</cx:pt>
          <cx:pt idx="9820">6</cx:pt>
          <cx:pt idx="9821">6</cx:pt>
          <cx:pt idx="9822">6</cx:pt>
          <cx:pt idx="9823">4</cx:pt>
          <cx:pt idx="9824">6</cx:pt>
          <cx:pt idx="9825">6</cx:pt>
          <cx:pt idx="9826">6</cx:pt>
          <cx:pt idx="9827">4</cx:pt>
          <cx:pt idx="9828">4</cx:pt>
          <cx:pt idx="9829">6</cx:pt>
          <cx:pt idx="9830">6</cx:pt>
          <cx:pt idx="9831">4</cx:pt>
          <cx:pt idx="9832">6</cx:pt>
          <cx:pt idx="9833">4</cx:pt>
          <cx:pt idx="9834">6</cx:pt>
          <cx:pt idx="9835">4</cx:pt>
          <cx:pt idx="9836">4</cx:pt>
          <cx:pt idx="9837">4</cx:pt>
          <cx:pt idx="9838">6</cx:pt>
          <cx:pt idx="9839">6</cx:pt>
          <cx:pt idx="9840">6</cx:pt>
          <cx:pt idx="9841">4</cx:pt>
          <cx:pt idx="9842">6</cx:pt>
          <cx:pt idx="9843">6</cx:pt>
          <cx:pt idx="9844">6</cx:pt>
          <cx:pt idx="9845">6</cx:pt>
          <cx:pt idx="9846">4</cx:pt>
          <cx:pt idx="9847">6</cx:pt>
          <cx:pt idx="9848">4</cx:pt>
          <cx:pt idx="9849">4</cx:pt>
          <cx:pt idx="9850">0</cx:pt>
          <cx:pt idx="9851">0</cx:pt>
          <cx:pt idx="9852">0</cx:pt>
          <cx:pt idx="9853">0</cx:pt>
          <cx:pt idx="9854">0</cx:pt>
          <cx:pt idx="9855">4</cx:pt>
          <cx:pt idx="9856">4</cx:pt>
          <cx:pt idx="9857">4</cx:pt>
          <cx:pt idx="9858">4</cx:pt>
          <cx:pt idx="9859">4</cx:pt>
          <cx:pt idx="9860">4</cx:pt>
          <cx:pt idx="9861">4</cx:pt>
          <cx:pt idx="9862">4</cx:pt>
          <cx:pt idx="9863">4</cx:pt>
          <cx:pt idx="9864">4</cx:pt>
          <cx:pt idx="9865">4</cx:pt>
          <cx:pt idx="9866">4</cx:pt>
          <cx:pt idx="9867">0</cx:pt>
          <cx:pt idx="9868">0</cx:pt>
          <cx:pt idx="9869">0</cx:pt>
          <cx:pt idx="9870">0</cx:pt>
          <cx:pt idx="9871">0</cx:pt>
          <cx:pt idx="9872">0</cx:pt>
          <cx:pt idx="9873">4</cx:pt>
          <cx:pt idx="9874">4</cx:pt>
          <cx:pt idx="9875">4</cx:pt>
          <cx:pt idx="9876">4</cx:pt>
          <cx:pt idx="9877">4</cx:pt>
          <cx:pt idx="9878">4</cx:pt>
          <cx:pt idx="9879">4</cx:pt>
          <cx:pt idx="9880">4</cx:pt>
          <cx:pt idx="9881">4</cx:pt>
          <cx:pt idx="9882">4</cx:pt>
          <cx:pt idx="9883">4</cx:pt>
          <cx:pt idx="9884">4</cx:pt>
          <cx:pt idx="9885">4</cx:pt>
          <cx:pt idx="9886">4</cx:pt>
          <cx:pt idx="9887">4</cx:pt>
          <cx:pt idx="9888">4</cx:pt>
          <cx:pt idx="9889">4</cx:pt>
          <cx:pt idx="9890">4</cx:pt>
          <cx:pt idx="9891">4</cx:pt>
          <cx:pt idx="9892">4</cx:pt>
          <cx:pt idx="9893">4</cx:pt>
          <cx:pt idx="9894">4</cx:pt>
          <cx:pt idx="9895">4</cx:pt>
          <cx:pt idx="9896">4</cx:pt>
          <cx:pt idx="9897">4</cx:pt>
          <cx:pt idx="9898">4</cx:pt>
          <cx:pt idx="9899">4</cx:pt>
          <cx:pt idx="9900">4</cx:pt>
          <cx:pt idx="9901">4</cx:pt>
          <cx:pt idx="9902">4</cx:pt>
          <cx:pt idx="9903">4</cx:pt>
          <cx:pt idx="9904">4</cx:pt>
          <cx:pt idx="9905">4</cx:pt>
          <cx:pt idx="9906">4</cx:pt>
          <cx:pt idx="9907">4</cx:pt>
          <cx:pt idx="9908">4</cx:pt>
          <cx:pt idx="9909">4</cx:pt>
          <cx:pt idx="9910">4</cx:pt>
          <cx:pt idx="9911">4</cx:pt>
          <cx:pt idx="9912">4</cx:pt>
          <cx:pt idx="9913">4</cx:pt>
          <cx:pt idx="9914">4</cx:pt>
          <cx:pt idx="9915">4</cx:pt>
          <cx:pt idx="9916">4</cx:pt>
          <cx:pt idx="9917">4</cx:pt>
          <cx:pt idx="9918">4</cx:pt>
          <cx:pt idx="9919">4</cx:pt>
          <cx:pt idx="9920">4</cx:pt>
          <cx:pt idx="9921">4</cx:pt>
          <cx:pt idx="9922">4</cx:pt>
          <cx:pt idx="9923">4</cx:pt>
          <cx:pt idx="9924">4</cx:pt>
          <cx:pt idx="9925">4</cx:pt>
          <cx:pt idx="9926">4</cx:pt>
          <cx:pt idx="9927">4</cx:pt>
          <cx:pt idx="9928">4</cx:pt>
          <cx:pt idx="9929">4</cx:pt>
          <cx:pt idx="9930">4</cx:pt>
          <cx:pt idx="9931">4</cx:pt>
          <cx:pt idx="9932">4</cx:pt>
          <cx:pt idx="9933">4</cx:pt>
          <cx:pt idx="9934">4</cx:pt>
          <cx:pt idx="9935">4</cx:pt>
          <cx:pt idx="9936">8</cx:pt>
          <cx:pt idx="9937">8</cx:pt>
          <cx:pt idx="9938">8</cx:pt>
          <cx:pt idx="9939">8</cx:pt>
          <cx:pt idx="9940">6</cx:pt>
          <cx:pt idx="9941">6</cx:pt>
          <cx:pt idx="9942">6</cx:pt>
          <cx:pt idx="9943">6</cx:pt>
          <cx:pt idx="9944">8</cx:pt>
          <cx:pt idx="9945">8</cx:pt>
          <cx:pt idx="9946">8</cx:pt>
          <cx:pt idx="9947">8</cx:pt>
          <cx:pt idx="9948">8</cx:pt>
          <cx:pt idx="9949">8</cx:pt>
          <cx:pt idx="9950">6</cx:pt>
          <cx:pt idx="9951">6</cx:pt>
          <cx:pt idx="9952">6</cx:pt>
          <cx:pt idx="9953">6</cx:pt>
          <cx:pt idx="9954">6</cx:pt>
          <cx:pt idx="9955">6</cx:pt>
          <cx:pt idx="9956">10</cx:pt>
          <cx:pt idx="9957">10</cx:pt>
          <cx:pt idx="9958">10</cx:pt>
          <cx:pt idx="9959">10</cx:pt>
          <cx:pt idx="9960">6</cx:pt>
          <cx:pt idx="9961">6</cx:pt>
          <cx:pt idx="9962">6</cx:pt>
          <cx:pt idx="9963">6</cx:pt>
          <cx:pt idx="9964">6</cx:pt>
          <cx:pt idx="9965">6</cx:pt>
          <cx:pt idx="9966">6</cx:pt>
          <cx:pt idx="9967">6</cx:pt>
          <cx:pt idx="9968">6</cx:pt>
          <cx:pt idx="9969">6</cx:pt>
          <cx:pt idx="9970">6</cx:pt>
          <cx:pt idx="9971">6</cx:pt>
          <cx:pt idx="9972">6</cx:pt>
          <cx:pt idx="9973">6</cx:pt>
          <cx:pt idx="9974">6</cx:pt>
          <cx:pt idx="9975">6</cx:pt>
          <cx:pt idx="9976">6</cx:pt>
          <cx:pt idx="9977">6</cx:pt>
          <cx:pt idx="9978">6</cx:pt>
          <cx:pt idx="9979">6</cx:pt>
          <cx:pt idx="9980">6</cx:pt>
          <cx:pt idx="9981">8</cx:pt>
          <cx:pt idx="9982">8</cx:pt>
          <cx:pt idx="9983">8</cx:pt>
          <cx:pt idx="9984">8</cx:pt>
          <cx:pt idx="9985">8</cx:pt>
          <cx:pt idx="9986">8</cx:pt>
          <cx:pt idx="9987">4</cx:pt>
          <cx:pt idx="9988">4</cx:pt>
          <cx:pt idx="9989">4</cx:pt>
          <cx:pt idx="9990">4</cx:pt>
          <cx:pt idx="9991">4</cx:pt>
          <cx:pt idx="9992">4</cx:pt>
          <cx:pt idx="9993">4</cx:pt>
          <cx:pt idx="9994">6</cx:pt>
          <cx:pt idx="9995">6</cx:pt>
          <cx:pt idx="9996">6</cx:pt>
          <cx:pt idx="9997">6</cx:pt>
          <cx:pt idx="9998">6</cx:pt>
          <cx:pt idx="9999">6</cx:pt>
          <cx:pt idx="10000">6</cx:pt>
          <cx:pt idx="10001">6</cx:pt>
          <cx:pt idx="10002">6</cx:pt>
          <cx:pt idx="10003">6</cx:pt>
          <cx:pt idx="10004">6</cx:pt>
          <cx:pt idx="10005">6</cx:pt>
          <cx:pt idx="10006">6</cx:pt>
          <cx:pt idx="10007">6</cx:pt>
          <cx:pt idx="10008">6</cx:pt>
          <cx:pt idx="10009">4</cx:pt>
          <cx:pt idx="10010">6</cx:pt>
          <cx:pt idx="10011">6</cx:pt>
          <cx:pt idx="10012">4</cx:pt>
          <cx:pt idx="10013">4</cx:pt>
          <cx:pt idx="10014">6</cx:pt>
          <cx:pt idx="10015">6</cx:pt>
          <cx:pt idx="10016">6</cx:pt>
          <cx:pt idx="10017">4</cx:pt>
          <cx:pt idx="10018">4</cx:pt>
          <cx:pt idx="10019">6</cx:pt>
          <cx:pt idx="10020">4</cx:pt>
          <cx:pt idx="10021">8</cx:pt>
          <cx:pt idx="10022">8</cx:pt>
          <cx:pt idx="10023">8</cx:pt>
          <cx:pt idx="10024">8</cx:pt>
          <cx:pt idx="10025">6</cx:pt>
          <cx:pt idx="10026">6</cx:pt>
          <cx:pt idx="10027">8</cx:pt>
          <cx:pt idx="10028">6</cx:pt>
          <cx:pt idx="10029">6</cx:pt>
          <cx:pt idx="10030">8</cx:pt>
          <cx:pt idx="10031">6</cx:pt>
          <cx:pt idx="10032">6</cx:pt>
          <cx:pt idx="10033">6</cx:pt>
          <cx:pt idx="10034">8</cx:pt>
          <cx:pt idx="10035">8</cx:pt>
          <cx:pt idx="10036">8</cx:pt>
          <cx:pt idx="10037">8</cx:pt>
          <cx:pt idx="10038">8</cx:pt>
          <cx:pt idx="10039">8</cx:pt>
          <cx:pt idx="10040">8</cx:pt>
          <cx:pt idx="10041">8</cx:pt>
          <cx:pt idx="10042">8</cx:pt>
          <cx:pt idx="10043">8</cx:pt>
          <cx:pt idx="10044">8</cx:pt>
          <cx:pt idx="10045">8</cx:pt>
          <cx:pt idx="10046">8</cx:pt>
          <cx:pt idx="10047">8</cx:pt>
          <cx:pt idx="10048">8</cx:pt>
          <cx:pt idx="10049">8</cx:pt>
          <cx:pt idx="10050">8</cx:pt>
          <cx:pt idx="10051">8</cx:pt>
          <cx:pt idx="10052">8</cx:pt>
          <cx:pt idx="10053">8</cx:pt>
          <cx:pt idx="10054">8</cx:pt>
          <cx:pt idx="10055">8</cx:pt>
          <cx:pt idx="10056">8</cx:pt>
          <cx:pt idx="10057">8</cx:pt>
          <cx:pt idx="10058">4</cx:pt>
          <cx:pt idx="10059">6</cx:pt>
          <cx:pt idx="10060">4</cx:pt>
          <cx:pt idx="10061">4</cx:pt>
          <cx:pt idx="10062">4</cx:pt>
          <cx:pt idx="10063">4</cx:pt>
          <cx:pt idx="10064">4</cx:pt>
          <cx:pt idx="10065">4</cx:pt>
          <cx:pt idx="10066">4</cx:pt>
          <cx:pt idx="10067">4</cx:pt>
          <cx:pt idx="10068">4</cx:pt>
          <cx:pt idx="10069">6</cx:pt>
          <cx:pt idx="10070">4</cx:pt>
          <cx:pt idx="10071">4</cx:pt>
          <cx:pt idx="10072">4</cx:pt>
          <cx:pt idx="10073">6</cx:pt>
          <cx:pt idx="10074">4</cx:pt>
          <cx:pt idx="10075">4</cx:pt>
          <cx:pt idx="10076">4</cx:pt>
          <cx:pt idx="10077">4</cx:pt>
          <cx:pt idx="10078">4</cx:pt>
          <cx:pt idx="10079">4</cx:pt>
          <cx:pt idx="10080">4</cx:pt>
          <cx:pt idx="10081">4</cx:pt>
          <cx:pt idx="10082">4</cx:pt>
          <cx:pt idx="10083">4</cx:pt>
          <cx:pt idx="10084">4</cx:pt>
          <cx:pt idx="10085">4</cx:pt>
          <cx:pt idx="10086">4</cx:pt>
          <cx:pt idx="10087">4</cx:pt>
          <cx:pt idx="10088">4</cx:pt>
          <cx:pt idx="10089">4</cx:pt>
          <cx:pt idx="10090">4</cx:pt>
          <cx:pt idx="10091">4</cx:pt>
          <cx:pt idx="10092">4</cx:pt>
          <cx:pt idx="10093">12</cx:pt>
          <cx:pt idx="10094">12</cx:pt>
          <cx:pt idx="10095">12</cx:pt>
          <cx:pt idx="10096">6</cx:pt>
          <cx:pt idx="10097">6</cx:pt>
          <cx:pt idx="10098">6</cx:pt>
          <cx:pt idx="10099">6</cx:pt>
          <cx:pt idx="10100">6</cx:pt>
          <cx:pt idx="10101">6</cx:pt>
          <cx:pt idx="10102">6</cx:pt>
          <cx:pt idx="10103">6</cx:pt>
          <cx:pt idx="10104">6</cx:pt>
          <cx:pt idx="10105">6</cx:pt>
          <cx:pt idx="10106">6</cx:pt>
          <cx:pt idx="10107">6</cx:pt>
          <cx:pt idx="10108">6</cx:pt>
          <cx:pt idx="10109">6</cx:pt>
          <cx:pt idx="10110">4</cx:pt>
          <cx:pt idx="10111">4</cx:pt>
          <cx:pt idx="10112">4</cx:pt>
          <cx:pt idx="10113">4</cx:pt>
          <cx:pt idx="10114">4</cx:pt>
          <cx:pt idx="10115">4</cx:pt>
          <cx:pt idx="10116">4</cx:pt>
          <cx:pt idx="10117">4</cx:pt>
          <cx:pt idx="10118">4</cx:pt>
          <cx:pt idx="10119">4</cx:pt>
          <cx:pt idx="10120">4</cx:pt>
          <cx:pt idx="10121">4</cx:pt>
          <cx:pt idx="10122">4</cx:pt>
          <cx:pt idx="10123">4</cx:pt>
          <cx:pt idx="10124">4</cx:pt>
          <cx:pt idx="10125">4</cx:pt>
          <cx:pt idx="10126">4</cx:pt>
          <cx:pt idx="10127">4</cx:pt>
          <cx:pt idx="10128">4</cx:pt>
          <cx:pt idx="10129">4</cx:pt>
          <cx:pt idx="10130">4</cx:pt>
          <cx:pt idx="10131">4</cx:pt>
          <cx:pt idx="10132">4</cx:pt>
          <cx:pt idx="10133">4</cx:pt>
          <cx:pt idx="10134">4</cx:pt>
          <cx:pt idx="10135">4</cx:pt>
          <cx:pt idx="10136">4</cx:pt>
          <cx:pt idx="10137">4</cx:pt>
          <cx:pt idx="10138">4</cx:pt>
          <cx:pt idx="10139">4</cx:pt>
          <cx:pt idx="10140">4</cx:pt>
          <cx:pt idx="10141">4</cx:pt>
          <cx:pt idx="10142">4</cx:pt>
          <cx:pt idx="10143">4</cx:pt>
          <cx:pt idx="10144">4</cx:pt>
          <cx:pt idx="10145">4</cx:pt>
          <cx:pt idx="10146">4</cx:pt>
          <cx:pt idx="10147">4</cx:pt>
          <cx:pt idx="10148">4</cx:pt>
          <cx:pt idx="10149">4</cx:pt>
          <cx:pt idx="10150">6</cx:pt>
          <cx:pt idx="10151">6</cx:pt>
          <cx:pt idx="10152">6</cx:pt>
          <cx:pt idx="10153">6</cx:pt>
          <cx:pt idx="10154">4</cx:pt>
          <cx:pt idx="10155">6</cx:pt>
          <cx:pt idx="10156">6</cx:pt>
          <cx:pt idx="10157">6</cx:pt>
          <cx:pt idx="10158">4</cx:pt>
          <cx:pt idx="10159">6</cx:pt>
          <cx:pt idx="10160">6</cx:pt>
          <cx:pt idx="10161">4</cx:pt>
          <cx:pt idx="10162">6</cx:pt>
          <cx:pt idx="10163">6</cx:pt>
          <cx:pt idx="10164">6</cx:pt>
          <cx:pt idx="10165">6</cx:pt>
          <cx:pt idx="10166">6</cx:pt>
          <cx:pt idx="10167">4</cx:pt>
          <cx:pt idx="10168">6</cx:pt>
          <cx:pt idx="10169">4</cx:pt>
          <cx:pt idx="10170">4</cx:pt>
          <cx:pt idx="10171">6</cx:pt>
          <cx:pt idx="10172">4</cx:pt>
          <cx:pt idx="10173">4</cx:pt>
          <cx:pt idx="10174">6</cx:pt>
          <cx:pt idx="10175">6</cx:pt>
          <cx:pt idx="10176">6</cx:pt>
          <cx:pt idx="10177">6</cx:pt>
          <cx:pt idx="10178">6</cx:pt>
          <cx:pt idx="10179">6</cx:pt>
          <cx:pt idx="10180">6</cx:pt>
          <cx:pt idx="10181">6</cx:pt>
          <cx:pt idx="10182">4</cx:pt>
          <cx:pt idx="10183">6</cx:pt>
          <cx:pt idx="10184">4</cx:pt>
          <cx:pt idx="10185">4</cx:pt>
          <cx:pt idx="10186">6</cx:pt>
          <cx:pt idx="10187">4</cx:pt>
          <cx:pt idx="10188">6</cx:pt>
          <cx:pt idx="10189">6</cx:pt>
          <cx:pt idx="10190">6</cx:pt>
          <cx:pt idx="10191">6</cx:pt>
          <cx:pt idx="10192">6</cx:pt>
          <cx:pt idx="10193">4</cx:pt>
          <cx:pt idx="10194">6</cx:pt>
          <cx:pt idx="10195">6</cx:pt>
          <cx:pt idx="10196">6</cx:pt>
          <cx:pt idx="10197">6</cx:pt>
          <cx:pt idx="10198">6</cx:pt>
          <cx:pt idx="10199">6</cx:pt>
          <cx:pt idx="10200">6</cx:pt>
          <cx:pt idx="10201">6</cx:pt>
          <cx:pt idx="10202">6</cx:pt>
          <cx:pt idx="10203">6</cx:pt>
          <cx:pt idx="10204">4</cx:pt>
          <cx:pt idx="10205">6</cx:pt>
          <cx:pt idx="10206">4</cx:pt>
          <cx:pt idx="10207">6</cx:pt>
          <cx:pt idx="10208">6</cx:pt>
          <cx:pt idx="10209">6</cx:pt>
          <cx:pt idx="10210">6</cx:pt>
          <cx:pt idx="10211">4</cx:pt>
          <cx:pt idx="10212">4</cx:pt>
          <cx:pt idx="10213">6</cx:pt>
          <cx:pt idx="10214">6</cx:pt>
          <cx:pt idx="10215">6</cx:pt>
          <cx:pt idx="10216">6</cx:pt>
          <cx:pt idx="10217">4</cx:pt>
          <cx:pt idx="10218">6</cx:pt>
          <cx:pt idx="10219">6</cx:pt>
          <cx:pt idx="10220">6</cx:pt>
          <cx:pt idx="10221">6</cx:pt>
          <cx:pt idx="10222">4</cx:pt>
          <cx:pt idx="10223">6</cx:pt>
          <cx:pt idx="10224">6</cx:pt>
          <cx:pt idx="10225">6</cx:pt>
          <cx:pt idx="10226">4</cx:pt>
          <cx:pt idx="10227">6</cx:pt>
          <cx:pt idx="10228">6</cx:pt>
          <cx:pt idx="10229">6</cx:pt>
          <cx:pt idx="10230">4</cx:pt>
          <cx:pt idx="10231">6</cx:pt>
          <cx:pt idx="10232">6</cx:pt>
          <cx:pt idx="10233">4</cx:pt>
          <cx:pt idx="10234">6</cx:pt>
          <cx:pt idx="10235">6</cx:pt>
          <cx:pt idx="10236">6</cx:pt>
          <cx:pt idx="10237">4</cx:pt>
          <cx:pt idx="10238">6</cx:pt>
          <cx:pt idx="10239">4</cx:pt>
          <cx:pt idx="10240">6</cx:pt>
          <cx:pt idx="10241">6</cx:pt>
          <cx:pt idx="10242">6</cx:pt>
          <cx:pt idx="10243">6</cx:pt>
          <cx:pt idx="10244">6</cx:pt>
          <cx:pt idx="10245">6</cx:pt>
          <cx:pt idx="10246">8</cx:pt>
          <cx:pt idx="10247">8</cx:pt>
          <cx:pt idx="10248">8</cx:pt>
          <cx:pt idx="10249">8</cx:pt>
          <cx:pt idx="10250">8</cx:pt>
          <cx:pt idx="10251">8</cx:pt>
          <cx:pt idx="10252">8</cx:pt>
          <cx:pt idx="10253">8</cx:pt>
          <cx:pt idx="10254">8</cx:pt>
          <cx:pt idx="10255">8</cx:pt>
          <cx:pt idx="10256">8</cx:pt>
          <cx:pt idx="10257">8</cx:pt>
          <cx:pt idx="10258">8</cx:pt>
          <cx:pt idx="10259">8</cx:pt>
          <cx:pt idx="10260">8</cx:pt>
          <cx:pt idx="10261">8</cx:pt>
          <cx:pt idx="10262">8</cx:pt>
          <cx:pt idx="10263">8</cx:pt>
          <cx:pt idx="10264">8</cx:pt>
          <cx:pt idx="10265">8</cx:pt>
          <cx:pt idx="10266">8</cx:pt>
          <cx:pt idx="10267">8</cx:pt>
          <cx:pt idx="10268">8</cx:pt>
          <cx:pt idx="10269">8</cx:pt>
          <cx:pt idx="10270">8</cx:pt>
          <cx:pt idx="10271">8</cx:pt>
          <cx:pt idx="10272">6</cx:pt>
          <cx:pt idx="10273">6</cx:pt>
          <cx:pt idx="10274">6</cx:pt>
          <cx:pt idx="10275">6</cx:pt>
          <cx:pt idx="10276">6</cx:pt>
          <cx:pt idx="10277">6</cx:pt>
          <cx:pt idx="10278">6</cx:pt>
          <cx:pt idx="10279">6</cx:pt>
          <cx:pt idx="10280">6</cx:pt>
          <cx:pt idx="10281">6</cx:pt>
          <cx:pt idx="10282">6</cx:pt>
          <cx:pt idx="10283">6</cx:pt>
          <cx:pt idx="10284">6</cx:pt>
          <cx:pt idx="10285">6</cx:pt>
          <cx:pt idx="10286">6</cx:pt>
          <cx:pt idx="10287">6</cx:pt>
          <cx:pt idx="10288">6</cx:pt>
          <cx:pt idx="10289">6</cx:pt>
          <cx:pt idx="10290">6</cx:pt>
          <cx:pt idx="10291">6</cx:pt>
          <cx:pt idx="10292">6</cx:pt>
          <cx:pt idx="10293">6</cx:pt>
          <cx:pt idx="10294">6</cx:pt>
          <cx:pt idx="10295">6</cx:pt>
          <cx:pt idx="10296">6</cx:pt>
          <cx:pt idx="10297">6</cx:pt>
          <cx:pt idx="10298">6</cx:pt>
          <cx:pt idx="10299">6</cx:pt>
          <cx:pt idx="10300">6</cx:pt>
          <cx:pt idx="10301">6</cx:pt>
          <cx:pt idx="10302">6</cx:pt>
          <cx:pt idx="10303">4</cx:pt>
          <cx:pt idx="10304">6</cx:pt>
          <cx:pt idx="10305">4</cx:pt>
          <cx:pt idx="10306">4</cx:pt>
          <cx:pt idx="10307">4</cx:pt>
          <cx:pt idx="10308">4</cx:pt>
          <cx:pt idx="10309">4</cx:pt>
          <cx:pt idx="10310">4</cx:pt>
          <cx:pt idx="10311">4</cx:pt>
          <cx:pt idx="10312">4</cx:pt>
          <cx:pt idx="10313">4</cx:pt>
          <cx:pt idx="10314">4</cx:pt>
          <cx:pt idx="10315">4</cx:pt>
          <cx:pt idx="10316">4</cx:pt>
          <cx:pt idx="10317">4</cx:pt>
          <cx:pt idx="10318">4</cx:pt>
          <cx:pt idx="10319">4</cx:pt>
          <cx:pt idx="10320">4</cx:pt>
          <cx:pt idx="10321">6</cx:pt>
          <cx:pt idx="10322">4</cx:pt>
          <cx:pt idx="10323">6</cx:pt>
          <cx:pt idx="10324">4</cx:pt>
          <cx:pt idx="10325">4</cx:pt>
          <cx:pt idx="10326">4</cx:pt>
          <cx:pt idx="10327">4</cx:pt>
          <cx:pt idx="10328">4</cx:pt>
          <cx:pt idx="10329">4</cx:pt>
          <cx:pt idx="10330">4</cx:pt>
          <cx:pt idx="10331">4</cx:pt>
          <cx:pt idx="10332">4</cx:pt>
          <cx:pt idx="10333">4</cx:pt>
          <cx:pt idx="10334">4</cx:pt>
          <cx:pt idx="10335">4</cx:pt>
          <cx:pt idx="10336">4</cx:pt>
          <cx:pt idx="10337">4</cx:pt>
          <cx:pt idx="10338">4</cx:pt>
          <cx:pt idx="10339">4</cx:pt>
          <cx:pt idx="10340">4</cx:pt>
          <cx:pt idx="10341">4</cx:pt>
          <cx:pt idx="10342">4</cx:pt>
          <cx:pt idx="10343">4</cx:pt>
          <cx:pt idx="10344">4</cx:pt>
          <cx:pt idx="10345">4</cx:pt>
          <cx:pt idx="10346">4</cx:pt>
          <cx:pt idx="10347">4</cx:pt>
          <cx:pt idx="10348">4</cx:pt>
          <cx:pt idx="10349">4</cx:pt>
          <cx:pt idx="10350">4</cx:pt>
          <cx:pt idx="10351">4</cx:pt>
          <cx:pt idx="10352">4</cx:pt>
          <cx:pt idx="10353">4</cx:pt>
          <cx:pt idx="10354">4</cx:pt>
          <cx:pt idx="10355">4</cx:pt>
          <cx:pt idx="10356">4</cx:pt>
          <cx:pt idx="10357">4</cx:pt>
          <cx:pt idx="10358">4</cx:pt>
          <cx:pt idx="10359">4</cx:pt>
          <cx:pt idx="10360">4</cx:pt>
          <cx:pt idx="10361">4</cx:pt>
          <cx:pt idx="10362">4</cx:pt>
          <cx:pt idx="10363">4</cx:pt>
          <cx:pt idx="10364">4</cx:pt>
          <cx:pt idx="10365">4</cx:pt>
          <cx:pt idx="10366">6</cx:pt>
          <cx:pt idx="10367">6</cx:pt>
          <cx:pt idx="10368">6</cx:pt>
          <cx:pt idx="10369">6</cx:pt>
          <cx:pt idx="10370">6</cx:pt>
          <cx:pt idx="10371">6</cx:pt>
          <cx:pt idx="10372">6</cx:pt>
          <cx:pt idx="10373">6</cx:pt>
          <cx:pt idx="10374">6</cx:pt>
          <cx:pt idx="10375">6</cx:pt>
          <cx:pt idx="10376">6</cx:pt>
          <cx:pt idx="10377">8</cx:pt>
          <cx:pt idx="10378">8</cx:pt>
          <cx:pt idx="10379">8</cx:pt>
          <cx:pt idx="10380">8</cx:pt>
          <cx:pt idx="10381">8</cx:pt>
          <cx:pt idx="10382">8</cx:pt>
          <cx:pt idx="10383">8</cx:pt>
          <cx:pt idx="10384">8</cx:pt>
          <cx:pt idx="10385">4</cx:pt>
          <cx:pt idx="10386">6</cx:pt>
          <cx:pt idx="10387">6</cx:pt>
          <cx:pt idx="10388">4</cx:pt>
          <cx:pt idx="10389">6</cx:pt>
          <cx:pt idx="10390">6</cx:pt>
          <cx:pt idx="10391">6</cx:pt>
          <cx:pt idx="10392">6</cx:pt>
          <cx:pt idx="10393">6</cx:pt>
          <cx:pt idx="10394">4</cx:pt>
          <cx:pt idx="10395">6</cx:pt>
          <cx:pt idx="10396">6</cx:pt>
          <cx:pt idx="10397">4</cx:pt>
          <cx:pt idx="10398">6</cx:pt>
          <cx:pt idx="10399">4</cx:pt>
          <cx:pt idx="10400">6</cx:pt>
          <cx:pt idx="10401">6</cx:pt>
          <cx:pt idx="10402">6</cx:pt>
          <cx:pt idx="10403">4</cx:pt>
          <cx:pt idx="10404">6</cx:pt>
          <cx:pt idx="10405">4</cx:pt>
          <cx:pt idx="10406">4</cx:pt>
          <cx:pt idx="10407">4</cx:pt>
          <cx:pt idx="10408">4</cx:pt>
          <cx:pt idx="10409">4</cx:pt>
          <cx:pt idx="10410">4</cx:pt>
          <cx:pt idx="10411">4</cx:pt>
          <cx:pt idx="10412">4</cx:pt>
          <cx:pt idx="10413">4</cx:pt>
          <cx:pt idx="10414">4</cx:pt>
          <cx:pt idx="10415">4</cx:pt>
          <cx:pt idx="10416">4</cx:pt>
          <cx:pt idx="10417">4</cx:pt>
          <cx:pt idx="10418">4</cx:pt>
          <cx:pt idx="10419">4</cx:pt>
          <cx:pt idx="10420">4</cx:pt>
          <cx:pt idx="10421">4</cx:pt>
          <cx:pt idx="10422">4</cx:pt>
          <cx:pt idx="10423">4</cx:pt>
          <cx:pt idx="10424">4</cx:pt>
          <cx:pt idx="10425">4</cx:pt>
          <cx:pt idx="10426">4</cx:pt>
          <cx:pt idx="10427">4</cx:pt>
          <cx:pt idx="10428">4</cx:pt>
          <cx:pt idx="10429">4</cx:pt>
          <cx:pt idx="10430">4</cx:pt>
          <cx:pt idx="10431">8</cx:pt>
          <cx:pt idx="10432">8</cx:pt>
          <cx:pt idx="10433">8</cx:pt>
          <cx:pt idx="10434">8</cx:pt>
          <cx:pt idx="10435">8</cx:pt>
          <cx:pt idx="10436">8</cx:pt>
          <cx:pt idx="10437">8</cx:pt>
          <cx:pt idx="10438">8</cx:pt>
          <cx:pt idx="10439">8</cx:pt>
          <cx:pt idx="10440">8</cx:pt>
          <cx:pt idx="10441">8</cx:pt>
          <cx:pt idx="10442">8</cx:pt>
          <cx:pt idx="10443">8</cx:pt>
          <cx:pt idx="10444">8</cx:pt>
          <cx:pt idx="10445">8</cx:pt>
          <cx:pt idx="10446">8</cx:pt>
          <cx:pt idx="10447">8</cx:pt>
          <cx:pt idx="10448">8</cx:pt>
          <cx:pt idx="10449">8</cx:pt>
          <cx:pt idx="10450">8</cx:pt>
          <cx:pt idx="10451">8</cx:pt>
          <cx:pt idx="10452">8</cx:pt>
          <cx:pt idx="10453">8</cx:pt>
          <cx:pt idx="10454">8</cx:pt>
          <cx:pt idx="10455">8</cx:pt>
          <cx:pt idx="10456">8</cx:pt>
          <cx:pt idx="10457">8</cx:pt>
          <cx:pt idx="10458">8</cx:pt>
          <cx:pt idx="10459">8</cx:pt>
          <cx:pt idx="10460">8</cx:pt>
          <cx:pt idx="10461">8</cx:pt>
          <cx:pt idx="10462">8</cx:pt>
          <cx:pt idx="10463">8</cx:pt>
          <cx:pt idx="10464">8</cx:pt>
          <cx:pt idx="10465">8</cx:pt>
          <cx:pt idx="10466">6</cx:pt>
          <cx:pt idx="10467">6</cx:pt>
          <cx:pt idx="10468">6</cx:pt>
          <cx:pt idx="10469">6</cx:pt>
          <cx:pt idx="10470">6</cx:pt>
          <cx:pt idx="10471">6</cx:pt>
          <cx:pt idx="10472">6</cx:pt>
          <cx:pt idx="10473">6</cx:pt>
          <cx:pt idx="10474">6</cx:pt>
          <cx:pt idx="10475">6</cx:pt>
          <cx:pt idx="10476">6</cx:pt>
          <cx:pt idx="10477">6</cx:pt>
          <cx:pt idx="10478">6</cx:pt>
          <cx:pt idx="10479">6</cx:pt>
          <cx:pt idx="10480">6</cx:pt>
          <cx:pt idx="10481">6</cx:pt>
          <cx:pt idx="10482">6</cx:pt>
          <cx:pt idx="10483">6</cx:pt>
          <cx:pt idx="10484">6</cx:pt>
          <cx:pt idx="10485">6</cx:pt>
          <cx:pt idx="10486">6</cx:pt>
          <cx:pt idx="10487">6</cx:pt>
          <cx:pt idx="10488">6</cx:pt>
          <cx:pt idx="10489">6</cx:pt>
          <cx:pt idx="10490">4</cx:pt>
          <cx:pt idx="10491">6</cx:pt>
          <cx:pt idx="10492">6</cx:pt>
          <cx:pt idx="10493">6</cx:pt>
          <cx:pt idx="10494">4</cx:pt>
          <cx:pt idx="10495">6</cx:pt>
          <cx:pt idx="10496">6</cx:pt>
          <cx:pt idx="10497">6</cx:pt>
          <cx:pt idx="10498">6</cx:pt>
          <cx:pt idx="10499">4</cx:pt>
          <cx:pt idx="10500">6</cx:pt>
          <cx:pt idx="10501">6</cx:pt>
          <cx:pt idx="10502">4</cx:pt>
          <cx:pt idx="10503">6</cx:pt>
          <cx:pt idx="10504">4</cx:pt>
          <cx:pt idx="10505">6</cx:pt>
          <cx:pt idx="10506">4</cx:pt>
          <cx:pt idx="10507">6</cx:pt>
          <cx:pt idx="10508">6</cx:pt>
          <cx:pt idx="10509">6</cx:pt>
          <cx:pt idx="10510">6</cx:pt>
          <cx:pt idx="10511">6</cx:pt>
          <cx:pt idx="10512">6</cx:pt>
          <cx:pt idx="10513">6</cx:pt>
          <cx:pt idx="10514">6</cx:pt>
          <cx:pt idx="10515">6</cx:pt>
          <cx:pt idx="10516">6</cx:pt>
          <cx:pt idx="10517">6</cx:pt>
          <cx:pt idx="10518">6</cx:pt>
          <cx:pt idx="10519">6</cx:pt>
          <cx:pt idx="10520">6</cx:pt>
          <cx:pt idx="10521">6</cx:pt>
          <cx:pt idx="10522">6</cx:pt>
          <cx:pt idx="10523">6</cx:pt>
          <cx:pt idx="10524">6</cx:pt>
          <cx:pt idx="10525">6</cx:pt>
          <cx:pt idx="10526">8</cx:pt>
          <cx:pt idx="10527">6</cx:pt>
          <cx:pt idx="10528">10</cx:pt>
          <cx:pt idx="10529">6</cx:pt>
          <cx:pt idx="10530">6</cx:pt>
          <cx:pt idx="10531">8</cx:pt>
          <cx:pt idx="10532">6</cx:pt>
          <cx:pt idx="10533">6</cx:pt>
          <cx:pt idx="10534">6</cx:pt>
          <cx:pt idx="10535">6</cx:pt>
          <cx:pt idx="10536">6</cx:pt>
          <cx:pt idx="10537">6</cx:pt>
          <cx:pt idx="10538">6</cx:pt>
          <cx:pt idx="10539">6</cx:pt>
          <cx:pt idx="10540">6</cx:pt>
          <cx:pt idx="10541">6</cx:pt>
          <cx:pt idx="10542">6</cx:pt>
          <cx:pt idx="10543">6</cx:pt>
          <cx:pt idx="10544">6</cx:pt>
          <cx:pt idx="10545">6</cx:pt>
          <cx:pt idx="10546">6</cx:pt>
          <cx:pt idx="10547">6</cx:pt>
          <cx:pt idx="10548">6</cx:pt>
          <cx:pt idx="10549">6</cx:pt>
          <cx:pt idx="10550">6</cx:pt>
          <cx:pt idx="10551">6</cx:pt>
          <cx:pt idx="10552">6</cx:pt>
          <cx:pt idx="10553">6</cx:pt>
          <cx:pt idx="10554">6</cx:pt>
          <cx:pt idx="10555">6</cx:pt>
          <cx:pt idx="10556">6</cx:pt>
          <cx:pt idx="10557">6</cx:pt>
          <cx:pt idx="10558">6</cx:pt>
          <cx:pt idx="10559">6</cx:pt>
          <cx:pt idx="10560">6</cx:pt>
          <cx:pt idx="10561">6</cx:pt>
          <cx:pt idx="10562">6</cx:pt>
          <cx:pt idx="10563">6</cx:pt>
          <cx:pt idx="10564">6</cx:pt>
          <cx:pt idx="10565">6</cx:pt>
          <cx:pt idx="10566">6</cx:pt>
          <cx:pt idx="10567">8</cx:pt>
          <cx:pt idx="10568">8</cx:pt>
          <cx:pt idx="10569">8</cx:pt>
          <cx:pt idx="10570">8</cx:pt>
          <cx:pt idx="10571">8</cx:pt>
          <cx:pt idx="10572">8</cx:pt>
          <cx:pt idx="10573">8</cx:pt>
          <cx:pt idx="10574">8</cx:pt>
          <cx:pt idx="10575">4</cx:pt>
          <cx:pt idx="10576">4</cx:pt>
          <cx:pt idx="10577">4</cx:pt>
          <cx:pt idx="10578">6</cx:pt>
          <cx:pt idx="10579">4</cx:pt>
          <cx:pt idx="10580">6</cx:pt>
          <cx:pt idx="10581">4</cx:pt>
          <cx:pt idx="10582">6</cx:pt>
          <cx:pt idx="10583">6</cx:pt>
          <cx:pt idx="10584">6</cx:pt>
          <cx:pt idx="10585">4</cx:pt>
          <cx:pt idx="10586">4</cx:pt>
          <cx:pt idx="10587">4</cx:pt>
          <cx:pt idx="10588">4</cx:pt>
          <cx:pt idx="10589">6</cx:pt>
          <cx:pt idx="10590">4</cx:pt>
          <cx:pt idx="10591">6</cx:pt>
          <cx:pt idx="10592">6</cx:pt>
          <cx:pt idx="10593">6</cx:pt>
          <cx:pt idx="10594">6</cx:pt>
          <cx:pt idx="10595">6</cx:pt>
          <cx:pt idx="10596">6</cx:pt>
          <cx:pt idx="10597">6</cx:pt>
          <cx:pt idx="10598">6</cx:pt>
          <cx:pt idx="10599">6</cx:pt>
          <cx:pt idx="10600">6</cx:pt>
          <cx:pt idx="10601">6</cx:pt>
          <cx:pt idx="10602">6</cx:pt>
          <cx:pt idx="10603">6</cx:pt>
          <cx:pt idx="10604">6</cx:pt>
          <cx:pt idx="10605">6</cx:pt>
          <cx:pt idx="10606">6</cx:pt>
          <cx:pt idx="10607">6</cx:pt>
          <cx:pt idx="10608">6</cx:pt>
          <cx:pt idx="10609">8</cx:pt>
          <cx:pt idx="10610">8</cx:pt>
          <cx:pt idx="10611">6</cx:pt>
          <cx:pt idx="10612">8</cx:pt>
          <cx:pt idx="10613">8</cx:pt>
          <cx:pt idx="10614">6</cx:pt>
          <cx:pt idx="10615">6</cx:pt>
          <cx:pt idx="10616">6</cx:pt>
          <cx:pt idx="10617">6</cx:pt>
          <cx:pt idx="10618">6</cx:pt>
          <cx:pt idx="10619">6</cx:pt>
          <cx:pt idx="10620">6</cx:pt>
          <cx:pt idx="10621">6</cx:pt>
          <cx:pt idx="10622">8</cx:pt>
          <cx:pt idx="10623">6</cx:pt>
          <cx:pt idx="10624">8</cx:pt>
          <cx:pt idx="10625">8</cx:pt>
          <cx:pt idx="10626">6</cx:pt>
          <cx:pt idx="10627">8</cx:pt>
          <cx:pt idx="10628">6</cx:pt>
          <cx:pt idx="10629">6</cx:pt>
          <cx:pt idx="10630">6</cx:pt>
          <cx:pt idx="10631">6</cx:pt>
          <cx:pt idx="10632">8</cx:pt>
          <cx:pt idx="10633">6</cx:pt>
          <cx:pt idx="10634">6</cx:pt>
          <cx:pt idx="10635">8</cx:pt>
          <cx:pt idx="10636">6</cx:pt>
          <cx:pt idx="10637">6</cx:pt>
          <cx:pt idx="10638">6</cx:pt>
          <cx:pt idx="10639">6</cx:pt>
          <cx:pt idx="10640">6</cx:pt>
          <cx:pt idx="10641">6</cx:pt>
          <cx:pt idx="10642">6</cx:pt>
          <cx:pt idx="10643">6</cx:pt>
          <cx:pt idx="10644">6</cx:pt>
          <cx:pt idx="10645">4</cx:pt>
          <cx:pt idx="10646">4</cx:pt>
          <cx:pt idx="10647">4</cx:pt>
          <cx:pt idx="10648">4</cx:pt>
          <cx:pt idx="10649">4</cx:pt>
          <cx:pt idx="10650">4</cx:pt>
          <cx:pt idx="10651">4</cx:pt>
          <cx:pt idx="10652">4</cx:pt>
          <cx:pt idx="10653">4</cx:pt>
          <cx:pt idx="10654">4</cx:pt>
          <cx:pt idx="10655">4</cx:pt>
          <cx:pt idx="10656">4</cx:pt>
          <cx:pt idx="10657">4</cx:pt>
          <cx:pt idx="10658">4</cx:pt>
          <cx:pt idx="10659">4</cx:pt>
          <cx:pt idx="10660">4</cx:pt>
          <cx:pt idx="10661">4</cx:pt>
          <cx:pt idx="10662">4</cx:pt>
          <cx:pt idx="10663">4</cx:pt>
          <cx:pt idx="10664">4</cx:pt>
          <cx:pt idx="10665">4</cx:pt>
          <cx:pt idx="10666">4</cx:pt>
          <cx:pt idx="10667">4</cx:pt>
          <cx:pt idx="10668">4</cx:pt>
          <cx:pt idx="10669">4</cx:pt>
          <cx:pt idx="10670">4</cx:pt>
          <cx:pt idx="10671">4</cx:pt>
          <cx:pt idx="10672">4</cx:pt>
          <cx:pt idx="10673">4</cx:pt>
          <cx:pt idx="10674">4</cx:pt>
          <cx:pt idx="10675">4</cx:pt>
          <cx:pt idx="10676">4</cx:pt>
          <cx:pt idx="10677">4</cx:pt>
          <cx:pt idx="10678">4</cx:pt>
          <cx:pt idx="10679">4</cx:pt>
          <cx:pt idx="10680">4</cx:pt>
          <cx:pt idx="10681">4</cx:pt>
          <cx:pt idx="10682">4</cx:pt>
          <cx:pt idx="10683">4</cx:pt>
          <cx:pt idx="10684">4</cx:pt>
          <cx:pt idx="10685">4</cx:pt>
          <cx:pt idx="10686">4</cx:pt>
          <cx:pt idx="10687">4</cx:pt>
          <cx:pt idx="10688">4</cx:pt>
          <cx:pt idx="10689">4</cx:pt>
          <cx:pt idx="10690">4</cx:pt>
          <cx:pt idx="10691">6</cx:pt>
          <cx:pt idx="10692">6</cx:pt>
          <cx:pt idx="10693">6</cx:pt>
          <cx:pt idx="10694">6</cx:pt>
          <cx:pt idx="10695">6</cx:pt>
          <cx:pt idx="10696">6</cx:pt>
          <cx:pt idx="10697">6</cx:pt>
          <cx:pt idx="10698">6</cx:pt>
          <cx:pt idx="10699">6</cx:pt>
          <cx:pt idx="10700">6</cx:pt>
          <cx:pt idx="10701">6</cx:pt>
          <cx:pt idx="10702">6</cx:pt>
          <cx:pt idx="10703">6</cx:pt>
          <cx:pt idx="10704">6</cx:pt>
          <cx:pt idx="10705">6</cx:pt>
          <cx:pt idx="10706">6</cx:pt>
          <cx:pt idx="10707">6</cx:pt>
          <cx:pt idx="10708">6</cx:pt>
          <cx:pt idx="10709">6</cx:pt>
          <cx:pt idx="10710">6</cx:pt>
          <cx:pt idx="10711">6</cx:pt>
          <cx:pt idx="10712">6</cx:pt>
          <cx:pt idx="10713">6</cx:pt>
          <cx:pt idx="10714">6</cx:pt>
          <cx:pt idx="10715">6</cx:pt>
          <cx:pt idx="10716">6</cx:pt>
          <cx:pt idx="10717">6</cx:pt>
          <cx:pt idx="10718">6</cx:pt>
          <cx:pt idx="10719">6</cx:pt>
          <cx:pt idx="10720">6</cx:pt>
          <cx:pt idx="10721">6</cx:pt>
          <cx:pt idx="10722">6</cx:pt>
          <cx:pt idx="10723">6</cx:pt>
          <cx:pt idx="10724">6</cx:pt>
          <cx:pt idx="10725">6</cx:pt>
          <cx:pt idx="10726">6</cx:pt>
          <cx:pt idx="10727">6</cx:pt>
          <cx:pt idx="10728">6</cx:pt>
          <cx:pt idx="10729">6</cx:pt>
          <cx:pt idx="10730">6</cx:pt>
          <cx:pt idx="10731">6</cx:pt>
          <cx:pt idx="10732">6</cx:pt>
          <cx:pt idx="10733">6</cx:pt>
          <cx:pt idx="10734">6</cx:pt>
          <cx:pt idx="10735">6</cx:pt>
          <cx:pt idx="10736">6</cx:pt>
          <cx:pt idx="10737">6</cx:pt>
          <cx:pt idx="10738">6</cx:pt>
          <cx:pt idx="10739">6</cx:pt>
          <cx:pt idx="10740">6</cx:pt>
          <cx:pt idx="10741">6</cx:pt>
          <cx:pt idx="10742">6</cx:pt>
          <cx:pt idx="10743">6</cx:pt>
          <cx:pt idx="10744">6</cx:pt>
          <cx:pt idx="10745">6</cx:pt>
          <cx:pt idx="10746">6</cx:pt>
          <cx:pt idx="10747">6</cx:pt>
          <cx:pt idx="10748">6</cx:pt>
          <cx:pt idx="10749">6</cx:pt>
          <cx:pt idx="10750">6</cx:pt>
          <cx:pt idx="10751">6</cx:pt>
          <cx:pt idx="10752">6</cx:pt>
          <cx:pt idx="10753">6</cx:pt>
          <cx:pt idx="10754">6</cx:pt>
          <cx:pt idx="10755">6</cx:pt>
          <cx:pt idx="10756">6</cx:pt>
          <cx:pt idx="10757">6</cx:pt>
          <cx:pt idx="10758">6</cx:pt>
          <cx:pt idx="10759">6</cx:pt>
          <cx:pt idx="10760">6</cx:pt>
          <cx:pt idx="10761">6</cx:pt>
          <cx:pt idx="10762">6</cx:pt>
          <cx:pt idx="10763">6</cx:pt>
          <cx:pt idx="10764">6</cx:pt>
          <cx:pt idx="10765">4</cx:pt>
          <cx:pt idx="10766">4</cx:pt>
          <cx:pt idx="10767">4</cx:pt>
          <cx:pt idx="10768">4</cx:pt>
          <cx:pt idx="10769">4</cx:pt>
          <cx:pt idx="10770">4</cx:pt>
          <cx:pt idx="10771">4</cx:pt>
          <cx:pt idx="10772">4</cx:pt>
          <cx:pt idx="10773">4</cx:pt>
          <cx:pt idx="10774">4</cx:pt>
          <cx:pt idx="10775">4</cx:pt>
          <cx:pt idx="10776">4</cx:pt>
          <cx:pt idx="10777">4</cx:pt>
          <cx:pt idx="10778">4</cx:pt>
          <cx:pt idx="10779">4</cx:pt>
          <cx:pt idx="10780">4</cx:pt>
          <cx:pt idx="10781">4</cx:pt>
          <cx:pt idx="10782">4</cx:pt>
          <cx:pt idx="10783">4</cx:pt>
          <cx:pt idx="10784">4</cx:pt>
          <cx:pt idx="10785">4</cx:pt>
          <cx:pt idx="10786">4</cx:pt>
          <cx:pt idx="10787">6</cx:pt>
          <cx:pt idx="10788">6</cx:pt>
          <cx:pt idx="10789">6</cx:pt>
          <cx:pt idx="10790">6</cx:pt>
          <cx:pt idx="10791">6</cx:pt>
          <cx:pt idx="10792">4</cx:pt>
          <cx:pt idx="10793">4</cx:pt>
          <cx:pt idx="10794">4</cx:pt>
          <cx:pt idx="10795">4</cx:pt>
          <cx:pt idx="10796">4</cx:pt>
          <cx:pt idx="10797">4</cx:pt>
          <cx:pt idx="10798">4</cx:pt>
          <cx:pt idx="10799">4</cx:pt>
          <cx:pt idx="10800">4</cx:pt>
          <cx:pt idx="10801">4</cx:pt>
          <cx:pt idx="10802">6</cx:pt>
          <cx:pt idx="10803">4</cx:pt>
          <cx:pt idx="10804">6</cx:pt>
          <cx:pt idx="10805">4</cx:pt>
          <cx:pt idx="10806">4</cx:pt>
          <cx:pt idx="10807">6</cx:pt>
          <cx:pt idx="10808">4</cx:pt>
          <cx:pt idx="10809">4</cx:pt>
          <cx:pt idx="10810">6</cx:pt>
          <cx:pt idx="10811">6</cx:pt>
          <cx:pt idx="10812">6</cx:pt>
          <cx:pt idx="10813">4</cx:pt>
          <cx:pt idx="10814">4</cx:pt>
          <cx:pt idx="10815">4</cx:pt>
          <cx:pt idx="10816">4</cx:pt>
          <cx:pt idx="10817">4</cx:pt>
          <cx:pt idx="10818">4</cx:pt>
          <cx:pt idx="10819">6</cx:pt>
          <cx:pt idx="10820">6</cx:pt>
          <cx:pt idx="10821">4</cx:pt>
          <cx:pt idx="10822">4</cx:pt>
          <cx:pt idx="10823">4</cx:pt>
          <cx:pt idx="10824">4</cx:pt>
          <cx:pt idx="10825">6</cx:pt>
          <cx:pt idx="10826">4</cx:pt>
          <cx:pt idx="10827">4</cx:pt>
          <cx:pt idx="10828">4</cx:pt>
          <cx:pt idx="10829">4</cx:pt>
          <cx:pt idx="10830">6</cx:pt>
          <cx:pt idx="10831">4</cx:pt>
          <cx:pt idx="10832">6</cx:pt>
          <cx:pt idx="10833">6</cx:pt>
          <cx:pt idx="10834">6</cx:pt>
          <cx:pt idx="10835">6</cx:pt>
          <cx:pt idx="10836">6</cx:pt>
          <cx:pt idx="10837">6</cx:pt>
          <cx:pt idx="10838">6</cx:pt>
          <cx:pt idx="10839">6</cx:pt>
          <cx:pt idx="10840">6</cx:pt>
          <cx:pt idx="10841">4</cx:pt>
          <cx:pt idx="10842">6</cx:pt>
          <cx:pt idx="10843">6</cx:pt>
          <cx:pt idx="10844">4</cx:pt>
          <cx:pt idx="10845">6</cx:pt>
          <cx:pt idx="10846">4</cx:pt>
          <cx:pt idx="10847">6</cx:pt>
          <cx:pt idx="10848">4</cx:pt>
          <cx:pt idx="10849">4</cx:pt>
          <cx:pt idx="10850">6</cx:pt>
          <cx:pt idx="10851">4</cx:pt>
          <cx:pt idx="10852">6</cx:pt>
          <cx:pt idx="10853">6</cx:pt>
          <cx:pt idx="10854">4</cx:pt>
          <cx:pt idx="10855">4</cx:pt>
          <cx:pt idx="10856">4</cx:pt>
          <cx:pt idx="10857">4</cx:pt>
          <cx:pt idx="10858">4</cx:pt>
          <cx:pt idx="10859">4</cx:pt>
          <cx:pt idx="10860">4</cx:pt>
          <cx:pt idx="10861">4</cx:pt>
          <cx:pt idx="10862">4</cx:pt>
          <cx:pt idx="10863">4</cx:pt>
          <cx:pt idx="10864">4</cx:pt>
          <cx:pt idx="10865">4</cx:pt>
          <cx:pt idx="10866">4</cx:pt>
          <cx:pt idx="10867">4</cx:pt>
          <cx:pt idx="10868">4</cx:pt>
          <cx:pt idx="10869">4</cx:pt>
          <cx:pt idx="10870">4</cx:pt>
          <cx:pt idx="10871">4</cx:pt>
          <cx:pt idx="10872">4</cx:pt>
          <cx:pt idx="10873">4</cx:pt>
          <cx:pt idx="10874">4</cx:pt>
          <cx:pt idx="10875">4</cx:pt>
          <cx:pt idx="10876">6</cx:pt>
          <cx:pt idx="10877">6</cx:pt>
          <cx:pt idx="10878">4</cx:pt>
          <cx:pt idx="10879">4</cx:pt>
          <cx:pt idx="10880">4</cx:pt>
          <cx:pt idx="10881">4</cx:pt>
          <cx:pt idx="10882">4</cx:pt>
          <cx:pt idx="10883">4</cx:pt>
          <cx:pt idx="10884">4</cx:pt>
          <cx:pt idx="10885">6</cx:pt>
          <cx:pt idx="10886">4</cx:pt>
          <cx:pt idx="10887">4</cx:pt>
          <cx:pt idx="10888">6</cx:pt>
          <cx:pt idx="10889">4</cx:pt>
          <cx:pt idx="10890">4</cx:pt>
          <cx:pt idx="10891">5</cx:pt>
          <cx:pt idx="10892">5</cx:pt>
          <cx:pt idx="10893">4</cx:pt>
          <cx:pt idx="10894">4</cx:pt>
          <cx:pt idx="10895">4</cx:pt>
          <cx:pt idx="10896">4</cx:pt>
          <cx:pt idx="10897">4</cx:pt>
          <cx:pt idx="10898">4</cx:pt>
          <cx:pt idx="10899">4</cx:pt>
          <cx:pt idx="10900">4</cx:pt>
          <cx:pt idx="10901">4</cx:pt>
          <cx:pt idx="10902">4</cx:pt>
          <cx:pt idx="10903">4</cx:pt>
          <cx:pt idx="10904">4</cx:pt>
          <cx:pt idx="10905">4</cx:pt>
          <cx:pt idx="10906">4</cx:pt>
          <cx:pt idx="10907">4</cx:pt>
          <cx:pt idx="10908">4</cx:pt>
          <cx:pt idx="10909">4</cx:pt>
          <cx:pt idx="10910">4</cx:pt>
          <cx:pt idx="10911">4</cx:pt>
          <cx:pt idx="10912">4</cx:pt>
          <cx:pt idx="10913">4</cx:pt>
          <cx:pt idx="10914">4</cx:pt>
          <cx:pt idx="10915">4</cx:pt>
          <cx:pt idx="10916">4</cx:pt>
          <cx:pt idx="10917">4</cx:pt>
          <cx:pt idx="10918">4</cx:pt>
          <cx:pt idx="10919">4</cx:pt>
          <cx:pt idx="10920">4</cx:pt>
          <cx:pt idx="10921">4</cx:pt>
          <cx:pt idx="10922">4</cx:pt>
          <cx:pt idx="10923">4</cx:pt>
          <cx:pt idx="10924">4</cx:pt>
          <cx:pt idx="10925">4</cx:pt>
          <cx:pt idx="10926">4</cx:pt>
          <cx:pt idx="10927">8</cx:pt>
          <cx:pt idx="10928">8</cx:pt>
          <cx:pt idx="10929">8</cx:pt>
          <cx:pt idx="10930">8</cx:pt>
          <cx:pt idx="10931">8</cx:pt>
          <cx:pt idx="10932">8</cx:pt>
          <cx:pt idx="10933">8</cx:pt>
          <cx:pt idx="10934">8</cx:pt>
          <cx:pt idx="10935">8</cx:pt>
          <cx:pt idx="10936">8</cx:pt>
          <cx:pt idx="10937">8</cx:pt>
          <cx:pt idx="10938">8</cx:pt>
          <cx:pt idx="10939">8</cx:pt>
          <cx:pt idx="10940">8</cx:pt>
          <cx:pt idx="10941">8</cx:pt>
          <cx:pt idx="10942">8</cx:pt>
          <cx:pt idx="10943">8</cx:pt>
          <cx:pt idx="10944">8</cx:pt>
          <cx:pt idx="10945">8</cx:pt>
          <cx:pt idx="10946">8</cx:pt>
          <cx:pt idx="10947">8</cx:pt>
          <cx:pt idx="10948">8</cx:pt>
          <cx:pt idx="10949">8</cx:pt>
          <cx:pt idx="10950">8</cx:pt>
          <cx:pt idx="10951">8</cx:pt>
          <cx:pt idx="10952">8</cx:pt>
          <cx:pt idx="10953">8</cx:pt>
          <cx:pt idx="10954">8</cx:pt>
          <cx:pt idx="10955">8</cx:pt>
          <cx:pt idx="10956">8</cx:pt>
          <cx:pt idx="10957">8</cx:pt>
          <cx:pt idx="10958">8</cx:pt>
          <cx:pt idx="10959">8</cx:pt>
          <cx:pt idx="10960">8</cx:pt>
          <cx:pt idx="10961">8</cx:pt>
          <cx:pt idx="10962">8</cx:pt>
          <cx:pt idx="10963">8</cx:pt>
          <cx:pt idx="10964">8</cx:pt>
          <cx:pt idx="10965">8</cx:pt>
          <cx:pt idx="10966">8</cx:pt>
          <cx:pt idx="10967">8</cx:pt>
          <cx:pt idx="10968">8</cx:pt>
          <cx:pt idx="10969">8</cx:pt>
          <cx:pt idx="10970">8</cx:pt>
          <cx:pt idx="10971">8</cx:pt>
          <cx:pt idx="10972">8</cx:pt>
          <cx:pt idx="10973">8</cx:pt>
          <cx:pt idx="10974">8</cx:pt>
          <cx:pt idx="10975">8</cx:pt>
          <cx:pt idx="10976">8</cx:pt>
          <cx:pt idx="10977">8</cx:pt>
          <cx:pt idx="10978">8</cx:pt>
          <cx:pt idx="10979">8</cx:pt>
          <cx:pt idx="10980">8</cx:pt>
          <cx:pt idx="10981">8</cx:pt>
          <cx:pt idx="10982">8</cx:pt>
          <cx:pt idx="10983">8</cx:pt>
          <cx:pt idx="10984">8</cx:pt>
          <cx:pt idx="10985">8</cx:pt>
          <cx:pt idx="10986">8</cx:pt>
          <cx:pt idx="10987">8</cx:pt>
          <cx:pt idx="10988">8</cx:pt>
          <cx:pt idx="10989">8</cx:pt>
          <cx:pt idx="10990">8</cx:pt>
          <cx:pt idx="10991">8</cx:pt>
          <cx:pt idx="10992">8</cx:pt>
          <cx:pt idx="10993">8</cx:pt>
          <cx:pt idx="10994">8</cx:pt>
          <cx:pt idx="10995">8</cx:pt>
          <cx:pt idx="10996">8</cx:pt>
          <cx:pt idx="10997">8</cx:pt>
          <cx:pt idx="10998">8</cx:pt>
          <cx:pt idx="10999">8</cx:pt>
          <cx:pt idx="11000">8</cx:pt>
          <cx:pt idx="11001">8</cx:pt>
          <cx:pt idx="11002">8</cx:pt>
          <cx:pt idx="11003">8</cx:pt>
          <cx:pt idx="11004">8</cx:pt>
          <cx:pt idx="11005">8</cx:pt>
          <cx:pt idx="11006">8</cx:pt>
          <cx:pt idx="11007">8</cx:pt>
          <cx:pt idx="11008">8</cx:pt>
          <cx:pt idx="11009">8</cx:pt>
          <cx:pt idx="11010">8</cx:pt>
          <cx:pt idx="11011">8</cx:pt>
          <cx:pt idx="11012">8</cx:pt>
          <cx:pt idx="11013">8</cx:pt>
          <cx:pt idx="11014">8</cx:pt>
          <cx:pt idx="11015">8</cx:pt>
          <cx:pt idx="11016">8</cx:pt>
          <cx:pt idx="11017">8</cx:pt>
          <cx:pt idx="11018">8</cx:pt>
          <cx:pt idx="11019">8</cx:pt>
          <cx:pt idx="11020">8</cx:pt>
          <cx:pt idx="11021">8</cx:pt>
          <cx:pt idx="11022">8</cx:pt>
          <cx:pt idx="11023">8</cx:pt>
          <cx:pt idx="11024">8</cx:pt>
          <cx:pt idx="11025">8</cx:pt>
          <cx:pt idx="11026">8</cx:pt>
          <cx:pt idx="11027">8</cx:pt>
          <cx:pt idx="11028">8</cx:pt>
          <cx:pt idx="11029">8</cx:pt>
          <cx:pt idx="11030">8</cx:pt>
          <cx:pt idx="11031">8</cx:pt>
          <cx:pt idx="11032">8</cx:pt>
          <cx:pt idx="11033">8</cx:pt>
          <cx:pt idx="11034">8</cx:pt>
          <cx:pt idx="11035">8</cx:pt>
          <cx:pt idx="11036">8</cx:pt>
          <cx:pt idx="11037">8</cx:pt>
          <cx:pt idx="11038">8</cx:pt>
          <cx:pt idx="11039">8</cx:pt>
          <cx:pt idx="11040">8</cx:pt>
          <cx:pt idx="11041">8</cx:pt>
          <cx:pt idx="11042">8</cx:pt>
          <cx:pt idx="11043">8</cx:pt>
          <cx:pt idx="11044">8</cx:pt>
          <cx:pt idx="11045">8</cx:pt>
          <cx:pt idx="11046">8</cx:pt>
          <cx:pt idx="11047">8</cx:pt>
          <cx:pt idx="11048">8</cx:pt>
          <cx:pt idx="11049">8</cx:pt>
          <cx:pt idx="11050">8</cx:pt>
          <cx:pt idx="11051">8</cx:pt>
          <cx:pt idx="11052">8</cx:pt>
          <cx:pt idx="11053">8</cx:pt>
          <cx:pt idx="11054">8</cx:pt>
          <cx:pt idx="11055">8</cx:pt>
          <cx:pt idx="11056">8</cx:pt>
          <cx:pt idx="11057">8</cx:pt>
          <cx:pt idx="11058">8</cx:pt>
          <cx:pt idx="11059">8</cx:pt>
          <cx:pt idx="11060">8</cx:pt>
          <cx:pt idx="11061">8</cx:pt>
          <cx:pt idx="11062">8</cx:pt>
          <cx:pt idx="11063">8</cx:pt>
          <cx:pt idx="11064">8</cx:pt>
          <cx:pt idx="11065">8</cx:pt>
          <cx:pt idx="11066">8</cx:pt>
          <cx:pt idx="11067">6</cx:pt>
          <cx:pt idx="11068">6</cx:pt>
          <cx:pt idx="11069">6</cx:pt>
          <cx:pt idx="11070">6</cx:pt>
          <cx:pt idx="11071">6</cx:pt>
          <cx:pt idx="11072">6</cx:pt>
          <cx:pt idx="11073">6</cx:pt>
          <cx:pt idx="11074">6</cx:pt>
          <cx:pt idx="11075">6</cx:pt>
          <cx:pt idx="11076">6</cx:pt>
          <cx:pt idx="11077">6</cx:pt>
          <cx:pt idx="11078">6</cx:pt>
          <cx:pt idx="11079">6</cx:pt>
          <cx:pt idx="11080">6</cx:pt>
          <cx:pt idx="11081">6</cx:pt>
          <cx:pt idx="11082">6</cx:pt>
          <cx:pt idx="11083">6</cx:pt>
          <cx:pt idx="11084">6</cx:pt>
          <cx:pt idx="11085">6</cx:pt>
          <cx:pt idx="11086">6</cx:pt>
          <cx:pt idx="11087">6</cx:pt>
          <cx:pt idx="11088">6</cx:pt>
          <cx:pt idx="11089">6</cx:pt>
          <cx:pt idx="11090">6</cx:pt>
          <cx:pt idx="11091">6</cx:pt>
          <cx:pt idx="11092">12</cx:pt>
          <cx:pt idx="11093">12</cx:pt>
          <cx:pt idx="11094">12</cx:pt>
          <cx:pt idx="11095">12</cx:pt>
          <cx:pt idx="11096">12</cx:pt>
          <cx:pt idx="11097">12</cx:pt>
          <cx:pt idx="11098">12</cx:pt>
          <cx:pt idx="11099">12</cx:pt>
          <cx:pt idx="11100">12</cx:pt>
          <cx:pt idx="11101">12</cx:pt>
          <cx:pt idx="11102">12</cx:pt>
          <cx:pt idx="11103">12</cx:pt>
          <cx:pt idx="11104">12</cx:pt>
          <cx:pt idx="11105">4</cx:pt>
          <cx:pt idx="11106">4</cx:pt>
          <cx:pt idx="11107">4</cx:pt>
          <cx:pt idx="11108">4</cx:pt>
          <cx:pt idx="11109">5</cx:pt>
          <cx:pt idx="11110">5</cx:pt>
          <cx:pt idx="11111">5</cx:pt>
          <cx:pt idx="11112">5</cx:pt>
          <cx:pt idx="11113">5</cx:pt>
          <cx:pt idx="11114">5</cx:pt>
          <cx:pt idx="11115">5</cx:pt>
          <cx:pt idx="11116">5</cx:pt>
          <cx:pt idx="11117">5</cx:pt>
          <cx:pt idx="11118">5</cx:pt>
          <cx:pt idx="11119">4</cx:pt>
          <cx:pt idx="11120">4</cx:pt>
          <cx:pt idx="11121">6</cx:pt>
          <cx:pt idx="11122">5</cx:pt>
          <cx:pt idx="11123">4</cx:pt>
          <cx:pt idx="11124">6</cx:pt>
          <cx:pt idx="11125">5</cx:pt>
          <cx:pt idx="11126">4</cx:pt>
          <cx:pt idx="11127">4</cx:pt>
          <cx:pt idx="11128">5</cx:pt>
          <cx:pt idx="11129">6</cx:pt>
          <cx:pt idx="11130">5</cx:pt>
          <cx:pt idx="11131">4</cx:pt>
          <cx:pt idx="11132">4</cx:pt>
          <cx:pt idx="11133">4</cx:pt>
          <cx:pt idx="11134">6</cx:pt>
          <cx:pt idx="11135">6</cx:pt>
          <cx:pt idx="11136">4</cx:pt>
          <cx:pt idx="11137">5</cx:pt>
          <cx:pt idx="11138">4</cx:pt>
          <cx:pt idx="11139">4</cx:pt>
          <cx:pt idx="11140">4</cx:pt>
          <cx:pt idx="11141">4</cx:pt>
          <cx:pt idx="11142">6</cx:pt>
          <cx:pt idx="11143">6</cx:pt>
          <cx:pt idx="11144">6</cx:pt>
          <cx:pt idx="11145">6</cx:pt>
          <cx:pt idx="11146">8</cx:pt>
          <cx:pt idx="11147">8</cx:pt>
          <cx:pt idx="11148">8</cx:pt>
          <cx:pt idx="11149">8</cx:pt>
          <cx:pt idx="11150">8</cx:pt>
          <cx:pt idx="11151">8</cx:pt>
          <cx:pt idx="11152">8</cx:pt>
          <cx:pt idx="11153">8</cx:pt>
          <cx:pt idx="11154">8</cx:pt>
          <cx:pt idx="11155">8</cx:pt>
          <cx:pt idx="11156">8</cx:pt>
          <cx:pt idx="11157">8</cx:pt>
          <cx:pt idx="11158">8</cx:pt>
          <cx:pt idx="11159">8</cx:pt>
          <cx:pt idx="11160">8</cx:pt>
          <cx:pt idx="11161">8</cx:pt>
          <cx:pt idx="11162">8</cx:pt>
          <cx:pt idx="11163">8</cx:pt>
          <cx:pt idx="11164">8</cx:pt>
          <cx:pt idx="11165">8</cx:pt>
          <cx:pt idx="11166">8</cx:pt>
          <cx:pt idx="11167">8</cx:pt>
          <cx:pt idx="11168">8</cx:pt>
          <cx:pt idx="11169">8</cx:pt>
          <cx:pt idx="11170">8</cx:pt>
          <cx:pt idx="11171">8</cx:pt>
          <cx:pt idx="11172">8</cx:pt>
          <cx:pt idx="11173">8</cx:pt>
          <cx:pt idx="11174">8</cx:pt>
          <cx:pt idx="11175">8</cx:pt>
          <cx:pt idx="11176">8</cx:pt>
          <cx:pt idx="11177">8</cx:pt>
          <cx:pt idx="11178">8</cx:pt>
          <cx:pt idx="11179">8</cx:pt>
          <cx:pt idx="11180">8</cx:pt>
          <cx:pt idx="11181">6</cx:pt>
          <cx:pt idx="11182">4</cx:pt>
          <cx:pt idx="11183">4</cx:pt>
          <cx:pt idx="11184">4</cx:pt>
          <cx:pt idx="11185">4</cx:pt>
          <cx:pt idx="11186">4</cx:pt>
          <cx:pt idx="11187">4</cx:pt>
          <cx:pt idx="11188">4</cx:pt>
          <cx:pt idx="11189">4</cx:pt>
          <cx:pt idx="11190">4</cx:pt>
          <cx:pt idx="11191">4</cx:pt>
          <cx:pt idx="11192">4</cx:pt>
          <cx:pt idx="11193">6</cx:pt>
          <cx:pt idx="11194">6</cx:pt>
          <cx:pt idx="11195">6</cx:pt>
          <cx:pt idx="11196">6</cx:pt>
          <cx:pt idx="11197">8</cx:pt>
          <cx:pt idx="11198">6</cx:pt>
          <cx:pt idx="11199">6</cx:pt>
          <cx:pt idx="11200">6</cx:pt>
          <cx:pt idx="11201">6</cx:pt>
          <cx:pt idx="11202">6</cx:pt>
          <cx:pt idx="11203">6</cx:pt>
          <cx:pt idx="11204">4</cx:pt>
          <cx:pt idx="11205">4</cx:pt>
          <cx:pt idx="11206">12</cx:pt>
          <cx:pt idx="11207">12</cx:pt>
          <cx:pt idx="11208">12</cx:pt>
          <cx:pt idx="11209">12</cx:pt>
          <cx:pt idx="11210">12</cx:pt>
          <cx:pt idx="11211">12</cx:pt>
          <cx:pt idx="11212">12</cx:pt>
          <cx:pt idx="11213">12</cx:pt>
          <cx:pt idx="11214">4</cx:pt>
          <cx:pt idx="11215">4</cx:pt>
          <cx:pt idx="11216">4</cx:pt>
          <cx:pt idx="11217">4</cx:pt>
          <cx:pt idx="11218">4</cx:pt>
          <cx:pt idx="11219">4</cx:pt>
          <cx:pt idx="11220">4</cx:pt>
          <cx:pt idx="11221">4</cx:pt>
          <cx:pt idx="11222">4</cx:pt>
          <cx:pt idx="11223">4</cx:pt>
          <cx:pt idx="11224">4</cx:pt>
          <cx:pt idx="11225">4</cx:pt>
          <cx:pt idx="11226">4</cx:pt>
          <cx:pt idx="11227">4</cx:pt>
          <cx:pt idx="11228">4</cx:pt>
          <cx:pt idx="11229">4</cx:pt>
          <cx:pt idx="11230">4</cx:pt>
          <cx:pt idx="11231">4</cx:pt>
          <cx:pt idx="11232">4</cx:pt>
          <cx:pt idx="11233">4</cx:pt>
          <cx:pt idx="11234">4</cx:pt>
          <cx:pt idx="11235">4</cx:pt>
          <cx:pt idx="11236">4</cx:pt>
          <cx:pt idx="11237">4</cx:pt>
          <cx:pt idx="11238">4</cx:pt>
          <cx:pt idx="11239">4</cx:pt>
          <cx:pt idx="11240">4</cx:pt>
          <cx:pt idx="11241">4</cx:pt>
          <cx:pt idx="11242">4</cx:pt>
          <cx:pt idx="11243">4</cx:pt>
          <cx:pt idx="11244">4</cx:pt>
          <cx:pt idx="11245">4</cx:pt>
          <cx:pt idx="11246">6</cx:pt>
          <cx:pt idx="11247">6</cx:pt>
          <cx:pt idx="11248">6</cx:pt>
          <cx:pt idx="11249">6</cx:pt>
          <cx:pt idx="11250">6</cx:pt>
          <cx:pt idx="11251">6</cx:pt>
          <cx:pt idx="11252">6</cx:pt>
          <cx:pt idx="11253">6</cx:pt>
          <cx:pt idx="11254">6</cx:pt>
          <cx:pt idx="11255">6</cx:pt>
          <cx:pt idx="11256">6</cx:pt>
          <cx:pt idx="11257">6</cx:pt>
          <cx:pt idx="11258">6</cx:pt>
          <cx:pt idx="11259">6</cx:pt>
          <cx:pt idx="11260">6</cx:pt>
          <cx:pt idx="11261">6</cx:pt>
          <cx:pt idx="11262">6</cx:pt>
          <cx:pt idx="11263">6</cx:pt>
          <cx:pt idx="11264">6</cx:pt>
          <cx:pt idx="11265">6</cx:pt>
          <cx:pt idx="11266">6</cx:pt>
          <cx:pt idx="11267">6</cx:pt>
          <cx:pt idx="11268">4</cx:pt>
          <cx:pt idx="11269">6</cx:pt>
          <cx:pt idx="11270">6</cx:pt>
          <cx:pt idx="11271">6</cx:pt>
          <cx:pt idx="11272">6</cx:pt>
          <cx:pt idx="11273">6</cx:pt>
          <cx:pt idx="11274">4</cx:pt>
          <cx:pt idx="11275">4</cx:pt>
          <cx:pt idx="11276">6</cx:pt>
          <cx:pt idx="11277">4</cx:pt>
          <cx:pt idx="11278">6</cx:pt>
          <cx:pt idx="11279">6</cx:pt>
          <cx:pt idx="11280">4</cx:pt>
          <cx:pt idx="11281">6</cx:pt>
          <cx:pt idx="11282">6</cx:pt>
          <cx:pt idx="11283">6</cx:pt>
          <cx:pt idx="11284">4</cx:pt>
          <cx:pt idx="11285">6</cx:pt>
          <cx:pt idx="11286">4</cx:pt>
          <cx:pt idx="11287">4</cx:pt>
          <cx:pt idx="11288">6</cx:pt>
          <cx:pt idx="11289">4</cx:pt>
          <cx:pt idx="11290">6</cx:pt>
          <cx:pt idx="11291">4</cx:pt>
          <cx:pt idx="11292">4</cx:pt>
          <cx:pt idx="11293">6</cx:pt>
          <cx:pt idx="11294">4</cx:pt>
          <cx:pt idx="11295">6</cx:pt>
          <cx:pt idx="11296">6</cx:pt>
          <cx:pt idx="11297">6</cx:pt>
          <cx:pt idx="11298">6</cx:pt>
          <cx:pt idx="11299">6</cx:pt>
          <cx:pt idx="11300">6</cx:pt>
          <cx:pt idx="11301">6</cx:pt>
          <cx:pt idx="11302">6</cx:pt>
          <cx:pt idx="11303">6</cx:pt>
          <cx:pt idx="11304">6</cx:pt>
          <cx:pt idx="11305">6</cx:pt>
          <cx:pt idx="11306">6</cx:pt>
          <cx:pt idx="11307">4</cx:pt>
          <cx:pt idx="11308">4</cx:pt>
          <cx:pt idx="11309">4</cx:pt>
          <cx:pt idx="11310">4</cx:pt>
          <cx:pt idx="11311">4</cx:pt>
          <cx:pt idx="11312">4</cx:pt>
          <cx:pt idx="11313">4</cx:pt>
          <cx:pt idx="11314">4</cx:pt>
          <cx:pt idx="11315">4</cx:pt>
          <cx:pt idx="11316">4</cx:pt>
          <cx:pt idx="11317">4</cx:pt>
          <cx:pt idx="11318">4</cx:pt>
          <cx:pt idx="11319">4</cx:pt>
          <cx:pt idx="11320">4</cx:pt>
          <cx:pt idx="11321">6</cx:pt>
          <cx:pt idx="11322">6</cx:pt>
          <cx:pt idx="11323">6</cx:pt>
          <cx:pt idx="11324">6</cx:pt>
          <cx:pt idx="11325">6</cx:pt>
          <cx:pt idx="11326">6</cx:pt>
          <cx:pt idx="11327">6</cx:pt>
          <cx:pt idx="11328">6</cx:pt>
          <cx:pt idx="11329">6</cx:pt>
          <cx:pt idx="11330">4</cx:pt>
          <cx:pt idx="11331">4</cx:pt>
          <cx:pt idx="11332">4</cx:pt>
          <cx:pt idx="11333">4</cx:pt>
          <cx:pt idx="11334">4</cx:pt>
          <cx:pt idx="11335">4</cx:pt>
          <cx:pt idx="11336">4</cx:pt>
          <cx:pt idx="11337">4</cx:pt>
          <cx:pt idx="11338">4</cx:pt>
          <cx:pt idx="11339">4</cx:pt>
          <cx:pt idx="11340">4</cx:pt>
          <cx:pt idx="11341">4</cx:pt>
          <cx:pt idx="11342">4</cx:pt>
          <cx:pt idx="11343">4</cx:pt>
          <cx:pt idx="11344">4</cx:pt>
          <cx:pt idx="11345">4</cx:pt>
          <cx:pt idx="11346">4</cx:pt>
          <cx:pt idx="11347">4</cx:pt>
          <cx:pt idx="11348">4</cx:pt>
          <cx:pt idx="11349">4</cx:pt>
          <cx:pt idx="11350">4</cx:pt>
          <cx:pt idx="11351">4</cx:pt>
          <cx:pt idx="11352">4</cx:pt>
          <cx:pt idx="11353">4</cx:pt>
          <cx:pt idx="11354">4</cx:pt>
          <cx:pt idx="11355">4</cx:pt>
          <cx:pt idx="11356">4</cx:pt>
          <cx:pt idx="11357">4</cx:pt>
          <cx:pt idx="11358">4</cx:pt>
          <cx:pt idx="11359">4</cx:pt>
          <cx:pt idx="11360">4</cx:pt>
          <cx:pt idx="11361">4</cx:pt>
          <cx:pt idx="11362">16</cx:pt>
          <cx:pt idx="11363">16</cx:pt>
          <cx:pt idx="11364">16</cx:pt>
          <cx:pt idx="11365">4</cx:pt>
          <cx:pt idx="11366">4</cx:pt>
          <cx:pt idx="11367">4</cx:pt>
          <cx:pt idx="11368">4</cx:pt>
          <cx:pt idx="11369">4</cx:pt>
          <cx:pt idx="11370">4</cx:pt>
          <cx:pt idx="11371">4</cx:pt>
          <cx:pt idx="11372">4</cx:pt>
          <cx:pt idx="11373">4</cx:pt>
          <cx:pt idx="11374">5</cx:pt>
          <cx:pt idx="11375">5</cx:pt>
          <cx:pt idx="11376">5</cx:pt>
          <cx:pt idx="11377">5</cx:pt>
          <cx:pt idx="11378">5</cx:pt>
          <cx:pt idx="11379">5</cx:pt>
          <cx:pt idx="11380">10</cx:pt>
          <cx:pt idx="11381">10</cx:pt>
          <cx:pt idx="11382">10</cx:pt>
          <cx:pt idx="11383">10</cx:pt>
          <cx:pt idx="11384">10</cx:pt>
          <cx:pt idx="11385">10</cx:pt>
          <cx:pt idx="11386">10</cx:pt>
          <cx:pt idx="11387">10</cx:pt>
          <cx:pt idx="11388">10</cx:pt>
          <cx:pt idx="11389">10</cx:pt>
          <cx:pt idx="11390">10</cx:pt>
          <cx:pt idx="11391">10</cx:pt>
          <cx:pt idx="11392">10</cx:pt>
          <cx:pt idx="11393">10</cx:pt>
          <cx:pt idx="11394">12</cx:pt>
          <cx:pt idx="11395">12</cx:pt>
          <cx:pt idx="11396">4</cx:pt>
          <cx:pt idx="11397">4</cx:pt>
          <cx:pt idx="11398">4</cx:pt>
          <cx:pt idx="11399">4</cx:pt>
          <cx:pt idx="11400">4</cx:pt>
          <cx:pt idx="11401">4</cx:pt>
          <cx:pt idx="11402">4</cx:pt>
          <cx:pt idx="11403">4</cx:pt>
          <cx:pt idx="11404">4</cx:pt>
          <cx:pt idx="11405">4</cx:pt>
          <cx:pt idx="11406">4</cx:pt>
          <cx:pt idx="11407">4</cx:pt>
          <cx:pt idx="11408">6</cx:pt>
          <cx:pt idx="11409">6</cx:pt>
          <cx:pt idx="11410">6</cx:pt>
          <cx:pt idx="11411">6</cx:pt>
          <cx:pt idx="11412">6</cx:pt>
          <cx:pt idx="11413">4</cx:pt>
          <cx:pt idx="11414">6</cx:pt>
          <cx:pt idx="11415">4</cx:pt>
          <cx:pt idx="11416">4</cx:pt>
          <cx:pt idx="11417">4</cx:pt>
          <cx:pt idx="11418">6</cx:pt>
          <cx:pt idx="11419">4</cx:pt>
          <cx:pt idx="11420">6</cx:pt>
          <cx:pt idx="11421">6</cx:pt>
          <cx:pt idx="11422">6</cx:pt>
          <cx:pt idx="11423">6</cx:pt>
          <cx:pt idx="11424">4</cx:pt>
          <cx:pt idx="11425">6</cx:pt>
          <cx:pt idx="11426">4</cx:pt>
          <cx:pt idx="11427">6</cx:pt>
          <cx:pt idx="11428">6</cx:pt>
          <cx:pt idx="11429">6</cx:pt>
          <cx:pt idx="11430">6</cx:pt>
          <cx:pt idx="11431">6</cx:pt>
          <cx:pt idx="11432">6</cx:pt>
          <cx:pt idx="11433">6</cx:pt>
          <cx:pt idx="11434">6</cx:pt>
          <cx:pt idx="11435">6</cx:pt>
          <cx:pt idx="11436">6</cx:pt>
          <cx:pt idx="11437">6</cx:pt>
          <cx:pt idx="11438">6</cx:pt>
          <cx:pt idx="11439">6</cx:pt>
          <cx:pt idx="11440">6</cx:pt>
          <cx:pt idx="11441">6</cx:pt>
          <cx:pt idx="11442">6</cx:pt>
          <cx:pt idx="11443">6</cx:pt>
          <cx:pt idx="11444">6</cx:pt>
          <cx:pt idx="11445">6</cx:pt>
          <cx:pt idx="11446">6</cx:pt>
          <cx:pt idx="11447">6</cx:pt>
          <cx:pt idx="11448">12</cx:pt>
          <cx:pt idx="11449">12</cx:pt>
          <cx:pt idx="11450">12</cx:pt>
          <cx:pt idx="11451">4</cx:pt>
          <cx:pt idx="11452">4</cx:pt>
          <cx:pt idx="11453">4</cx:pt>
          <cx:pt idx="11454">4</cx:pt>
          <cx:pt idx="11455">4</cx:pt>
          <cx:pt idx="11456">4</cx:pt>
          <cx:pt idx="11457">4</cx:pt>
          <cx:pt idx="11458">4</cx:pt>
          <cx:pt idx="11459">4</cx:pt>
          <cx:pt idx="11460">4</cx:pt>
          <cx:pt idx="11461">4</cx:pt>
          <cx:pt idx="11462">4</cx:pt>
          <cx:pt idx="11463">4</cx:pt>
          <cx:pt idx="11464">4</cx:pt>
          <cx:pt idx="11465">4</cx:pt>
          <cx:pt idx="11466">4</cx:pt>
          <cx:pt idx="11467">4</cx:pt>
          <cx:pt idx="11468">4</cx:pt>
          <cx:pt idx="11469">4</cx:pt>
          <cx:pt idx="11470">4</cx:pt>
          <cx:pt idx="11471">4</cx:pt>
          <cx:pt idx="11472">4</cx:pt>
          <cx:pt idx="11473">4</cx:pt>
          <cx:pt idx="11474">4</cx:pt>
          <cx:pt idx="11475">4</cx:pt>
          <cx:pt idx="11476">4</cx:pt>
          <cx:pt idx="11477">4</cx:pt>
          <cx:pt idx="11478">4</cx:pt>
          <cx:pt idx="11479">4</cx:pt>
          <cx:pt idx="11480">4</cx:pt>
          <cx:pt idx="11481">4</cx:pt>
          <cx:pt idx="11482">4</cx:pt>
          <cx:pt idx="11483">4</cx:pt>
          <cx:pt idx="11484">4</cx:pt>
          <cx:pt idx="11485">6</cx:pt>
          <cx:pt idx="11486">4</cx:pt>
          <cx:pt idx="11487">4</cx:pt>
          <cx:pt idx="11488">4</cx:pt>
          <cx:pt idx="11489">6</cx:pt>
          <cx:pt idx="11490">4</cx:pt>
          <cx:pt idx="11491">4</cx:pt>
          <cx:pt idx="11492">4</cx:pt>
          <cx:pt idx="11493">4</cx:pt>
          <cx:pt idx="11494">6</cx:pt>
          <cx:pt idx="11495">4</cx:pt>
          <cx:pt idx="11496">4</cx:pt>
          <cx:pt idx="11497">4</cx:pt>
          <cx:pt idx="11498">6</cx:pt>
          <cx:pt idx="11499">4</cx:pt>
          <cx:pt idx="11500">4</cx:pt>
          <cx:pt idx="11501">4</cx:pt>
          <cx:pt idx="11502">6</cx:pt>
          <cx:pt idx="11503">6</cx:pt>
          <cx:pt idx="11504">4</cx:pt>
          <cx:pt idx="11505">6</cx:pt>
          <cx:pt idx="11506">6</cx:pt>
          <cx:pt idx="11507">4</cx:pt>
          <cx:pt idx="11508">8</cx:pt>
          <cx:pt idx="11509">8</cx:pt>
          <cx:pt idx="11510">8</cx:pt>
          <cx:pt idx="11511">6</cx:pt>
          <cx:pt idx="11512">6</cx:pt>
          <cx:pt idx="11513">6</cx:pt>
          <cx:pt idx="11514">8</cx:pt>
          <cx:pt idx="11515">6</cx:pt>
          <cx:pt idx="11516">8</cx:pt>
          <cx:pt idx="11517">6</cx:pt>
          <cx:pt idx="11518">6</cx:pt>
          <cx:pt idx="11519">6</cx:pt>
          <cx:pt idx="11520">6</cx:pt>
          <cx:pt idx="11521">6</cx:pt>
          <cx:pt idx="11522">8</cx:pt>
          <cx:pt idx="11523">8</cx:pt>
          <cx:pt idx="11524">8</cx:pt>
          <cx:pt idx="11525">8</cx:pt>
          <cx:pt idx="11526">6</cx:pt>
          <cx:pt idx="11527">8</cx:pt>
          <cx:pt idx="11528">6</cx:pt>
          <cx:pt idx="11529">6</cx:pt>
          <cx:pt idx="11530">6</cx:pt>
          <cx:pt idx="11531">8</cx:pt>
          <cx:pt idx="11532">6</cx:pt>
          <cx:pt idx="11533">8</cx:pt>
          <cx:pt idx="11534">6</cx:pt>
          <cx:pt idx="11535">4</cx:pt>
          <cx:pt idx="11536">4</cx:pt>
          <cx:pt idx="11537">4</cx:pt>
          <cx:pt idx="11538">4</cx:pt>
          <cx:pt idx="11539">4</cx:pt>
          <cx:pt idx="11540">4</cx:pt>
          <cx:pt idx="11541">4</cx:pt>
          <cx:pt idx="11542">4</cx:pt>
          <cx:pt idx="11543">4</cx:pt>
          <cx:pt idx="11544">4</cx:pt>
          <cx:pt idx="11545">4</cx:pt>
          <cx:pt idx="11546">4</cx:pt>
          <cx:pt idx="11547">4</cx:pt>
          <cx:pt idx="11548">4</cx:pt>
          <cx:pt idx="11549">4</cx:pt>
          <cx:pt idx="11550">4</cx:pt>
          <cx:pt idx="11551">6</cx:pt>
          <cx:pt idx="11552">6</cx:pt>
          <cx:pt idx="11553">4</cx:pt>
          <cx:pt idx="11554">6</cx:pt>
          <cx:pt idx="11555">6</cx:pt>
          <cx:pt idx="11556">6</cx:pt>
          <cx:pt idx="11557">4</cx:pt>
          <cx:pt idx="11558">4</cx:pt>
          <cx:pt idx="11559">6</cx:pt>
          <cx:pt idx="11560">6</cx:pt>
          <cx:pt idx="11561">4</cx:pt>
          <cx:pt idx="11562">6</cx:pt>
          <cx:pt idx="11563">4</cx:pt>
          <cx:pt idx="11564">4</cx:pt>
          <cx:pt idx="11565">4</cx:pt>
          <cx:pt idx="11566">6</cx:pt>
          <cx:pt idx="11567">4</cx:pt>
          <cx:pt idx="11568">4</cx:pt>
          <cx:pt idx="11569">6</cx:pt>
          <cx:pt idx="11570">6</cx:pt>
          <cx:pt idx="11571">6</cx:pt>
          <cx:pt idx="11572">4</cx:pt>
          <cx:pt idx="11573">4</cx:pt>
          <cx:pt idx="11574">6</cx:pt>
          <cx:pt idx="11575">6</cx:pt>
          <cx:pt idx="11576">5</cx:pt>
          <cx:pt idx="11577">4</cx:pt>
          <cx:pt idx="11578">5</cx:pt>
          <cx:pt idx="11579">4</cx:pt>
          <cx:pt idx="11580">5</cx:pt>
          <cx:pt idx="11581">6</cx:pt>
          <cx:pt idx="11582">4</cx:pt>
          <cx:pt idx="11583">6</cx:pt>
          <cx:pt idx="11584">4</cx:pt>
          <cx:pt idx="11585">5</cx:pt>
          <cx:pt idx="11586">5</cx:pt>
          <cx:pt idx="11587">6</cx:pt>
          <cx:pt idx="11588">6</cx:pt>
          <cx:pt idx="11589">4</cx:pt>
          <cx:pt idx="11590">6</cx:pt>
          <cx:pt idx="11591">4</cx:pt>
          <cx:pt idx="11592">4</cx:pt>
          <cx:pt idx="11593">4</cx:pt>
          <cx:pt idx="11594">6</cx:pt>
          <cx:pt idx="11595">5</cx:pt>
          <cx:pt idx="11596">4</cx:pt>
          <cx:pt idx="11597">4</cx:pt>
          <cx:pt idx="11598">4</cx:pt>
          <cx:pt idx="11599">4</cx:pt>
          <cx:pt idx="11600">4</cx:pt>
          <cx:pt idx="11601">4</cx:pt>
          <cx:pt idx="11602">4</cx:pt>
          <cx:pt idx="11603">4</cx:pt>
          <cx:pt idx="11604">4</cx:pt>
          <cx:pt idx="11605">6</cx:pt>
          <cx:pt idx="11606">6</cx:pt>
          <cx:pt idx="11607">6</cx:pt>
          <cx:pt idx="11608">6</cx:pt>
          <cx:pt idx="11609">4</cx:pt>
          <cx:pt idx="11610">6</cx:pt>
          <cx:pt idx="11611">6</cx:pt>
          <cx:pt idx="11612">4</cx:pt>
          <cx:pt idx="11613">4</cx:pt>
          <cx:pt idx="11614">5</cx:pt>
          <cx:pt idx="11615">5</cx:pt>
          <cx:pt idx="11616">4</cx:pt>
          <cx:pt idx="11617">5</cx:pt>
          <cx:pt idx="11618">5</cx:pt>
          <cx:pt idx="11619">4</cx:pt>
          <cx:pt idx="11620">4</cx:pt>
          <cx:pt idx="11621">5</cx:pt>
          <cx:pt idx="11622">4</cx:pt>
          <cx:pt idx="11623">6</cx:pt>
          <cx:pt idx="11624">6</cx:pt>
          <cx:pt idx="11625">4</cx:pt>
          <cx:pt idx="11626">4</cx:pt>
          <cx:pt idx="11627">4</cx:pt>
          <cx:pt idx="11628">4</cx:pt>
          <cx:pt idx="11629">4</cx:pt>
          <cx:pt idx="11630">4</cx:pt>
          <cx:pt idx="11631">4</cx:pt>
          <cx:pt idx="11632">4</cx:pt>
          <cx:pt idx="11633">4</cx:pt>
          <cx:pt idx="11634">4</cx:pt>
          <cx:pt idx="11635">4</cx:pt>
          <cx:pt idx="11636">4</cx:pt>
          <cx:pt idx="11637">4</cx:pt>
          <cx:pt idx="11638">4</cx:pt>
          <cx:pt idx="11639">4</cx:pt>
          <cx:pt idx="11640">5</cx:pt>
          <cx:pt idx="11641">4</cx:pt>
          <cx:pt idx="11642">4</cx:pt>
          <cx:pt idx="11643">4</cx:pt>
          <cx:pt idx="11644">4</cx:pt>
          <cx:pt idx="11645">4</cx:pt>
          <cx:pt idx="11646">4</cx:pt>
          <cx:pt idx="11647">4</cx:pt>
          <cx:pt idx="11648">4</cx:pt>
          <cx:pt idx="11649">4</cx:pt>
          <cx:pt idx="11650">4</cx:pt>
          <cx:pt idx="11651">6</cx:pt>
          <cx:pt idx="11652">6</cx:pt>
          <cx:pt idx="11653">6</cx:pt>
          <cx:pt idx="11654">6</cx:pt>
          <cx:pt idx="11655">6</cx:pt>
          <cx:pt idx="11656">6</cx:pt>
          <cx:pt idx="11657">6</cx:pt>
          <cx:pt idx="11658">6</cx:pt>
          <cx:pt idx="11659">6</cx:pt>
          <cx:pt idx="11660">6</cx:pt>
          <cx:pt idx="11661">6</cx:pt>
          <cx:pt idx="11662">6</cx:pt>
          <cx:pt idx="11663">6</cx:pt>
          <cx:pt idx="11664">6</cx:pt>
          <cx:pt idx="11665">6</cx:pt>
          <cx:pt idx="11666">6</cx:pt>
          <cx:pt idx="11667">6</cx:pt>
          <cx:pt idx="11668">6</cx:pt>
          <cx:pt idx="11669">6</cx:pt>
          <cx:pt idx="11670">6</cx:pt>
          <cx:pt idx="11671">6</cx:pt>
          <cx:pt idx="11672">6</cx:pt>
          <cx:pt idx="11673">6</cx:pt>
          <cx:pt idx="11674">6</cx:pt>
          <cx:pt idx="11675">6</cx:pt>
          <cx:pt idx="11676">6</cx:pt>
          <cx:pt idx="11677">6</cx:pt>
          <cx:pt idx="11678">6</cx:pt>
          <cx:pt idx="11679">6</cx:pt>
          <cx:pt idx="11680">6</cx:pt>
          <cx:pt idx="11681">6</cx:pt>
          <cx:pt idx="11682">6</cx:pt>
          <cx:pt idx="11683">6</cx:pt>
          <cx:pt idx="11684">6</cx:pt>
          <cx:pt idx="11685">6</cx:pt>
          <cx:pt idx="11686">6</cx:pt>
          <cx:pt idx="11687">6</cx:pt>
          <cx:pt idx="11688">6</cx:pt>
          <cx:pt idx="11689">6</cx:pt>
          <cx:pt idx="11690">6</cx:pt>
          <cx:pt idx="11691">6</cx:pt>
          <cx:pt idx="11692">6</cx:pt>
          <cx:pt idx="11693">6</cx:pt>
          <cx:pt idx="11694">6</cx:pt>
          <cx:pt idx="11695">6</cx:pt>
          <cx:pt idx="11696">6</cx:pt>
          <cx:pt idx="11697">6</cx:pt>
          <cx:pt idx="11698">6</cx:pt>
          <cx:pt idx="11699">6</cx:pt>
          <cx:pt idx="11700">6</cx:pt>
          <cx:pt idx="11701">6</cx:pt>
          <cx:pt idx="11702">6</cx:pt>
          <cx:pt idx="11703">6</cx:pt>
          <cx:pt idx="11704">6</cx:pt>
          <cx:pt idx="11705">6</cx:pt>
          <cx:pt idx="11706">6</cx:pt>
          <cx:pt idx="11707">6</cx:pt>
          <cx:pt idx="11708">6</cx:pt>
          <cx:pt idx="11709">6</cx:pt>
          <cx:pt idx="11710">6</cx:pt>
          <cx:pt idx="11711">6</cx:pt>
          <cx:pt idx="11712">6</cx:pt>
          <cx:pt idx="11713">6</cx:pt>
          <cx:pt idx="11714">6</cx:pt>
          <cx:pt idx="11715">6</cx:pt>
          <cx:pt idx="11716">6</cx:pt>
          <cx:pt idx="11717">6</cx:pt>
          <cx:pt idx="11718">6</cx:pt>
          <cx:pt idx="11719">6</cx:pt>
          <cx:pt idx="11720">6</cx:pt>
          <cx:pt idx="11721">6</cx:pt>
          <cx:pt idx="11722">6</cx:pt>
          <cx:pt idx="11723">6</cx:pt>
          <cx:pt idx="11724">6</cx:pt>
          <cx:pt idx="11725">6</cx:pt>
          <cx:pt idx="11726">6</cx:pt>
          <cx:pt idx="11727">8</cx:pt>
          <cx:pt idx="11728">8</cx:pt>
          <cx:pt idx="11729">8</cx:pt>
          <cx:pt idx="11730">8</cx:pt>
          <cx:pt idx="11731">8</cx:pt>
          <cx:pt idx="11732">8</cx:pt>
          <cx:pt idx="11733">8</cx:pt>
          <cx:pt idx="11734">8</cx:pt>
          <cx:pt idx="11735">8</cx:pt>
          <cx:pt idx="11736">8</cx:pt>
          <cx:pt idx="11737">8</cx:pt>
          <cx:pt idx="11738">6</cx:pt>
          <cx:pt idx="11739">6</cx:pt>
          <cx:pt idx="11740">6</cx:pt>
          <cx:pt idx="11741">6</cx:pt>
          <cx:pt idx="11742">6</cx:pt>
          <cx:pt idx="11743">6</cx:pt>
          <cx:pt idx="11744">6</cx:pt>
          <cx:pt idx="11745">6</cx:pt>
          <cx:pt idx="11746">6</cx:pt>
          <cx:pt idx="11747">6</cx:pt>
          <cx:pt idx="11748">6</cx:pt>
          <cx:pt idx="11749">6</cx:pt>
          <cx:pt idx="11750">6</cx:pt>
          <cx:pt idx="11751">6</cx:pt>
          <cx:pt idx="11752">6</cx:pt>
          <cx:pt idx="11753">6</cx:pt>
          <cx:pt idx="11754">6</cx:pt>
          <cx:pt idx="11755">6</cx:pt>
          <cx:pt idx="11756">6</cx:pt>
          <cx:pt idx="11757">6</cx:pt>
          <cx:pt idx="11758">6</cx:pt>
          <cx:pt idx="11759">6</cx:pt>
          <cx:pt idx="11760">6</cx:pt>
          <cx:pt idx="11761">6</cx:pt>
          <cx:pt idx="11762">6</cx:pt>
          <cx:pt idx="11763">6</cx:pt>
          <cx:pt idx="11764">6</cx:pt>
          <cx:pt idx="11765">6</cx:pt>
          <cx:pt idx="11766">6</cx:pt>
          <cx:pt idx="11767">6</cx:pt>
          <cx:pt idx="11768">6</cx:pt>
          <cx:pt idx="11769">6</cx:pt>
          <cx:pt idx="11770">6</cx:pt>
          <cx:pt idx="11771">6</cx:pt>
          <cx:pt idx="11772">6</cx:pt>
          <cx:pt idx="11773">6</cx:pt>
          <cx:pt idx="11774">6</cx:pt>
          <cx:pt idx="11775">6</cx:pt>
          <cx:pt idx="11776">6</cx:pt>
          <cx:pt idx="11777">6</cx:pt>
          <cx:pt idx="11778">6</cx:pt>
          <cx:pt idx="11779">6</cx:pt>
          <cx:pt idx="11780">6</cx:pt>
          <cx:pt idx="11781">6</cx:pt>
          <cx:pt idx="11782">6</cx:pt>
          <cx:pt idx="11783">6</cx:pt>
          <cx:pt idx="11784">6</cx:pt>
          <cx:pt idx="11785">6</cx:pt>
          <cx:pt idx="11786">6</cx:pt>
          <cx:pt idx="11787">6</cx:pt>
          <cx:pt idx="11788">6</cx:pt>
          <cx:pt idx="11789">6</cx:pt>
          <cx:pt idx="11790">6</cx:pt>
          <cx:pt idx="11791">6</cx:pt>
          <cx:pt idx="11792">4</cx:pt>
          <cx:pt idx="11793">6</cx:pt>
          <cx:pt idx="11794">6</cx:pt>
          <cx:pt idx="11795">4</cx:pt>
          <cx:pt idx="11796">4</cx:pt>
          <cx:pt idx="11797">4</cx:pt>
          <cx:pt idx="11798">4</cx:pt>
          <cx:pt idx="11799">4</cx:pt>
          <cx:pt idx="11800">4</cx:pt>
          <cx:pt idx="11801">4</cx:pt>
          <cx:pt idx="11802">4</cx:pt>
          <cx:pt idx="11803">4</cx:pt>
          <cx:pt idx="11804">4</cx:pt>
          <cx:pt idx="11805">4</cx:pt>
          <cx:pt idx="11806">4</cx:pt>
          <cx:pt idx="11807">4</cx:pt>
          <cx:pt idx="11808">4</cx:pt>
          <cx:pt idx="11809">4</cx:pt>
          <cx:pt idx="11810">4</cx:pt>
          <cx:pt idx="11811">4</cx:pt>
          <cx:pt idx="11812">4</cx:pt>
          <cx:pt idx="11813">4</cx:pt>
          <cx:pt idx="11814">4</cx:pt>
          <cx:pt idx="11815">4</cx:pt>
          <cx:pt idx="11816">4</cx:pt>
          <cx:pt idx="11817">4</cx:pt>
          <cx:pt idx="11818">4</cx:pt>
          <cx:pt idx="11819">4</cx:pt>
          <cx:pt idx="11820">4</cx:pt>
          <cx:pt idx="11821">4</cx:pt>
          <cx:pt idx="11822">4</cx:pt>
          <cx:pt idx="11823">4</cx:pt>
          <cx:pt idx="11824">4</cx:pt>
          <cx:pt idx="11825">4</cx:pt>
          <cx:pt idx="11826">4</cx:pt>
          <cx:pt idx="11827">4</cx:pt>
          <cx:pt idx="11828">4</cx:pt>
          <cx:pt idx="11829">4</cx:pt>
          <cx:pt idx="11830">4</cx:pt>
          <cx:pt idx="11831">4</cx:pt>
          <cx:pt idx="11832">8</cx:pt>
          <cx:pt idx="11833">8</cx:pt>
          <cx:pt idx="11834">8</cx:pt>
          <cx:pt idx="11835">8</cx:pt>
          <cx:pt idx="11836">8</cx:pt>
          <cx:pt idx="11837">8</cx:pt>
          <cx:pt idx="11838">8</cx:pt>
          <cx:pt idx="11839">8</cx:pt>
          <cx:pt idx="11840">8</cx:pt>
          <cx:pt idx="11841">8</cx:pt>
          <cx:pt idx="11842">8</cx:pt>
          <cx:pt idx="11843">8</cx:pt>
          <cx:pt idx="11844">8</cx:pt>
          <cx:pt idx="11845">8</cx:pt>
          <cx:pt idx="11846">8</cx:pt>
          <cx:pt idx="11847">8</cx:pt>
          <cx:pt idx="11848">8</cx:pt>
          <cx:pt idx="11849">8</cx:pt>
          <cx:pt idx="11850">8</cx:pt>
          <cx:pt idx="11851">8</cx:pt>
          <cx:pt idx="11852">8</cx:pt>
          <cx:pt idx="11853">8</cx:pt>
          <cx:pt idx="11854">8</cx:pt>
          <cx:pt idx="11855">8</cx:pt>
          <cx:pt idx="11856">8</cx:pt>
          <cx:pt idx="11857">8</cx:pt>
          <cx:pt idx="11858">8</cx:pt>
          <cx:pt idx="11859">8</cx:pt>
          <cx:pt idx="11860">8</cx:pt>
          <cx:pt idx="11861">8</cx:pt>
          <cx:pt idx="11862">8</cx:pt>
          <cx:pt idx="11863">8</cx:pt>
          <cx:pt idx="11864">8</cx:pt>
          <cx:pt idx="11865">8</cx:pt>
          <cx:pt idx="11866">8</cx:pt>
          <cx:pt idx="11867">8</cx:pt>
          <cx:pt idx="11868">8</cx:pt>
          <cx:pt idx="11869">8</cx:pt>
          <cx:pt idx="11870">8</cx:pt>
          <cx:pt idx="11871">8</cx:pt>
          <cx:pt idx="11872">8</cx:pt>
          <cx:pt idx="11873">8</cx:pt>
          <cx:pt idx="11874">8</cx:pt>
          <cx:pt idx="11875">8</cx:pt>
          <cx:pt idx="11876">8</cx:pt>
          <cx:pt idx="11877">8</cx:pt>
          <cx:pt idx="11878">8</cx:pt>
          <cx:pt idx="11879">8</cx:pt>
          <cx:pt idx="11880">8</cx:pt>
          <cx:pt idx="11881">6</cx:pt>
          <cx:pt idx="11882">6</cx:pt>
          <cx:pt idx="11883">6</cx:pt>
          <cx:pt idx="11884">6</cx:pt>
          <cx:pt idx="11885">6</cx:pt>
          <cx:pt idx="11886">6</cx:pt>
          <cx:pt idx="11887">6</cx:pt>
          <cx:pt idx="11888">6</cx:pt>
          <cx:pt idx="11889">6</cx:pt>
          <cx:pt idx="11890">6</cx:pt>
          <cx:pt idx="11891">6</cx:pt>
          <cx:pt idx="11892">6</cx:pt>
          <cx:pt idx="11893">6</cx:pt>
          <cx:pt idx="11894">4</cx:pt>
          <cx:pt idx="11895">6</cx:pt>
          <cx:pt idx="11896">6</cx:pt>
          <cx:pt idx="11897">4</cx:pt>
          <cx:pt idx="11898">6</cx:pt>
          <cx:pt idx="11899">6</cx:pt>
          <cx:pt idx="11900">6</cx:pt>
          <cx:pt idx="11901">4</cx:pt>
          <cx:pt idx="11902">6</cx:pt>
          <cx:pt idx="11903">8</cx:pt>
          <cx:pt idx="11904">8</cx:pt>
          <cx:pt idx="11905">8</cx:pt>
          <cx:pt idx="11906">6</cx:pt>
          <cx:pt idx="11907">6</cx:pt>
          <cx:pt idx="11908">6</cx:pt>
          <cx:pt idx="11909">6</cx:pt>
          <cx:pt idx="11910">6</cx:pt>
          <cx:pt idx="11911">6</cx:pt>
          <cx:pt idx="11912">6</cx:pt>
        </cx:lvl>
      </cx:numDim>
    </cx:data>
  </cx:chartData>
  <cx:chart>
    <cx:title pos="t" align="ctr" overlay="0">
      <cx:tx>
        <cx:txData>
          <cx:v>Engine Cylinders</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Engine Cylinders</a:t>
          </a:r>
        </a:p>
      </cx:txPr>
    </cx:title>
    <cx:plotArea>
      <cx:plotAreaRegion>
        <cx:series layoutId="boxWhisker" uniqueId="{138EF1FB-975B-46F8-8711-F749417C74BF}">
          <cx:tx>
            <cx:txData>
              <cx:f>Cleaned_Car_Data!$F$1</cx:f>
              <cx:v>Engine Cylinders</cx:v>
            </cx:txData>
          </cx:tx>
          <cx:dataId val="0"/>
          <cx:layoutPr>
            <cx:visibility meanLine="0" meanMarker="1" nonoutliers="0" outliers="1"/>
            <cx:statistics quartileMethod="exclusive"/>
          </cx:layoutPr>
        </cx:series>
      </cx:plotAreaRegion>
      <cx:axis id="0">
        <cx:catScaling gapWidth="1"/>
        <cx:tickLabels/>
      </cx:axis>
      <cx:axis id="1">
        <cx:valScaling/>
        <cx:tickLabels/>
      </cx:axis>
    </cx:plotArea>
  </cx:chart>
  <cx:spPr>
    <a:solidFill>
      <a:schemeClr val="bg1"/>
    </a:solidFill>
  </cx:spPr>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6">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18.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10" Type="http://schemas.openxmlformats.org/officeDocument/2006/relationships/image" Target="../media/image25.svg"/><Relationship Id="rId4" Type="http://schemas.openxmlformats.org/officeDocument/2006/relationships/image" Target="../media/image19.svg"/><Relationship Id="rId9" Type="http://schemas.openxmlformats.org/officeDocument/2006/relationships/image" Target="../media/image24.png"/></Relationships>
</file>

<file path=ppt/diagrams/_rels/data3.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10" Type="http://schemas.openxmlformats.org/officeDocument/2006/relationships/image" Target="../media/image25.svg"/><Relationship Id="rId4" Type="http://schemas.openxmlformats.org/officeDocument/2006/relationships/image" Target="../media/image19.svg"/><Relationship Id="rId9" Type="http://schemas.openxmlformats.org/officeDocument/2006/relationships/image" Target="../media/image24.png"/></Relationships>
</file>

<file path=ppt/diagrams/_rels/data4.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20.png"/><Relationship Id="rId7" Type="http://schemas.openxmlformats.org/officeDocument/2006/relationships/image" Target="../media/image22.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21.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10" Type="http://schemas.openxmlformats.org/officeDocument/2006/relationships/image" Target="../media/image25.svg"/><Relationship Id="rId4" Type="http://schemas.openxmlformats.org/officeDocument/2006/relationships/image" Target="../media/image19.svg"/><Relationship Id="rId9" Type="http://schemas.openxmlformats.org/officeDocument/2006/relationships/image" Target="../media/image24.png"/></Relationships>
</file>

<file path=ppt/diagrams/_rels/drawing3.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10" Type="http://schemas.openxmlformats.org/officeDocument/2006/relationships/image" Target="../media/image25.svg"/><Relationship Id="rId4" Type="http://schemas.openxmlformats.org/officeDocument/2006/relationships/image" Target="../media/image19.svg"/><Relationship Id="rId9" Type="http://schemas.openxmlformats.org/officeDocument/2006/relationships/image" Target="../media/image24.png"/></Relationships>
</file>

<file path=ppt/diagrams/_rels/drawing4.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20.png"/><Relationship Id="rId7" Type="http://schemas.openxmlformats.org/officeDocument/2006/relationships/image" Target="../media/image22.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21.svg"/></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9B2B66-F342-4284-997F-337A11A491CF}" type="doc">
      <dgm:prSet loTypeId="urn:microsoft.com/office/officeart/2005/8/layout/vProcess5" loCatId="process" qsTypeId="urn:microsoft.com/office/officeart/2005/8/quickstyle/simple5" qsCatId="simple" csTypeId="urn:microsoft.com/office/officeart/2005/8/colors/accent6_2" csCatId="accent6" phldr="1"/>
      <dgm:spPr/>
      <dgm:t>
        <a:bodyPr/>
        <a:lstStyle/>
        <a:p>
          <a:endParaRPr lang="en-IN"/>
        </a:p>
      </dgm:t>
    </dgm:pt>
    <dgm:pt modelId="{76DECC69-ED98-4373-A211-701B9E751A42}">
      <dgm:prSet phldrT="[Text]"/>
      <dgm:spPr/>
      <dgm:t>
        <a:bodyPr spcFirstLastPara="0" vert="horz" wrap="square" lIns="0" tIns="0" rIns="0" bIns="0" numCol="1" spcCol="1270" anchor="ctr" anchorCtr="0"/>
        <a:lstStyle/>
        <a:p>
          <a:pPr marL="0" lvl="0" indent="0" defTabSz="1600200">
            <a:spcBef>
              <a:spcPct val="0"/>
            </a:spcBef>
            <a:spcAft>
              <a:spcPct val="35000"/>
            </a:spcAft>
            <a:buNone/>
          </a:pPr>
          <a:r>
            <a:rPr lang="en-IN" kern="1200" dirty="0">
              <a:latin typeface="Neue Haas Grotesk Text Pro"/>
              <a:ea typeface="+mn-ea"/>
              <a:cs typeface="+mn-cs"/>
            </a:rPr>
            <a:t>Insights</a:t>
          </a:r>
        </a:p>
      </dgm:t>
    </dgm:pt>
    <dgm:pt modelId="{6ADECD73-F44C-4254-935A-8E82D40C0932}" type="parTrans" cxnId="{AC13B189-7A27-4573-9626-035EF0C120C0}">
      <dgm:prSet/>
      <dgm:spPr/>
      <dgm:t>
        <a:bodyPr/>
        <a:lstStyle/>
        <a:p>
          <a:endParaRPr lang="en-IN"/>
        </a:p>
      </dgm:t>
    </dgm:pt>
    <dgm:pt modelId="{DE5EE3B4-FA62-417F-BC1C-31BD67297B8E}" type="sibTrans" cxnId="{AC13B189-7A27-4573-9626-035EF0C120C0}">
      <dgm:prSet/>
      <dgm:spPr/>
      <dgm:t>
        <a:bodyPr/>
        <a:lstStyle/>
        <a:p>
          <a:r>
            <a:rPr lang="en-IN"/>
            <a:t>Insights</a:t>
          </a:r>
          <a:endParaRPr lang="en-IN" dirty="0"/>
        </a:p>
      </dgm:t>
    </dgm:pt>
    <dgm:pt modelId="{FCBB8235-EC2F-48EA-8502-4603D8DDD7DC}">
      <dgm:prSet phldrT="[Text]"/>
      <dgm:spPr/>
      <dgm:t>
        <a:bodyPr/>
        <a:lstStyle/>
        <a:p>
          <a:r>
            <a:rPr lang="en-IN" dirty="0"/>
            <a:t>Results</a:t>
          </a:r>
        </a:p>
      </dgm:t>
    </dgm:pt>
    <dgm:pt modelId="{A56A5B39-39B3-4D37-A6D7-546EDE01E048}" type="parTrans" cxnId="{1A4F2206-A8B7-4E66-8845-0005EB36C018}">
      <dgm:prSet/>
      <dgm:spPr/>
      <dgm:t>
        <a:bodyPr/>
        <a:lstStyle/>
        <a:p>
          <a:endParaRPr lang="en-IN"/>
        </a:p>
      </dgm:t>
    </dgm:pt>
    <dgm:pt modelId="{F4AC551A-16E6-4787-9A07-390F4CEEA335}" type="sibTrans" cxnId="{1A4F2206-A8B7-4E66-8845-0005EB36C018}">
      <dgm:prSet/>
      <dgm:spPr/>
      <dgm:t>
        <a:bodyPr/>
        <a:lstStyle/>
        <a:p>
          <a:endParaRPr lang="en-IN" dirty="0"/>
        </a:p>
      </dgm:t>
    </dgm:pt>
    <dgm:pt modelId="{B889E2D9-0A5F-4FBB-B6E4-AA433D15605C}">
      <dgm:prSet/>
      <dgm:spPr/>
      <dgm:t>
        <a:bodyPr/>
        <a:lstStyle/>
        <a:p>
          <a:r>
            <a:rPr lang="en-IN" dirty="0"/>
            <a:t>Tech-Stack Used</a:t>
          </a:r>
        </a:p>
      </dgm:t>
    </dgm:pt>
    <dgm:pt modelId="{5A919D6D-4074-4A4C-9F3A-130B60724140}" type="parTrans" cxnId="{81AA8086-0CB4-49AB-AD8A-6190A49B3F8D}">
      <dgm:prSet/>
      <dgm:spPr/>
      <dgm:t>
        <a:bodyPr/>
        <a:lstStyle/>
        <a:p>
          <a:endParaRPr lang="en-IN"/>
        </a:p>
      </dgm:t>
    </dgm:pt>
    <dgm:pt modelId="{21979B47-AED0-4787-818C-F8B15A898C38}" type="sibTrans" cxnId="{81AA8086-0CB4-49AB-AD8A-6190A49B3F8D}">
      <dgm:prSet/>
      <dgm:spPr/>
      <dgm:t>
        <a:bodyPr/>
        <a:lstStyle/>
        <a:p>
          <a:r>
            <a:rPr lang="en-IN"/>
            <a:t>3</a:t>
          </a:r>
          <a:endParaRPr lang="en-IN" dirty="0"/>
        </a:p>
      </dgm:t>
    </dgm:pt>
    <dgm:pt modelId="{AF2F7229-0479-4F8C-AC1A-6A6E867928A3}">
      <dgm:prSet/>
      <dgm:spPr/>
      <dgm:t>
        <a:bodyPr spcFirstLastPara="0" vert="horz" wrap="square" lIns="0" tIns="0" rIns="0" bIns="0" numCol="1" spcCol="1270" anchor="ctr" anchorCtr="0"/>
        <a:lstStyle/>
        <a:p>
          <a:pPr marL="0" lvl="0" indent="0" defTabSz="1600200">
            <a:spcBef>
              <a:spcPct val="0"/>
            </a:spcBef>
            <a:spcAft>
              <a:spcPct val="35000"/>
            </a:spcAft>
            <a:buNone/>
          </a:pPr>
          <a:r>
            <a:rPr lang="en-IN" kern="1200" dirty="0">
              <a:latin typeface="Neue Haas Grotesk Text Pro"/>
              <a:ea typeface="+mn-ea"/>
              <a:cs typeface="+mn-cs"/>
            </a:rPr>
            <a:t>Approach</a:t>
          </a:r>
        </a:p>
      </dgm:t>
    </dgm:pt>
    <dgm:pt modelId="{40ED4C76-E6A5-48CA-BFEB-7081B2D4D3CB}" type="parTrans" cxnId="{E8096777-1870-4001-9D53-E414D14551FF}">
      <dgm:prSet/>
      <dgm:spPr/>
      <dgm:t>
        <a:bodyPr/>
        <a:lstStyle/>
        <a:p>
          <a:endParaRPr lang="en-IN"/>
        </a:p>
      </dgm:t>
    </dgm:pt>
    <dgm:pt modelId="{08BDE3C4-10D5-4612-9A34-995E2D8AC530}" type="sibTrans" cxnId="{E8096777-1870-4001-9D53-E414D14551FF}">
      <dgm:prSet/>
      <dgm:spPr/>
      <dgm:t>
        <a:bodyPr/>
        <a:lstStyle/>
        <a:p>
          <a:r>
            <a:rPr lang="en-IN"/>
            <a:t>Approach</a:t>
          </a:r>
          <a:endParaRPr lang="en-IN" dirty="0"/>
        </a:p>
      </dgm:t>
    </dgm:pt>
    <dgm:pt modelId="{73D0EB91-A02F-4E5E-A565-A9855935E2CB}">
      <dgm:prSet phldrT="[Text]"/>
      <dgm:spPr/>
      <dgm:t>
        <a:bodyPr/>
        <a:lstStyle/>
        <a:p>
          <a:r>
            <a:rPr lang="en-IN" dirty="0">
              <a:solidFill>
                <a:schemeClr val="bg1"/>
              </a:solidFill>
            </a:rPr>
            <a:t>Project</a:t>
          </a:r>
          <a:r>
            <a:rPr lang="en-IN" dirty="0"/>
            <a:t> Description</a:t>
          </a:r>
        </a:p>
      </dgm:t>
    </dgm:pt>
    <dgm:pt modelId="{3D7CA60A-D490-404B-882D-0329E23424C2}" type="sibTrans" cxnId="{DF3F88E5-90E5-4578-9E15-7CBD15642CBD}">
      <dgm:prSet/>
      <dgm:spPr/>
      <dgm:t>
        <a:bodyPr/>
        <a:lstStyle/>
        <a:p>
          <a:r>
            <a:rPr lang="en-IN"/>
            <a:t>1</a:t>
          </a:r>
          <a:endParaRPr lang="en-IN" dirty="0"/>
        </a:p>
      </dgm:t>
    </dgm:pt>
    <dgm:pt modelId="{4F4ADEDC-433F-463A-B21C-45A29156A4D2}" type="parTrans" cxnId="{DF3F88E5-90E5-4578-9E15-7CBD15642CBD}">
      <dgm:prSet/>
      <dgm:spPr/>
      <dgm:t>
        <a:bodyPr/>
        <a:lstStyle/>
        <a:p>
          <a:endParaRPr lang="en-IN"/>
        </a:p>
      </dgm:t>
    </dgm:pt>
    <dgm:pt modelId="{F7073763-713E-4943-8D6A-08CC9F632D76}" type="pres">
      <dgm:prSet presAssocID="{749B2B66-F342-4284-997F-337A11A491CF}" presName="outerComposite" presStyleCnt="0">
        <dgm:presLayoutVars>
          <dgm:chMax val="5"/>
          <dgm:dir/>
          <dgm:resizeHandles val="exact"/>
        </dgm:presLayoutVars>
      </dgm:prSet>
      <dgm:spPr/>
    </dgm:pt>
    <dgm:pt modelId="{8DEE0EDB-88BA-4249-9D0C-A17E24A29452}" type="pres">
      <dgm:prSet presAssocID="{749B2B66-F342-4284-997F-337A11A491CF}" presName="dummyMaxCanvas" presStyleCnt="0">
        <dgm:presLayoutVars/>
      </dgm:prSet>
      <dgm:spPr/>
    </dgm:pt>
    <dgm:pt modelId="{DC55CF55-3BE8-42E3-99E3-2F14F60A457A}" type="pres">
      <dgm:prSet presAssocID="{749B2B66-F342-4284-997F-337A11A491CF}" presName="FiveNodes_1" presStyleLbl="node1" presStyleIdx="0" presStyleCnt="5">
        <dgm:presLayoutVars>
          <dgm:bulletEnabled val="1"/>
        </dgm:presLayoutVars>
      </dgm:prSet>
      <dgm:spPr/>
    </dgm:pt>
    <dgm:pt modelId="{8B20DCFB-D4B8-404D-8F7C-A3DE6FE94EEF}" type="pres">
      <dgm:prSet presAssocID="{749B2B66-F342-4284-997F-337A11A491CF}" presName="FiveNodes_2" presStyleLbl="node1" presStyleIdx="1" presStyleCnt="5">
        <dgm:presLayoutVars>
          <dgm:bulletEnabled val="1"/>
        </dgm:presLayoutVars>
      </dgm:prSet>
      <dgm:spPr/>
    </dgm:pt>
    <dgm:pt modelId="{8653150F-6C26-4F43-ACDB-E8D96789BFD7}" type="pres">
      <dgm:prSet presAssocID="{749B2B66-F342-4284-997F-337A11A491CF}" presName="FiveNodes_3" presStyleLbl="node1" presStyleIdx="2" presStyleCnt="5">
        <dgm:presLayoutVars>
          <dgm:bulletEnabled val="1"/>
        </dgm:presLayoutVars>
      </dgm:prSet>
      <dgm:spPr/>
    </dgm:pt>
    <dgm:pt modelId="{1456CE0E-6A1C-4C0D-8A11-BB54139819C1}" type="pres">
      <dgm:prSet presAssocID="{749B2B66-F342-4284-997F-337A11A491CF}" presName="FiveNodes_4" presStyleLbl="node1" presStyleIdx="3" presStyleCnt="5">
        <dgm:presLayoutVars>
          <dgm:bulletEnabled val="1"/>
        </dgm:presLayoutVars>
      </dgm:prSet>
      <dgm:spPr/>
    </dgm:pt>
    <dgm:pt modelId="{889B4032-5E7B-4CBF-B691-54CAC09FCDA6}" type="pres">
      <dgm:prSet presAssocID="{749B2B66-F342-4284-997F-337A11A491CF}" presName="FiveNodes_5" presStyleLbl="node1" presStyleIdx="4" presStyleCnt="5">
        <dgm:presLayoutVars>
          <dgm:bulletEnabled val="1"/>
        </dgm:presLayoutVars>
      </dgm:prSet>
      <dgm:spPr/>
    </dgm:pt>
    <dgm:pt modelId="{FECA0208-72F3-4ED8-8A6F-039103875C0C}" type="pres">
      <dgm:prSet presAssocID="{749B2B66-F342-4284-997F-337A11A491CF}" presName="FiveConn_1-2" presStyleLbl="fgAccFollowNode1" presStyleIdx="0" presStyleCnt="4">
        <dgm:presLayoutVars>
          <dgm:bulletEnabled val="1"/>
        </dgm:presLayoutVars>
      </dgm:prSet>
      <dgm:spPr/>
    </dgm:pt>
    <dgm:pt modelId="{41A97A93-3F2C-4394-BE8C-D39FE8D4A2D5}" type="pres">
      <dgm:prSet presAssocID="{749B2B66-F342-4284-997F-337A11A491CF}" presName="FiveConn_2-3" presStyleLbl="fgAccFollowNode1" presStyleIdx="1" presStyleCnt="4">
        <dgm:presLayoutVars>
          <dgm:bulletEnabled val="1"/>
        </dgm:presLayoutVars>
      </dgm:prSet>
      <dgm:spPr/>
    </dgm:pt>
    <dgm:pt modelId="{4CF506DD-0E2A-48DB-9AC9-4930BA72CD3F}" type="pres">
      <dgm:prSet presAssocID="{749B2B66-F342-4284-997F-337A11A491CF}" presName="FiveConn_3-4" presStyleLbl="fgAccFollowNode1" presStyleIdx="2" presStyleCnt="4">
        <dgm:presLayoutVars>
          <dgm:bulletEnabled val="1"/>
        </dgm:presLayoutVars>
      </dgm:prSet>
      <dgm:spPr/>
    </dgm:pt>
    <dgm:pt modelId="{A0D69FED-3FF7-4DF2-B3D6-7E3D17B8B2A9}" type="pres">
      <dgm:prSet presAssocID="{749B2B66-F342-4284-997F-337A11A491CF}" presName="FiveConn_4-5" presStyleLbl="fgAccFollowNode1" presStyleIdx="3" presStyleCnt="4">
        <dgm:presLayoutVars>
          <dgm:bulletEnabled val="1"/>
        </dgm:presLayoutVars>
      </dgm:prSet>
      <dgm:spPr/>
    </dgm:pt>
    <dgm:pt modelId="{2618F864-6B69-4C7F-8708-80F9F63B022F}" type="pres">
      <dgm:prSet presAssocID="{749B2B66-F342-4284-997F-337A11A491CF}" presName="FiveNodes_1_text" presStyleLbl="node1" presStyleIdx="4" presStyleCnt="5">
        <dgm:presLayoutVars>
          <dgm:bulletEnabled val="1"/>
        </dgm:presLayoutVars>
      </dgm:prSet>
      <dgm:spPr/>
    </dgm:pt>
    <dgm:pt modelId="{F4366B50-C698-4D50-928B-5A773C665AFB}" type="pres">
      <dgm:prSet presAssocID="{749B2B66-F342-4284-997F-337A11A491CF}" presName="FiveNodes_2_text" presStyleLbl="node1" presStyleIdx="4" presStyleCnt="5">
        <dgm:presLayoutVars>
          <dgm:bulletEnabled val="1"/>
        </dgm:presLayoutVars>
      </dgm:prSet>
      <dgm:spPr/>
    </dgm:pt>
    <dgm:pt modelId="{58B486C1-6859-46C4-9ABA-EFF0946A1C0A}" type="pres">
      <dgm:prSet presAssocID="{749B2B66-F342-4284-997F-337A11A491CF}" presName="FiveNodes_3_text" presStyleLbl="node1" presStyleIdx="4" presStyleCnt="5">
        <dgm:presLayoutVars>
          <dgm:bulletEnabled val="1"/>
        </dgm:presLayoutVars>
      </dgm:prSet>
      <dgm:spPr/>
    </dgm:pt>
    <dgm:pt modelId="{49915B6C-7160-4329-BDDA-4474AF89B8F2}" type="pres">
      <dgm:prSet presAssocID="{749B2B66-F342-4284-997F-337A11A491CF}" presName="FiveNodes_4_text" presStyleLbl="node1" presStyleIdx="4" presStyleCnt="5">
        <dgm:presLayoutVars>
          <dgm:bulletEnabled val="1"/>
        </dgm:presLayoutVars>
      </dgm:prSet>
      <dgm:spPr/>
    </dgm:pt>
    <dgm:pt modelId="{881A6088-0AAE-4346-A2B0-35D769BBD9F8}" type="pres">
      <dgm:prSet presAssocID="{749B2B66-F342-4284-997F-337A11A491CF}" presName="FiveNodes_5_text" presStyleLbl="node1" presStyleIdx="4" presStyleCnt="5">
        <dgm:presLayoutVars>
          <dgm:bulletEnabled val="1"/>
        </dgm:presLayoutVars>
      </dgm:prSet>
      <dgm:spPr/>
    </dgm:pt>
  </dgm:ptLst>
  <dgm:cxnLst>
    <dgm:cxn modelId="{1A4F2206-A8B7-4E66-8845-0005EB36C018}" srcId="{749B2B66-F342-4284-997F-337A11A491CF}" destId="{FCBB8235-EC2F-48EA-8502-4603D8DDD7DC}" srcOrd="4" destOrd="0" parTransId="{A56A5B39-39B3-4D37-A6D7-546EDE01E048}" sibTransId="{F4AC551A-16E6-4787-9A07-390F4CEEA335}"/>
    <dgm:cxn modelId="{82008333-5475-400F-93B3-0969889BAFC9}" type="presOf" srcId="{AF2F7229-0479-4F8C-AC1A-6A6E867928A3}" destId="{F4366B50-C698-4D50-928B-5A773C665AFB}" srcOrd="1" destOrd="0" presId="urn:microsoft.com/office/officeart/2005/8/layout/vProcess5"/>
    <dgm:cxn modelId="{390BBE41-6B4C-47D9-A981-2E2DB8973A21}" type="presOf" srcId="{B889E2D9-0A5F-4FBB-B6E4-AA433D15605C}" destId="{8653150F-6C26-4F43-ACDB-E8D96789BFD7}" srcOrd="0" destOrd="0" presId="urn:microsoft.com/office/officeart/2005/8/layout/vProcess5"/>
    <dgm:cxn modelId="{D4AC7E42-6240-406C-A48B-DE3D98B78C0A}" type="presOf" srcId="{AF2F7229-0479-4F8C-AC1A-6A6E867928A3}" destId="{8B20DCFB-D4B8-404D-8F7C-A3DE6FE94EEF}" srcOrd="0" destOrd="0" presId="urn:microsoft.com/office/officeart/2005/8/layout/vProcess5"/>
    <dgm:cxn modelId="{D914E64C-6555-4345-A078-B52F3350D02B}" type="presOf" srcId="{749B2B66-F342-4284-997F-337A11A491CF}" destId="{F7073763-713E-4943-8D6A-08CC9F632D76}" srcOrd="0" destOrd="0" presId="urn:microsoft.com/office/officeart/2005/8/layout/vProcess5"/>
    <dgm:cxn modelId="{FB4AF451-2DC9-41C6-9C47-4628DAFEC2A4}" type="presOf" srcId="{21979B47-AED0-4787-818C-F8B15A898C38}" destId="{4CF506DD-0E2A-48DB-9AC9-4930BA72CD3F}" srcOrd="0" destOrd="0" presId="urn:microsoft.com/office/officeart/2005/8/layout/vProcess5"/>
    <dgm:cxn modelId="{E8096777-1870-4001-9D53-E414D14551FF}" srcId="{749B2B66-F342-4284-997F-337A11A491CF}" destId="{AF2F7229-0479-4F8C-AC1A-6A6E867928A3}" srcOrd="1" destOrd="0" parTransId="{40ED4C76-E6A5-48CA-BFEB-7081B2D4D3CB}" sibTransId="{08BDE3C4-10D5-4612-9A34-995E2D8AC530}"/>
    <dgm:cxn modelId="{8CF6FE7B-664E-4CE6-ABAB-E9925D278A5C}" type="presOf" srcId="{73D0EB91-A02F-4E5E-A565-A9855935E2CB}" destId="{DC55CF55-3BE8-42E3-99E3-2F14F60A457A}" srcOrd="0" destOrd="0" presId="urn:microsoft.com/office/officeart/2005/8/layout/vProcess5"/>
    <dgm:cxn modelId="{4F6E667E-246C-4990-A4AE-66F9DA07BF67}" type="presOf" srcId="{FCBB8235-EC2F-48EA-8502-4603D8DDD7DC}" destId="{889B4032-5E7B-4CBF-B691-54CAC09FCDA6}" srcOrd="0" destOrd="0" presId="urn:microsoft.com/office/officeart/2005/8/layout/vProcess5"/>
    <dgm:cxn modelId="{2479B47E-ED04-4903-8FA7-89C68E3BAE0E}" type="presOf" srcId="{DE5EE3B4-FA62-417F-BC1C-31BD67297B8E}" destId="{A0D69FED-3FF7-4DF2-B3D6-7E3D17B8B2A9}" srcOrd="0" destOrd="0" presId="urn:microsoft.com/office/officeart/2005/8/layout/vProcess5"/>
    <dgm:cxn modelId="{81AA8086-0CB4-49AB-AD8A-6190A49B3F8D}" srcId="{749B2B66-F342-4284-997F-337A11A491CF}" destId="{B889E2D9-0A5F-4FBB-B6E4-AA433D15605C}" srcOrd="2" destOrd="0" parTransId="{5A919D6D-4074-4A4C-9F3A-130B60724140}" sibTransId="{21979B47-AED0-4787-818C-F8B15A898C38}"/>
    <dgm:cxn modelId="{A0C4BA86-AF2C-4D20-B77C-89BE483A1D7F}" type="presOf" srcId="{76DECC69-ED98-4373-A211-701B9E751A42}" destId="{1456CE0E-6A1C-4C0D-8A11-BB54139819C1}" srcOrd="0" destOrd="0" presId="urn:microsoft.com/office/officeart/2005/8/layout/vProcess5"/>
    <dgm:cxn modelId="{AC13B189-7A27-4573-9626-035EF0C120C0}" srcId="{749B2B66-F342-4284-997F-337A11A491CF}" destId="{76DECC69-ED98-4373-A211-701B9E751A42}" srcOrd="3" destOrd="0" parTransId="{6ADECD73-F44C-4254-935A-8E82D40C0932}" sibTransId="{DE5EE3B4-FA62-417F-BC1C-31BD67297B8E}"/>
    <dgm:cxn modelId="{0AA7459A-CBF6-43A3-8907-836918CF0310}" type="presOf" srcId="{3D7CA60A-D490-404B-882D-0329E23424C2}" destId="{FECA0208-72F3-4ED8-8A6F-039103875C0C}" srcOrd="0" destOrd="0" presId="urn:microsoft.com/office/officeart/2005/8/layout/vProcess5"/>
    <dgm:cxn modelId="{5D28B99B-D429-43DB-8277-F4C067BA90E6}" type="presOf" srcId="{76DECC69-ED98-4373-A211-701B9E751A42}" destId="{49915B6C-7160-4329-BDDA-4474AF89B8F2}" srcOrd="1" destOrd="0" presId="urn:microsoft.com/office/officeart/2005/8/layout/vProcess5"/>
    <dgm:cxn modelId="{F365B4BA-0FE5-4790-B52F-E46C20504DF8}" type="presOf" srcId="{08BDE3C4-10D5-4612-9A34-995E2D8AC530}" destId="{41A97A93-3F2C-4394-BE8C-D39FE8D4A2D5}" srcOrd="0" destOrd="0" presId="urn:microsoft.com/office/officeart/2005/8/layout/vProcess5"/>
    <dgm:cxn modelId="{DF3F88E5-90E5-4578-9E15-7CBD15642CBD}" srcId="{749B2B66-F342-4284-997F-337A11A491CF}" destId="{73D0EB91-A02F-4E5E-A565-A9855935E2CB}" srcOrd="0" destOrd="0" parTransId="{4F4ADEDC-433F-463A-B21C-45A29156A4D2}" sibTransId="{3D7CA60A-D490-404B-882D-0329E23424C2}"/>
    <dgm:cxn modelId="{3513CDE7-C11F-4287-A940-6D51C4E6A980}" type="presOf" srcId="{73D0EB91-A02F-4E5E-A565-A9855935E2CB}" destId="{2618F864-6B69-4C7F-8708-80F9F63B022F}" srcOrd="1" destOrd="0" presId="urn:microsoft.com/office/officeart/2005/8/layout/vProcess5"/>
    <dgm:cxn modelId="{776F5DEA-829B-4481-A0EB-294842E9E915}" type="presOf" srcId="{FCBB8235-EC2F-48EA-8502-4603D8DDD7DC}" destId="{881A6088-0AAE-4346-A2B0-35D769BBD9F8}" srcOrd="1" destOrd="0" presId="urn:microsoft.com/office/officeart/2005/8/layout/vProcess5"/>
    <dgm:cxn modelId="{E2FB23F3-C0EE-4B98-86FB-D6B3B84F58A3}" type="presOf" srcId="{B889E2D9-0A5F-4FBB-B6E4-AA433D15605C}" destId="{58B486C1-6859-46C4-9ABA-EFF0946A1C0A}" srcOrd="1" destOrd="0" presId="urn:microsoft.com/office/officeart/2005/8/layout/vProcess5"/>
    <dgm:cxn modelId="{4A145ADD-AD2B-4213-8180-2BB1772F008A}" type="presParOf" srcId="{F7073763-713E-4943-8D6A-08CC9F632D76}" destId="{8DEE0EDB-88BA-4249-9D0C-A17E24A29452}" srcOrd="0" destOrd="0" presId="urn:microsoft.com/office/officeart/2005/8/layout/vProcess5"/>
    <dgm:cxn modelId="{4DCD6AA7-43E7-405C-A231-8686621B79A5}" type="presParOf" srcId="{F7073763-713E-4943-8D6A-08CC9F632D76}" destId="{DC55CF55-3BE8-42E3-99E3-2F14F60A457A}" srcOrd="1" destOrd="0" presId="urn:microsoft.com/office/officeart/2005/8/layout/vProcess5"/>
    <dgm:cxn modelId="{BD2F43D2-E378-4040-9882-67A9654B53A5}" type="presParOf" srcId="{F7073763-713E-4943-8D6A-08CC9F632D76}" destId="{8B20DCFB-D4B8-404D-8F7C-A3DE6FE94EEF}" srcOrd="2" destOrd="0" presId="urn:microsoft.com/office/officeart/2005/8/layout/vProcess5"/>
    <dgm:cxn modelId="{3807F06B-C4FA-493C-B1F9-60FC00E71019}" type="presParOf" srcId="{F7073763-713E-4943-8D6A-08CC9F632D76}" destId="{8653150F-6C26-4F43-ACDB-E8D96789BFD7}" srcOrd="3" destOrd="0" presId="urn:microsoft.com/office/officeart/2005/8/layout/vProcess5"/>
    <dgm:cxn modelId="{F580ABC3-3FF3-4CA7-B8EA-061F1A5CE3DC}" type="presParOf" srcId="{F7073763-713E-4943-8D6A-08CC9F632D76}" destId="{1456CE0E-6A1C-4C0D-8A11-BB54139819C1}" srcOrd="4" destOrd="0" presId="urn:microsoft.com/office/officeart/2005/8/layout/vProcess5"/>
    <dgm:cxn modelId="{35D301A3-9A7A-447B-9AD3-5464702898E9}" type="presParOf" srcId="{F7073763-713E-4943-8D6A-08CC9F632D76}" destId="{889B4032-5E7B-4CBF-B691-54CAC09FCDA6}" srcOrd="5" destOrd="0" presId="urn:microsoft.com/office/officeart/2005/8/layout/vProcess5"/>
    <dgm:cxn modelId="{C641B70C-DA33-4F48-849A-D03D60D1E044}" type="presParOf" srcId="{F7073763-713E-4943-8D6A-08CC9F632D76}" destId="{FECA0208-72F3-4ED8-8A6F-039103875C0C}" srcOrd="6" destOrd="0" presId="urn:microsoft.com/office/officeart/2005/8/layout/vProcess5"/>
    <dgm:cxn modelId="{BAEFEFE5-5260-46D6-8F33-DBDFBB1471DF}" type="presParOf" srcId="{F7073763-713E-4943-8D6A-08CC9F632D76}" destId="{41A97A93-3F2C-4394-BE8C-D39FE8D4A2D5}" srcOrd="7" destOrd="0" presId="urn:microsoft.com/office/officeart/2005/8/layout/vProcess5"/>
    <dgm:cxn modelId="{AE2680F9-607E-454E-B823-C859E343C222}" type="presParOf" srcId="{F7073763-713E-4943-8D6A-08CC9F632D76}" destId="{4CF506DD-0E2A-48DB-9AC9-4930BA72CD3F}" srcOrd="8" destOrd="0" presId="urn:microsoft.com/office/officeart/2005/8/layout/vProcess5"/>
    <dgm:cxn modelId="{BB2D83E3-45A7-4C59-9599-43DA536DD730}" type="presParOf" srcId="{F7073763-713E-4943-8D6A-08CC9F632D76}" destId="{A0D69FED-3FF7-4DF2-B3D6-7E3D17B8B2A9}" srcOrd="9" destOrd="0" presId="urn:microsoft.com/office/officeart/2005/8/layout/vProcess5"/>
    <dgm:cxn modelId="{690A5B48-D352-4755-B780-59B85660398B}" type="presParOf" srcId="{F7073763-713E-4943-8D6A-08CC9F632D76}" destId="{2618F864-6B69-4C7F-8708-80F9F63B022F}" srcOrd="10" destOrd="0" presId="urn:microsoft.com/office/officeart/2005/8/layout/vProcess5"/>
    <dgm:cxn modelId="{F7D6445A-73C1-4995-AEA6-7E4F1F06EE5F}" type="presParOf" srcId="{F7073763-713E-4943-8D6A-08CC9F632D76}" destId="{F4366B50-C698-4D50-928B-5A773C665AFB}" srcOrd="11" destOrd="0" presId="urn:microsoft.com/office/officeart/2005/8/layout/vProcess5"/>
    <dgm:cxn modelId="{DDB563B0-17A5-481B-947D-F25AA6A7EB67}" type="presParOf" srcId="{F7073763-713E-4943-8D6A-08CC9F632D76}" destId="{58B486C1-6859-46C4-9ABA-EFF0946A1C0A}" srcOrd="12" destOrd="0" presId="urn:microsoft.com/office/officeart/2005/8/layout/vProcess5"/>
    <dgm:cxn modelId="{E1D6DEED-47E7-4E3E-BE7C-790B32663272}" type="presParOf" srcId="{F7073763-713E-4943-8D6A-08CC9F632D76}" destId="{49915B6C-7160-4329-BDDA-4474AF89B8F2}" srcOrd="13" destOrd="0" presId="urn:microsoft.com/office/officeart/2005/8/layout/vProcess5"/>
    <dgm:cxn modelId="{E1A6914C-D8A7-4450-BC4F-E24614D697A4}" type="presParOf" srcId="{F7073763-713E-4943-8D6A-08CC9F632D76}" destId="{881A6088-0AAE-4346-A2B0-35D769BBD9F8}"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C302E-7699-4026-AA62-9899ED34111E}" type="doc">
      <dgm:prSet loTypeId="urn:microsoft.com/office/officeart/2018/5/layout/CenteredIconLabelDescriptionList" loCatId="icon" qsTypeId="urn:microsoft.com/office/officeart/2005/8/quickstyle/simple1" qsCatId="simple" csTypeId="urn:microsoft.com/office/officeart/2005/8/colors/accent1_2" csCatId="accent1" phldr="1"/>
      <dgm:spPr/>
      <dgm:t>
        <a:bodyPr/>
        <a:lstStyle/>
        <a:p>
          <a:endParaRPr lang="en-US"/>
        </a:p>
      </dgm:t>
    </dgm:pt>
    <dgm:pt modelId="{7DA3C63E-3AD2-4F2A-B9FF-1D383A2751CD}">
      <dgm:prSet/>
      <dgm:spPr/>
      <dgm:t>
        <a:bodyPr/>
        <a:lstStyle/>
        <a:p>
          <a:pPr>
            <a:lnSpc>
              <a:spcPct val="100000"/>
            </a:lnSpc>
            <a:defRPr b="1"/>
          </a:pPr>
          <a:r>
            <a:rPr lang="en-US" b="1" i="0" dirty="0">
              <a:solidFill>
                <a:schemeClr val="bg2"/>
              </a:solidFill>
            </a:rPr>
            <a:t>Car Model Popularity Across Market Categories:</a:t>
          </a:r>
          <a:endParaRPr lang="en-US" dirty="0">
            <a:solidFill>
              <a:schemeClr val="bg2"/>
            </a:solidFill>
          </a:endParaRPr>
        </a:p>
      </dgm:t>
    </dgm:pt>
    <dgm:pt modelId="{2C243058-A418-4783-9579-64327D33B6EC}" type="parTrans" cxnId="{EAD6D6B7-EE65-40A6-B33F-6D1A81AC4CB0}">
      <dgm:prSet/>
      <dgm:spPr/>
      <dgm:t>
        <a:bodyPr/>
        <a:lstStyle/>
        <a:p>
          <a:endParaRPr lang="en-US"/>
        </a:p>
      </dgm:t>
    </dgm:pt>
    <dgm:pt modelId="{55F172A4-EAB7-433C-A033-825C22C7C1F7}" type="sibTrans" cxnId="{EAD6D6B7-EE65-40A6-B33F-6D1A81AC4CB0}">
      <dgm:prSet/>
      <dgm:spPr/>
      <dgm:t>
        <a:bodyPr/>
        <a:lstStyle/>
        <a:p>
          <a:endParaRPr lang="en-US"/>
        </a:p>
      </dgm:t>
    </dgm:pt>
    <dgm:pt modelId="{79868F39-BFE2-4C94-8E7B-C193B9DAD822}">
      <dgm:prSet/>
      <dgm:spPr/>
      <dgm:t>
        <a:bodyPr/>
        <a:lstStyle/>
        <a:p>
          <a:pPr>
            <a:lnSpc>
              <a:spcPct val="100000"/>
            </a:lnSpc>
          </a:pPr>
          <a:r>
            <a:rPr lang="en-US" b="0" i="0" dirty="0">
              <a:solidFill>
                <a:schemeClr val="bg2"/>
              </a:solidFill>
            </a:rPr>
            <a:t>The interactive dashboard reveals that certain market categories significantly influence The popularity of car models.</a:t>
          </a:r>
          <a:endParaRPr lang="en-US" dirty="0">
            <a:solidFill>
              <a:schemeClr val="bg2"/>
            </a:solidFill>
          </a:endParaRPr>
        </a:p>
      </dgm:t>
    </dgm:pt>
    <dgm:pt modelId="{6E848CAB-54E6-43D5-8384-235B5EC2BCF9}" type="parTrans" cxnId="{EF7C2B31-CBCB-4944-9EA0-D75CBA09B4DC}">
      <dgm:prSet/>
      <dgm:spPr/>
      <dgm:t>
        <a:bodyPr/>
        <a:lstStyle/>
        <a:p>
          <a:endParaRPr lang="en-US"/>
        </a:p>
      </dgm:t>
    </dgm:pt>
    <dgm:pt modelId="{58D8419E-78F0-4F6A-A273-B29504AFF55D}" type="sibTrans" cxnId="{EF7C2B31-CBCB-4944-9EA0-D75CBA09B4DC}">
      <dgm:prSet/>
      <dgm:spPr/>
      <dgm:t>
        <a:bodyPr/>
        <a:lstStyle/>
        <a:p>
          <a:endParaRPr lang="en-US"/>
        </a:p>
      </dgm:t>
    </dgm:pt>
    <dgm:pt modelId="{B1F06A45-D4A8-4DF5-98F1-F3BA02737C85}">
      <dgm:prSet/>
      <dgm:spPr/>
      <dgm:t>
        <a:bodyPr/>
        <a:lstStyle/>
        <a:p>
          <a:pPr>
            <a:lnSpc>
              <a:spcPct val="100000"/>
            </a:lnSpc>
          </a:pPr>
          <a:r>
            <a:rPr lang="en-US" b="0" i="0" dirty="0">
              <a:solidFill>
                <a:schemeClr val="bg2"/>
              </a:solidFill>
            </a:rPr>
            <a:t>Manufacturers should focus on understanding and targeting specific market categories to optimize Their product offerings.</a:t>
          </a:r>
          <a:endParaRPr lang="en-US" dirty="0">
            <a:solidFill>
              <a:schemeClr val="bg2"/>
            </a:solidFill>
          </a:endParaRPr>
        </a:p>
      </dgm:t>
    </dgm:pt>
    <dgm:pt modelId="{DA306AA1-3E3D-45F4-A5F7-BC866E6E6AF0}" type="parTrans" cxnId="{3F46CDB6-E7A8-4209-8484-BDA204192600}">
      <dgm:prSet/>
      <dgm:spPr/>
      <dgm:t>
        <a:bodyPr/>
        <a:lstStyle/>
        <a:p>
          <a:endParaRPr lang="en-US"/>
        </a:p>
      </dgm:t>
    </dgm:pt>
    <dgm:pt modelId="{9BBB3D0E-AA18-48A9-9A10-CFB8E833108F}" type="sibTrans" cxnId="{3F46CDB6-E7A8-4209-8484-BDA204192600}">
      <dgm:prSet/>
      <dgm:spPr/>
      <dgm:t>
        <a:bodyPr/>
        <a:lstStyle/>
        <a:p>
          <a:endParaRPr lang="en-US"/>
        </a:p>
      </dgm:t>
    </dgm:pt>
    <dgm:pt modelId="{AF960540-A878-4C6D-876E-52B63D190027}">
      <dgm:prSet/>
      <dgm:spPr/>
      <dgm:t>
        <a:bodyPr/>
        <a:lstStyle/>
        <a:p>
          <a:pPr>
            <a:lnSpc>
              <a:spcPct val="100000"/>
            </a:lnSpc>
            <a:defRPr b="1"/>
          </a:pPr>
          <a:r>
            <a:rPr lang="en-US" b="1" i="0" dirty="0">
              <a:solidFill>
                <a:schemeClr val="bg2"/>
              </a:solidFill>
            </a:rPr>
            <a:t>Relationship between Engine Power and Price:</a:t>
          </a:r>
          <a:endParaRPr lang="en-US" dirty="0">
            <a:solidFill>
              <a:schemeClr val="bg2"/>
            </a:solidFill>
          </a:endParaRPr>
        </a:p>
      </dgm:t>
    </dgm:pt>
    <dgm:pt modelId="{19AA74AD-DE4C-4289-809B-BAD0E1D91836}" type="parTrans" cxnId="{40984290-92A1-4D78-BEE3-C2BE9A0DA3B5}">
      <dgm:prSet/>
      <dgm:spPr/>
      <dgm:t>
        <a:bodyPr/>
        <a:lstStyle/>
        <a:p>
          <a:endParaRPr lang="en-US"/>
        </a:p>
      </dgm:t>
    </dgm:pt>
    <dgm:pt modelId="{F10DA345-35F6-4ADA-8A3E-B7433C8AFF06}" type="sibTrans" cxnId="{40984290-92A1-4D78-BEE3-C2BE9A0DA3B5}">
      <dgm:prSet/>
      <dgm:spPr/>
      <dgm:t>
        <a:bodyPr/>
        <a:lstStyle/>
        <a:p>
          <a:endParaRPr lang="en-US"/>
        </a:p>
      </dgm:t>
    </dgm:pt>
    <dgm:pt modelId="{1DFF472B-9390-4588-8794-C26B7C8B463F}">
      <dgm:prSet/>
      <dgm:spPr/>
      <dgm:t>
        <a:bodyPr/>
        <a:lstStyle/>
        <a:p>
          <a:pPr>
            <a:lnSpc>
              <a:spcPct val="100000"/>
            </a:lnSpc>
          </a:pPr>
          <a:r>
            <a:rPr lang="en-US" b="0" i="0" dirty="0">
              <a:solidFill>
                <a:schemeClr val="bg2"/>
              </a:solidFill>
            </a:rPr>
            <a:t>The scatter chart with a trendline demonstrates a positive correlation between engine power and car price.</a:t>
          </a:r>
          <a:endParaRPr lang="en-US" dirty="0">
            <a:solidFill>
              <a:schemeClr val="bg2"/>
            </a:solidFill>
          </a:endParaRPr>
        </a:p>
      </dgm:t>
    </dgm:pt>
    <dgm:pt modelId="{1EAC2D32-6623-48A7-BD41-FFE72FA8DCC6}" type="parTrans" cxnId="{E7868D91-F35A-4208-8296-824501F588B2}">
      <dgm:prSet/>
      <dgm:spPr/>
      <dgm:t>
        <a:bodyPr/>
        <a:lstStyle/>
        <a:p>
          <a:endParaRPr lang="en-US"/>
        </a:p>
      </dgm:t>
    </dgm:pt>
    <dgm:pt modelId="{CCFCDD92-A5E1-4725-BB16-4B702255F69F}" type="sibTrans" cxnId="{E7868D91-F35A-4208-8296-824501F588B2}">
      <dgm:prSet/>
      <dgm:spPr/>
      <dgm:t>
        <a:bodyPr/>
        <a:lstStyle/>
        <a:p>
          <a:endParaRPr lang="en-US"/>
        </a:p>
      </dgm:t>
    </dgm:pt>
    <dgm:pt modelId="{D0A272C0-0DFA-4030-96CF-BC4900D4E7A2}">
      <dgm:prSet/>
      <dgm:spPr/>
      <dgm:t>
        <a:bodyPr/>
        <a:lstStyle/>
        <a:p>
          <a:pPr>
            <a:lnSpc>
              <a:spcPct val="100000"/>
            </a:lnSpc>
          </a:pPr>
          <a:r>
            <a:rPr lang="en-US" b="0" i="0" dirty="0">
              <a:solidFill>
                <a:schemeClr val="bg2"/>
              </a:solidFill>
            </a:rPr>
            <a:t>Consumers may be willing to pay higher prices for cars with more powerful engines, indicating a potential avenue for premium pricing strategies.</a:t>
          </a:r>
          <a:endParaRPr lang="en-US" dirty="0">
            <a:solidFill>
              <a:schemeClr val="bg2"/>
            </a:solidFill>
          </a:endParaRPr>
        </a:p>
      </dgm:t>
    </dgm:pt>
    <dgm:pt modelId="{4B477EA9-FC59-44F2-96FA-6D31BF1A5E14}" type="parTrans" cxnId="{5845304A-7347-4A2B-B293-F3FB5DDA0174}">
      <dgm:prSet/>
      <dgm:spPr/>
      <dgm:t>
        <a:bodyPr/>
        <a:lstStyle/>
        <a:p>
          <a:endParaRPr lang="en-US"/>
        </a:p>
      </dgm:t>
    </dgm:pt>
    <dgm:pt modelId="{0B1496E4-38A8-461F-8B16-B9E5BF843948}" type="sibTrans" cxnId="{5845304A-7347-4A2B-B293-F3FB5DDA0174}">
      <dgm:prSet/>
      <dgm:spPr/>
      <dgm:t>
        <a:bodyPr/>
        <a:lstStyle/>
        <a:p>
          <a:endParaRPr lang="en-US"/>
        </a:p>
      </dgm:t>
    </dgm:pt>
    <dgm:pt modelId="{0FED291C-48EE-489A-9F3E-EEF28CB90DFC}">
      <dgm:prSet/>
      <dgm:spPr/>
      <dgm:t>
        <a:bodyPr/>
        <a:lstStyle/>
        <a:p>
          <a:pPr>
            <a:lnSpc>
              <a:spcPct val="100000"/>
            </a:lnSpc>
            <a:defRPr b="1"/>
          </a:pPr>
          <a:r>
            <a:rPr lang="en-US" b="1" i="0" dirty="0">
              <a:solidFill>
                <a:schemeClr val="bg2"/>
              </a:solidFill>
            </a:rPr>
            <a:t>Car Features and Price Relationship:</a:t>
          </a:r>
          <a:endParaRPr lang="en-US" dirty="0">
            <a:solidFill>
              <a:schemeClr val="bg2"/>
            </a:solidFill>
          </a:endParaRPr>
        </a:p>
      </dgm:t>
    </dgm:pt>
    <dgm:pt modelId="{AD2A5476-4904-4BED-B5BE-84B959CAF725}" type="parTrans" cxnId="{7B975870-B2CF-424A-B450-41CA7462CD6C}">
      <dgm:prSet/>
      <dgm:spPr/>
      <dgm:t>
        <a:bodyPr/>
        <a:lstStyle/>
        <a:p>
          <a:endParaRPr lang="en-US"/>
        </a:p>
      </dgm:t>
    </dgm:pt>
    <dgm:pt modelId="{DD3E0D3B-3993-470F-A68E-91C361EDC9C7}" type="sibTrans" cxnId="{7B975870-B2CF-424A-B450-41CA7462CD6C}">
      <dgm:prSet/>
      <dgm:spPr/>
      <dgm:t>
        <a:bodyPr/>
        <a:lstStyle/>
        <a:p>
          <a:endParaRPr lang="en-US"/>
        </a:p>
      </dgm:t>
    </dgm:pt>
    <dgm:pt modelId="{0978479D-D806-40DB-8E4F-778BB4A60F20}">
      <dgm:prSet custT="1"/>
      <dgm:spPr/>
      <dgm: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Regression analysis highlights key features impacting car prices, with The bar chart illustrating Their relative importance.</a:t>
          </a:r>
        </a:p>
      </dgm:t>
    </dgm:pt>
    <dgm:pt modelId="{148455F0-6561-4314-8FE1-A946F92A8DE7}" type="parTrans" cxnId="{CAF5ABAB-876C-4C70-87E9-F1F9D38BC383}">
      <dgm:prSet/>
      <dgm:spPr/>
      <dgm:t>
        <a:bodyPr/>
        <a:lstStyle/>
        <a:p>
          <a:endParaRPr lang="en-US"/>
        </a:p>
      </dgm:t>
    </dgm:pt>
    <dgm:pt modelId="{597489F7-58BF-4F90-AD0D-16B517FD10C0}" type="sibTrans" cxnId="{CAF5ABAB-876C-4C70-87E9-F1F9D38BC383}">
      <dgm:prSet/>
      <dgm:spPr/>
      <dgm:t>
        <a:bodyPr/>
        <a:lstStyle/>
        <a:p>
          <a:endParaRPr lang="en-US"/>
        </a:p>
      </dgm:t>
    </dgm:pt>
    <dgm:pt modelId="{B749EE1F-257E-4F9C-9ECC-FA5D4DD3C99C}">
      <dgm:prSet/>
      <dgm:spPr/>
      <dgm:t>
        <a:bodyPr/>
        <a:lstStyle/>
        <a:p>
          <a:pPr marL="0" lvl="0" algn="ctr" defTabSz="488950">
            <a:lnSpc>
              <a:spcPct val="100000"/>
            </a:lnSpc>
            <a:spcBef>
              <a:spcPct val="0"/>
            </a:spcBef>
            <a:spcAft>
              <a:spcPct val="35000"/>
            </a:spcAft>
            <a:buNone/>
          </a:pPr>
          <a:r>
            <a:rPr lang="en-US" sz="1100" b="0" i="0" kern="1200" dirty="0"/>
            <a:t>Manufacturers can prioritize development efforts on features with The highest coefficients to maximize price competitiveness.</a:t>
          </a:r>
          <a:endParaRPr lang="en-US" sz="1100" kern="1200" dirty="0"/>
        </a:p>
      </dgm:t>
    </dgm:pt>
    <dgm:pt modelId="{5601E2C4-9396-4202-90F5-18F5637375D8}" type="parTrans" cxnId="{242FAF55-D77B-4E3B-BF02-9EE26F62CE88}">
      <dgm:prSet/>
      <dgm:spPr/>
      <dgm:t>
        <a:bodyPr/>
        <a:lstStyle/>
        <a:p>
          <a:endParaRPr lang="en-US"/>
        </a:p>
      </dgm:t>
    </dgm:pt>
    <dgm:pt modelId="{817832B3-8C4B-4D0C-A88E-2FE9FF1DC5E1}" type="sibTrans" cxnId="{242FAF55-D77B-4E3B-BF02-9EE26F62CE88}">
      <dgm:prSet/>
      <dgm:spPr/>
      <dgm:t>
        <a:bodyPr/>
        <a:lstStyle/>
        <a:p>
          <a:endParaRPr lang="en-US"/>
        </a:p>
      </dgm:t>
    </dgm:pt>
    <dgm:pt modelId="{AD1BF928-0D2F-48F0-B64B-C7A32ED6ECF1}">
      <dgm:prSet custT="1"/>
      <dgm:spPr/>
      <dgm: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Average Price Variation Across Manufacturers:</a:t>
          </a:r>
        </a:p>
      </dgm:t>
    </dgm:pt>
    <dgm:pt modelId="{8D5FAD5C-7264-4D88-AC66-4E443366C2C0}" type="parTrans" cxnId="{85F0D1CB-CCBC-407F-93FB-58BAEA4CE050}">
      <dgm:prSet/>
      <dgm:spPr/>
      <dgm:t>
        <a:bodyPr/>
        <a:lstStyle/>
        <a:p>
          <a:endParaRPr lang="en-US"/>
        </a:p>
      </dgm:t>
    </dgm:pt>
    <dgm:pt modelId="{24035592-62B7-408A-8942-76460DC1B99D}" type="sibTrans" cxnId="{85F0D1CB-CCBC-407F-93FB-58BAEA4CE050}">
      <dgm:prSet/>
      <dgm:spPr/>
      <dgm:t>
        <a:bodyPr/>
        <a:lstStyle/>
        <a:p>
          <a:endParaRPr lang="en-US"/>
        </a:p>
      </dgm:t>
    </dgm:pt>
    <dgm:pt modelId="{BE4F5DB4-7D75-4FF8-BC63-4E5E260F61F7}">
      <dgm:prSet custT="1"/>
      <dgm:spPr/>
      <dgm: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The dashboard showcases The average prices of cars for different manufacturers, allowing for a quick comparison.</a:t>
          </a:r>
        </a:p>
      </dgm:t>
    </dgm:pt>
    <dgm:pt modelId="{8682CC5A-3CA2-47A9-8136-DAAC4DFD7375}" type="parTrans" cxnId="{07102F16-DEB0-4724-9C87-35E004F98FD1}">
      <dgm:prSet/>
      <dgm:spPr/>
      <dgm:t>
        <a:bodyPr/>
        <a:lstStyle/>
        <a:p>
          <a:endParaRPr lang="en-US"/>
        </a:p>
      </dgm:t>
    </dgm:pt>
    <dgm:pt modelId="{3456B6EB-EA83-4C8E-AE65-47CD3EF235DC}" type="sibTrans" cxnId="{07102F16-DEB0-4724-9C87-35E004F98FD1}">
      <dgm:prSet/>
      <dgm:spPr/>
      <dgm:t>
        <a:bodyPr/>
        <a:lstStyle/>
        <a:p>
          <a:endParaRPr lang="en-US"/>
        </a:p>
      </dgm:t>
    </dgm:pt>
    <dgm:pt modelId="{E8420906-66C6-4FB6-AD1D-D4A09392E738}">
      <dgm:prSet custT="1"/>
      <dgm:spPr/>
      <dgm: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Manufacturers can use this information to position Their products strategically in The market based on pricing tiers.</a:t>
          </a:r>
        </a:p>
      </dgm:t>
    </dgm:pt>
    <dgm:pt modelId="{427D4B71-2675-4672-8CAC-EEF0CB87D459}" type="parTrans" cxnId="{A6E79C9F-4190-4375-B495-F9D28FB4B8EE}">
      <dgm:prSet/>
      <dgm:spPr/>
      <dgm:t>
        <a:bodyPr/>
        <a:lstStyle/>
        <a:p>
          <a:endParaRPr lang="en-US"/>
        </a:p>
      </dgm:t>
    </dgm:pt>
    <dgm:pt modelId="{1EC4FD36-8D70-4996-B8F0-D580ECAFA0D2}" type="sibTrans" cxnId="{A6E79C9F-4190-4375-B495-F9D28FB4B8EE}">
      <dgm:prSet/>
      <dgm:spPr/>
      <dgm:t>
        <a:bodyPr/>
        <a:lstStyle/>
        <a:p>
          <a:endParaRPr lang="en-US"/>
        </a:p>
      </dgm:t>
    </dgm:pt>
    <dgm:pt modelId="{F39F7868-D4AE-4F27-A95B-11363F663C5E}">
      <dgm:prSet custT="1"/>
      <dgm:spPr/>
      <dgm: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Relationship Between Fuel Efficiency and Engine Cylinders:</a:t>
          </a:r>
        </a:p>
      </dgm:t>
    </dgm:pt>
    <dgm:pt modelId="{E60EA652-D115-4155-83E5-23AA90CD5C18}" type="parTrans" cxnId="{2D966DB9-F672-4816-9DF0-A048DD4570A0}">
      <dgm:prSet/>
      <dgm:spPr/>
      <dgm:t>
        <a:bodyPr/>
        <a:lstStyle/>
        <a:p>
          <a:endParaRPr lang="en-US"/>
        </a:p>
      </dgm:t>
    </dgm:pt>
    <dgm:pt modelId="{37A92923-5566-464F-ACF5-B03AE04AC955}" type="sibTrans" cxnId="{2D966DB9-F672-4816-9DF0-A048DD4570A0}">
      <dgm:prSet/>
      <dgm:spPr/>
      <dgm:t>
        <a:bodyPr/>
        <a:lstStyle/>
        <a:p>
          <a:endParaRPr lang="en-US"/>
        </a:p>
      </dgm:t>
    </dgm:pt>
    <dgm:pt modelId="{C24A5A0F-96AC-491D-A16B-F4646A1A2423}">
      <dgm:prSet custT="1"/>
      <dgm:spPr/>
      <dgm: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The scatter plot and correlation coefficient analysis reveal insights into The relationship between fuel efficiency and The number of cylinders.</a:t>
          </a:r>
        </a:p>
      </dgm:t>
    </dgm:pt>
    <dgm:pt modelId="{855B0F86-EBC9-40B0-8BD9-D7D1F94A4305}" type="parTrans" cxnId="{C0CB97F4-0180-4747-92F1-9C0B2AFE6963}">
      <dgm:prSet/>
      <dgm:spPr/>
      <dgm:t>
        <a:bodyPr/>
        <a:lstStyle/>
        <a:p>
          <a:endParaRPr lang="en-US"/>
        </a:p>
      </dgm:t>
    </dgm:pt>
    <dgm:pt modelId="{092A8E51-746C-4901-B616-A1A638209DD2}" type="sibTrans" cxnId="{C0CB97F4-0180-4747-92F1-9C0B2AFE6963}">
      <dgm:prSet/>
      <dgm:spPr/>
      <dgm:t>
        <a:bodyPr/>
        <a:lstStyle/>
        <a:p>
          <a:endParaRPr lang="en-US"/>
        </a:p>
      </dgm:t>
    </dgm:pt>
    <dgm:pt modelId="{F5C9CE32-3181-4B50-B0EB-5B7EFBA2846C}">
      <dgm:prSet/>
      <dgm:spPr/>
      <dgm:t>
        <a:bodyPr/>
        <a:lstStyle/>
        <a:p>
          <a:pPr marL="0" lvl="0" algn="ctr" defTabSz="488950">
            <a:lnSpc>
              <a:spcPct val="100000"/>
            </a:lnSpc>
            <a:spcBef>
              <a:spcPct val="0"/>
            </a:spcBef>
            <a:spcAft>
              <a:spcPct val="35000"/>
            </a:spcAft>
            <a:buNone/>
          </a:pPr>
          <a:r>
            <a:rPr lang="en-US" sz="1100" b="0" i="0" kern="1200" dirty="0"/>
            <a:t>Manufacturers can leverage this information to balance fuel efficiency and engine performance, catering to diverse consumer preferences.</a:t>
          </a:r>
          <a:endParaRPr lang="en-US" sz="1100" kern="1200" dirty="0"/>
        </a:p>
      </dgm:t>
    </dgm:pt>
    <dgm:pt modelId="{3A20DA05-B6CA-4EAC-BF90-18D3ACA87776}" type="parTrans" cxnId="{ABFF938F-807D-400C-8723-9181E2758EE9}">
      <dgm:prSet/>
      <dgm:spPr/>
      <dgm:t>
        <a:bodyPr/>
        <a:lstStyle/>
        <a:p>
          <a:endParaRPr lang="en-US"/>
        </a:p>
      </dgm:t>
    </dgm:pt>
    <dgm:pt modelId="{806093FA-5290-4D6E-B2B0-016279C905EB}" type="sibTrans" cxnId="{ABFF938F-807D-400C-8723-9181E2758EE9}">
      <dgm:prSet/>
      <dgm:spPr/>
      <dgm:t>
        <a:bodyPr/>
        <a:lstStyle/>
        <a:p>
          <a:endParaRPr lang="en-US"/>
        </a:p>
      </dgm:t>
    </dgm:pt>
    <dgm:pt modelId="{745C552F-3CA2-4216-B22A-DD93892D9A5A}" type="pres">
      <dgm:prSet presAssocID="{0F5C302E-7699-4026-AA62-9899ED34111E}" presName="root" presStyleCnt="0">
        <dgm:presLayoutVars>
          <dgm:dir/>
          <dgm:resizeHandles val="exact"/>
        </dgm:presLayoutVars>
      </dgm:prSet>
      <dgm:spPr/>
    </dgm:pt>
    <dgm:pt modelId="{5970D20D-8A8A-4395-9BF5-3B661CE70BB2}" type="pres">
      <dgm:prSet presAssocID="{7DA3C63E-3AD2-4F2A-B9FF-1D383A2751CD}" presName="compNode" presStyleCnt="0"/>
      <dgm:spPr/>
    </dgm:pt>
    <dgm:pt modelId="{3394ABE5-08C3-4AB9-ADD4-47A5C98EDAAB}" type="pres">
      <dgm:prSet presAssocID="{7DA3C63E-3AD2-4F2A-B9FF-1D383A2751CD}"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ar"/>
        </a:ext>
      </dgm:extLst>
    </dgm:pt>
    <dgm:pt modelId="{27C1B32C-2DC1-4A06-801D-86C387A32C1E}" type="pres">
      <dgm:prSet presAssocID="{7DA3C63E-3AD2-4F2A-B9FF-1D383A2751CD}" presName="iconSpace" presStyleCnt="0"/>
      <dgm:spPr/>
    </dgm:pt>
    <dgm:pt modelId="{E1161953-F543-4FBF-BDA4-7C9749728C1A}" type="pres">
      <dgm:prSet presAssocID="{7DA3C63E-3AD2-4F2A-B9FF-1D383A2751CD}" presName="parTx" presStyleLbl="revTx" presStyleIdx="0" presStyleCnt="10">
        <dgm:presLayoutVars>
          <dgm:chMax val="0"/>
          <dgm:chPref val="0"/>
        </dgm:presLayoutVars>
      </dgm:prSet>
      <dgm:spPr/>
    </dgm:pt>
    <dgm:pt modelId="{0C1AB451-0201-4568-BA70-85DB070F600A}" type="pres">
      <dgm:prSet presAssocID="{7DA3C63E-3AD2-4F2A-B9FF-1D383A2751CD}" presName="txSpace" presStyleCnt="0"/>
      <dgm:spPr/>
    </dgm:pt>
    <dgm:pt modelId="{E4EE0D78-9365-4B30-8251-0EC0F5B5DB1D}" type="pres">
      <dgm:prSet presAssocID="{7DA3C63E-3AD2-4F2A-B9FF-1D383A2751CD}" presName="desTx" presStyleLbl="revTx" presStyleIdx="1" presStyleCnt="10">
        <dgm:presLayoutVars/>
      </dgm:prSet>
      <dgm:spPr/>
    </dgm:pt>
    <dgm:pt modelId="{E64D3CDF-800D-4A5D-8C75-185B6BB54C7F}" type="pres">
      <dgm:prSet presAssocID="{55F172A4-EAB7-433C-A033-825C22C7C1F7}" presName="sibTrans" presStyleCnt="0"/>
      <dgm:spPr/>
    </dgm:pt>
    <dgm:pt modelId="{B3AAE325-0906-494A-9E24-007D8FBA2DDE}" type="pres">
      <dgm:prSet presAssocID="{AF960540-A878-4C6D-876E-52B63D190027}" presName="compNode" presStyleCnt="0"/>
      <dgm:spPr/>
    </dgm:pt>
    <dgm:pt modelId="{08720CF7-2C31-4F52-8616-CC439E93AF19}" type="pres">
      <dgm:prSet presAssocID="{AF960540-A878-4C6D-876E-52B63D190027}"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cooter"/>
        </a:ext>
      </dgm:extLst>
    </dgm:pt>
    <dgm:pt modelId="{1867FD82-0378-4EA3-BFDA-58EFD61AA8F8}" type="pres">
      <dgm:prSet presAssocID="{AF960540-A878-4C6D-876E-52B63D190027}" presName="iconSpace" presStyleCnt="0"/>
      <dgm:spPr/>
    </dgm:pt>
    <dgm:pt modelId="{7E0B5D23-DA9F-4793-9286-95DFF1C91C57}" type="pres">
      <dgm:prSet presAssocID="{AF960540-A878-4C6D-876E-52B63D190027}" presName="parTx" presStyleLbl="revTx" presStyleIdx="2" presStyleCnt="10">
        <dgm:presLayoutVars>
          <dgm:chMax val="0"/>
          <dgm:chPref val="0"/>
        </dgm:presLayoutVars>
      </dgm:prSet>
      <dgm:spPr/>
    </dgm:pt>
    <dgm:pt modelId="{BB21E796-3D96-47D4-A3AC-FA659A1E50C0}" type="pres">
      <dgm:prSet presAssocID="{AF960540-A878-4C6D-876E-52B63D190027}" presName="txSpace" presStyleCnt="0"/>
      <dgm:spPr/>
    </dgm:pt>
    <dgm:pt modelId="{BBBE59A1-96F1-401B-884E-95C05A1CB763}" type="pres">
      <dgm:prSet presAssocID="{AF960540-A878-4C6D-876E-52B63D190027}" presName="desTx" presStyleLbl="revTx" presStyleIdx="3" presStyleCnt="10">
        <dgm:presLayoutVars/>
      </dgm:prSet>
      <dgm:spPr/>
    </dgm:pt>
    <dgm:pt modelId="{549DA20A-FD6D-4B31-9D2B-DEE46D83724F}" type="pres">
      <dgm:prSet presAssocID="{F10DA345-35F6-4ADA-8A3E-B7433C8AFF06}" presName="sibTrans" presStyleCnt="0"/>
      <dgm:spPr/>
    </dgm:pt>
    <dgm:pt modelId="{154021C8-FC5B-4FE9-AEC3-A1AB3E63FD6A}" type="pres">
      <dgm:prSet presAssocID="{0FED291C-48EE-489A-9F3E-EEF28CB90DFC}" presName="compNode" presStyleCnt="0"/>
      <dgm:spPr/>
    </dgm:pt>
    <dgm:pt modelId="{9480FEC0-2D62-41FC-A6C6-BA2978C2DABE}" type="pres">
      <dgm:prSet presAssocID="{0FED291C-48EE-489A-9F3E-EEF28CB90DFC}"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Electric Car"/>
        </a:ext>
      </dgm:extLst>
    </dgm:pt>
    <dgm:pt modelId="{0CBFC900-9330-4430-800A-8699DAFB7227}" type="pres">
      <dgm:prSet presAssocID="{0FED291C-48EE-489A-9F3E-EEF28CB90DFC}" presName="iconSpace" presStyleCnt="0"/>
      <dgm:spPr/>
    </dgm:pt>
    <dgm:pt modelId="{F4659F60-655D-40A2-BAFD-4ED61C83DAA9}" type="pres">
      <dgm:prSet presAssocID="{0FED291C-48EE-489A-9F3E-EEF28CB90DFC}" presName="parTx" presStyleLbl="revTx" presStyleIdx="4" presStyleCnt="10">
        <dgm:presLayoutVars>
          <dgm:chMax val="0"/>
          <dgm:chPref val="0"/>
        </dgm:presLayoutVars>
      </dgm:prSet>
      <dgm:spPr/>
    </dgm:pt>
    <dgm:pt modelId="{154360CF-2867-45BB-B75F-EDF1445E64CF}" type="pres">
      <dgm:prSet presAssocID="{0FED291C-48EE-489A-9F3E-EEF28CB90DFC}" presName="txSpace" presStyleCnt="0"/>
      <dgm:spPr/>
    </dgm:pt>
    <dgm:pt modelId="{0678B327-DCED-4862-BB28-005EB28CA772}" type="pres">
      <dgm:prSet presAssocID="{0FED291C-48EE-489A-9F3E-EEF28CB90DFC}" presName="desTx" presStyleLbl="revTx" presStyleIdx="5" presStyleCnt="10">
        <dgm:presLayoutVars/>
      </dgm:prSet>
      <dgm:spPr/>
    </dgm:pt>
    <dgm:pt modelId="{3469CB19-0745-477C-85F0-3F67E175258A}" type="pres">
      <dgm:prSet presAssocID="{DD3E0D3B-3993-470F-A68E-91C361EDC9C7}" presName="sibTrans" presStyleCnt="0"/>
      <dgm:spPr/>
    </dgm:pt>
    <dgm:pt modelId="{B3743DA6-6C99-4B52-B4D0-14149419F614}" type="pres">
      <dgm:prSet presAssocID="{AD1BF928-0D2F-48F0-B64B-C7A32ED6ECF1}" presName="compNode" presStyleCnt="0"/>
      <dgm:spPr/>
    </dgm:pt>
    <dgm:pt modelId="{0C8C74CF-26A5-4268-8DFF-D7D681E3EAFE}" type="pres">
      <dgm:prSet presAssocID="{AD1BF928-0D2F-48F0-B64B-C7A32ED6ECF1}"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Gauge"/>
        </a:ext>
      </dgm:extLst>
    </dgm:pt>
    <dgm:pt modelId="{9B058B99-5A90-4724-B255-1D3EE0C14D25}" type="pres">
      <dgm:prSet presAssocID="{AD1BF928-0D2F-48F0-B64B-C7A32ED6ECF1}" presName="iconSpace" presStyleCnt="0"/>
      <dgm:spPr/>
    </dgm:pt>
    <dgm:pt modelId="{592FC6E6-6D3B-4908-BED4-CFA8686CD0A9}" type="pres">
      <dgm:prSet presAssocID="{AD1BF928-0D2F-48F0-B64B-C7A32ED6ECF1}" presName="parTx" presStyleLbl="revTx" presStyleIdx="6" presStyleCnt="10">
        <dgm:presLayoutVars>
          <dgm:chMax val="0"/>
          <dgm:chPref val="0"/>
        </dgm:presLayoutVars>
      </dgm:prSet>
      <dgm:spPr/>
    </dgm:pt>
    <dgm:pt modelId="{BB5441C2-F3C6-4247-8B5E-FEFE7FBE900D}" type="pres">
      <dgm:prSet presAssocID="{AD1BF928-0D2F-48F0-B64B-C7A32ED6ECF1}" presName="txSpace" presStyleCnt="0"/>
      <dgm:spPr/>
    </dgm:pt>
    <dgm:pt modelId="{22570411-105B-4762-92C2-4682FD3C590F}" type="pres">
      <dgm:prSet presAssocID="{AD1BF928-0D2F-48F0-B64B-C7A32ED6ECF1}" presName="desTx" presStyleLbl="revTx" presStyleIdx="7" presStyleCnt="10">
        <dgm:presLayoutVars/>
      </dgm:prSet>
      <dgm:spPr/>
    </dgm:pt>
    <dgm:pt modelId="{1FF12B0A-A49D-4C6D-83E2-5541B43B2A24}" type="pres">
      <dgm:prSet presAssocID="{24035592-62B7-408A-8942-76460DC1B99D}" presName="sibTrans" presStyleCnt="0"/>
      <dgm:spPr/>
    </dgm:pt>
    <dgm:pt modelId="{9D6041D8-83D4-4F52-96BF-4950CF2BE765}" type="pres">
      <dgm:prSet presAssocID="{F39F7868-D4AE-4F27-A95B-11363F663C5E}" presName="compNode" presStyleCnt="0"/>
      <dgm:spPr/>
    </dgm:pt>
    <dgm:pt modelId="{4DED374E-CE37-403B-84B3-BD9F165A6BE4}" type="pres">
      <dgm:prSet presAssocID="{F39F7868-D4AE-4F27-A95B-11363F663C5E}"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Statistics"/>
        </a:ext>
      </dgm:extLst>
    </dgm:pt>
    <dgm:pt modelId="{CB87E138-6D5A-47F1-81A9-0E0071B3D7BA}" type="pres">
      <dgm:prSet presAssocID="{F39F7868-D4AE-4F27-A95B-11363F663C5E}" presName="iconSpace" presStyleCnt="0"/>
      <dgm:spPr/>
    </dgm:pt>
    <dgm:pt modelId="{3CBB7942-3045-42BF-8B48-E621D6D4F111}" type="pres">
      <dgm:prSet presAssocID="{F39F7868-D4AE-4F27-A95B-11363F663C5E}" presName="parTx" presStyleLbl="revTx" presStyleIdx="8" presStyleCnt="10">
        <dgm:presLayoutVars>
          <dgm:chMax val="0"/>
          <dgm:chPref val="0"/>
        </dgm:presLayoutVars>
      </dgm:prSet>
      <dgm:spPr/>
    </dgm:pt>
    <dgm:pt modelId="{67BEED5D-ABB4-438F-999D-2358D8C74908}" type="pres">
      <dgm:prSet presAssocID="{F39F7868-D4AE-4F27-A95B-11363F663C5E}" presName="txSpace" presStyleCnt="0"/>
      <dgm:spPr/>
    </dgm:pt>
    <dgm:pt modelId="{2ABF11DB-CC04-4631-AA2E-3209A6B2F411}" type="pres">
      <dgm:prSet presAssocID="{F39F7868-D4AE-4F27-A95B-11363F663C5E}" presName="desTx" presStyleLbl="revTx" presStyleIdx="9" presStyleCnt="10">
        <dgm:presLayoutVars/>
      </dgm:prSet>
      <dgm:spPr/>
    </dgm:pt>
  </dgm:ptLst>
  <dgm:cxnLst>
    <dgm:cxn modelId="{7134870A-3BDD-4BFA-83B7-9426E89832E3}" type="presOf" srcId="{7DA3C63E-3AD2-4F2A-B9FF-1D383A2751CD}" destId="{E1161953-F543-4FBF-BDA4-7C9749728C1A}" srcOrd="0" destOrd="0" presId="urn:microsoft.com/office/officeart/2018/5/layout/CenteredIconLabelDescriptionList"/>
    <dgm:cxn modelId="{FE4E9113-7B5F-4A91-AA13-E3B75D0D200B}" type="presOf" srcId="{AF960540-A878-4C6D-876E-52B63D190027}" destId="{7E0B5D23-DA9F-4793-9286-95DFF1C91C57}" srcOrd="0" destOrd="0" presId="urn:microsoft.com/office/officeart/2018/5/layout/CenteredIconLabelDescriptionList"/>
    <dgm:cxn modelId="{07102F16-DEB0-4724-9C87-35E004F98FD1}" srcId="{AD1BF928-0D2F-48F0-B64B-C7A32ED6ECF1}" destId="{BE4F5DB4-7D75-4FF8-BC63-4E5E260F61F7}" srcOrd="0" destOrd="0" parTransId="{8682CC5A-3CA2-47A9-8136-DAAC4DFD7375}" sibTransId="{3456B6EB-EA83-4C8E-AE65-47CD3EF235DC}"/>
    <dgm:cxn modelId="{7F5AB01E-2210-4B92-84BB-6B9387B49AEE}" type="presOf" srcId="{0F5C302E-7699-4026-AA62-9899ED34111E}" destId="{745C552F-3CA2-4216-B22A-DD93892D9A5A}" srcOrd="0" destOrd="0" presId="urn:microsoft.com/office/officeart/2018/5/layout/CenteredIconLabelDescriptionList"/>
    <dgm:cxn modelId="{EF7C2B31-CBCB-4944-9EA0-D75CBA09B4DC}" srcId="{7DA3C63E-3AD2-4F2A-B9FF-1D383A2751CD}" destId="{79868F39-BFE2-4C94-8E7B-C193B9DAD822}" srcOrd="0" destOrd="0" parTransId="{6E848CAB-54E6-43D5-8384-235B5EC2BCF9}" sibTransId="{58D8419E-78F0-4F6A-A273-B29504AFF55D}"/>
    <dgm:cxn modelId="{73B6D63A-00B7-4451-A6CA-0E75962A8AB3}" type="presOf" srcId="{AD1BF928-0D2F-48F0-B64B-C7A32ED6ECF1}" destId="{592FC6E6-6D3B-4908-BED4-CFA8686CD0A9}" srcOrd="0" destOrd="0" presId="urn:microsoft.com/office/officeart/2018/5/layout/CenteredIconLabelDescriptionList"/>
    <dgm:cxn modelId="{5845304A-7347-4A2B-B293-F3FB5DDA0174}" srcId="{AF960540-A878-4C6D-876E-52B63D190027}" destId="{D0A272C0-0DFA-4030-96CF-BC4900D4E7A2}" srcOrd="1" destOrd="0" parTransId="{4B477EA9-FC59-44F2-96FA-6D31BF1A5E14}" sibTransId="{0B1496E4-38A8-461F-8B16-B9E5BF843948}"/>
    <dgm:cxn modelId="{7B975870-B2CF-424A-B450-41CA7462CD6C}" srcId="{0F5C302E-7699-4026-AA62-9899ED34111E}" destId="{0FED291C-48EE-489A-9F3E-EEF28CB90DFC}" srcOrd="2" destOrd="0" parTransId="{AD2A5476-4904-4BED-B5BE-84B959CAF725}" sibTransId="{DD3E0D3B-3993-470F-A68E-91C361EDC9C7}"/>
    <dgm:cxn modelId="{D65AA851-3056-4E75-ADEE-13DAEE497D46}" type="presOf" srcId="{B1F06A45-D4A8-4DF5-98F1-F3BA02737C85}" destId="{E4EE0D78-9365-4B30-8251-0EC0F5B5DB1D}" srcOrd="0" destOrd="1" presId="urn:microsoft.com/office/officeart/2018/5/layout/CenteredIconLabelDescriptionList"/>
    <dgm:cxn modelId="{242FAF55-D77B-4E3B-BF02-9EE26F62CE88}" srcId="{0FED291C-48EE-489A-9F3E-EEF28CB90DFC}" destId="{B749EE1F-257E-4F9C-9ECC-FA5D4DD3C99C}" srcOrd="1" destOrd="0" parTransId="{5601E2C4-9396-4202-90F5-18F5637375D8}" sibTransId="{817832B3-8C4B-4D0C-A88E-2FE9FF1DC5E1}"/>
    <dgm:cxn modelId="{4D7E2156-12F0-4390-8100-891DA40F802C}" type="presOf" srcId="{F39F7868-D4AE-4F27-A95B-11363F663C5E}" destId="{3CBB7942-3045-42BF-8B48-E621D6D4F111}" srcOrd="0" destOrd="0" presId="urn:microsoft.com/office/officeart/2018/5/layout/CenteredIconLabelDescriptionList"/>
    <dgm:cxn modelId="{22FD5F77-BCC2-4851-AEAA-0B36A463B673}" type="presOf" srcId="{BE4F5DB4-7D75-4FF8-BC63-4E5E260F61F7}" destId="{22570411-105B-4762-92C2-4682FD3C590F}" srcOrd="0" destOrd="0" presId="urn:microsoft.com/office/officeart/2018/5/layout/CenteredIconLabelDescriptionList"/>
    <dgm:cxn modelId="{6B212B7F-905C-423B-BE19-4A468FB1EB78}" type="presOf" srcId="{D0A272C0-0DFA-4030-96CF-BC4900D4E7A2}" destId="{BBBE59A1-96F1-401B-884E-95C05A1CB763}" srcOrd="0" destOrd="1" presId="urn:microsoft.com/office/officeart/2018/5/layout/CenteredIconLabelDescriptionList"/>
    <dgm:cxn modelId="{83C2A68E-D10B-4F65-9004-30AAE9718D73}" type="presOf" srcId="{E8420906-66C6-4FB6-AD1D-D4A09392E738}" destId="{22570411-105B-4762-92C2-4682FD3C590F}" srcOrd="0" destOrd="1" presId="urn:microsoft.com/office/officeart/2018/5/layout/CenteredIconLabelDescriptionList"/>
    <dgm:cxn modelId="{ABFF938F-807D-400C-8723-9181E2758EE9}" srcId="{F39F7868-D4AE-4F27-A95B-11363F663C5E}" destId="{F5C9CE32-3181-4B50-B0EB-5B7EFBA2846C}" srcOrd="1" destOrd="0" parTransId="{3A20DA05-B6CA-4EAC-BF90-18D3ACA87776}" sibTransId="{806093FA-5290-4D6E-B2B0-016279C905EB}"/>
    <dgm:cxn modelId="{40984290-92A1-4D78-BEE3-C2BE9A0DA3B5}" srcId="{0F5C302E-7699-4026-AA62-9899ED34111E}" destId="{AF960540-A878-4C6D-876E-52B63D190027}" srcOrd="1" destOrd="0" parTransId="{19AA74AD-DE4C-4289-809B-BAD0E1D91836}" sibTransId="{F10DA345-35F6-4ADA-8A3E-B7433C8AFF06}"/>
    <dgm:cxn modelId="{E7868D91-F35A-4208-8296-824501F588B2}" srcId="{AF960540-A878-4C6D-876E-52B63D190027}" destId="{1DFF472B-9390-4588-8794-C26B7C8B463F}" srcOrd="0" destOrd="0" parTransId="{1EAC2D32-6623-48A7-BD41-FFE72FA8DCC6}" sibTransId="{CCFCDD92-A5E1-4725-BB16-4B702255F69F}"/>
    <dgm:cxn modelId="{AD3E949B-435E-46EB-B898-2D451FA2FC46}" type="presOf" srcId="{0978479D-D806-40DB-8E4F-778BB4A60F20}" destId="{0678B327-DCED-4862-BB28-005EB28CA772}" srcOrd="0" destOrd="0" presId="urn:microsoft.com/office/officeart/2018/5/layout/CenteredIconLabelDescriptionList"/>
    <dgm:cxn modelId="{14839B9F-2DCF-47A2-9A5A-4F01A28CDE6A}" type="presOf" srcId="{C24A5A0F-96AC-491D-A16B-F4646A1A2423}" destId="{2ABF11DB-CC04-4631-AA2E-3209A6B2F411}" srcOrd="0" destOrd="0" presId="urn:microsoft.com/office/officeart/2018/5/layout/CenteredIconLabelDescriptionList"/>
    <dgm:cxn modelId="{A6E79C9F-4190-4375-B495-F9D28FB4B8EE}" srcId="{AD1BF928-0D2F-48F0-B64B-C7A32ED6ECF1}" destId="{E8420906-66C6-4FB6-AD1D-D4A09392E738}" srcOrd="1" destOrd="0" parTransId="{427D4B71-2675-4672-8CAC-EEF0CB87D459}" sibTransId="{1EC4FD36-8D70-4996-B8F0-D580ECAFA0D2}"/>
    <dgm:cxn modelId="{CAF5ABAB-876C-4C70-87E9-F1F9D38BC383}" srcId="{0FED291C-48EE-489A-9F3E-EEF28CB90DFC}" destId="{0978479D-D806-40DB-8E4F-778BB4A60F20}" srcOrd="0" destOrd="0" parTransId="{148455F0-6561-4314-8FE1-A946F92A8DE7}" sibTransId="{597489F7-58BF-4F90-AD0D-16B517FD10C0}"/>
    <dgm:cxn modelId="{3F46CDB6-E7A8-4209-8484-BDA204192600}" srcId="{7DA3C63E-3AD2-4F2A-B9FF-1D383A2751CD}" destId="{B1F06A45-D4A8-4DF5-98F1-F3BA02737C85}" srcOrd="1" destOrd="0" parTransId="{DA306AA1-3E3D-45F4-A5F7-BC866E6E6AF0}" sibTransId="{9BBB3D0E-AA18-48A9-9A10-CFB8E833108F}"/>
    <dgm:cxn modelId="{EAD6D6B7-EE65-40A6-B33F-6D1A81AC4CB0}" srcId="{0F5C302E-7699-4026-AA62-9899ED34111E}" destId="{7DA3C63E-3AD2-4F2A-B9FF-1D383A2751CD}" srcOrd="0" destOrd="0" parTransId="{2C243058-A418-4783-9579-64327D33B6EC}" sibTransId="{55F172A4-EAB7-433C-A033-825C22C7C1F7}"/>
    <dgm:cxn modelId="{2D966DB9-F672-4816-9DF0-A048DD4570A0}" srcId="{0F5C302E-7699-4026-AA62-9899ED34111E}" destId="{F39F7868-D4AE-4F27-A95B-11363F663C5E}" srcOrd="4" destOrd="0" parTransId="{E60EA652-D115-4155-83E5-23AA90CD5C18}" sibTransId="{37A92923-5566-464F-ACF5-B03AE04AC955}"/>
    <dgm:cxn modelId="{85F0D1CB-CCBC-407F-93FB-58BAEA4CE050}" srcId="{0F5C302E-7699-4026-AA62-9899ED34111E}" destId="{AD1BF928-0D2F-48F0-B64B-C7A32ED6ECF1}" srcOrd="3" destOrd="0" parTransId="{8D5FAD5C-7264-4D88-AC66-4E443366C2C0}" sibTransId="{24035592-62B7-408A-8942-76460DC1B99D}"/>
    <dgm:cxn modelId="{EB2C8BE0-94F3-4A37-979D-C181BCF14304}" type="presOf" srcId="{1DFF472B-9390-4588-8794-C26B7C8B463F}" destId="{BBBE59A1-96F1-401B-884E-95C05A1CB763}" srcOrd="0" destOrd="0" presId="urn:microsoft.com/office/officeart/2018/5/layout/CenteredIconLabelDescriptionList"/>
    <dgm:cxn modelId="{DE48D6E0-3E95-47B0-BD3C-E5B4D781AD2A}" type="presOf" srcId="{0FED291C-48EE-489A-9F3E-EEF28CB90DFC}" destId="{F4659F60-655D-40A2-BAFD-4ED61C83DAA9}" srcOrd="0" destOrd="0" presId="urn:microsoft.com/office/officeart/2018/5/layout/CenteredIconLabelDescriptionList"/>
    <dgm:cxn modelId="{69E0BBE1-A8C0-4ACE-8A48-8BB8B33314E5}" type="presOf" srcId="{79868F39-BFE2-4C94-8E7B-C193B9DAD822}" destId="{E4EE0D78-9365-4B30-8251-0EC0F5B5DB1D}" srcOrd="0" destOrd="0" presId="urn:microsoft.com/office/officeart/2018/5/layout/CenteredIconLabelDescriptionList"/>
    <dgm:cxn modelId="{45ED63EC-D011-4626-AB04-4EA97AD0A7F3}" type="presOf" srcId="{F5C9CE32-3181-4B50-B0EB-5B7EFBA2846C}" destId="{2ABF11DB-CC04-4631-AA2E-3209A6B2F411}" srcOrd="0" destOrd="1" presId="urn:microsoft.com/office/officeart/2018/5/layout/CenteredIconLabelDescriptionList"/>
    <dgm:cxn modelId="{C0CB97F4-0180-4747-92F1-9C0B2AFE6963}" srcId="{F39F7868-D4AE-4F27-A95B-11363F663C5E}" destId="{C24A5A0F-96AC-491D-A16B-F4646A1A2423}" srcOrd="0" destOrd="0" parTransId="{855B0F86-EBC9-40B0-8BD9-D7D1F94A4305}" sibTransId="{092A8E51-746C-4901-B616-A1A638209DD2}"/>
    <dgm:cxn modelId="{C5A12CFD-17AA-4250-906A-15EC39F46833}" type="presOf" srcId="{B749EE1F-257E-4F9C-9ECC-FA5D4DD3C99C}" destId="{0678B327-DCED-4862-BB28-005EB28CA772}" srcOrd="0" destOrd="1" presId="urn:microsoft.com/office/officeart/2018/5/layout/CenteredIconLabelDescriptionList"/>
    <dgm:cxn modelId="{480548B8-A555-411A-8504-6921C7E062DC}" type="presParOf" srcId="{745C552F-3CA2-4216-B22A-DD93892D9A5A}" destId="{5970D20D-8A8A-4395-9BF5-3B661CE70BB2}" srcOrd="0" destOrd="0" presId="urn:microsoft.com/office/officeart/2018/5/layout/CenteredIconLabelDescriptionList"/>
    <dgm:cxn modelId="{50E32337-09E2-4BA2-9D52-56EB886636F6}" type="presParOf" srcId="{5970D20D-8A8A-4395-9BF5-3B661CE70BB2}" destId="{3394ABE5-08C3-4AB9-ADD4-47A5C98EDAAB}" srcOrd="0" destOrd="0" presId="urn:microsoft.com/office/officeart/2018/5/layout/CenteredIconLabelDescriptionList"/>
    <dgm:cxn modelId="{F775BA42-62CA-4D43-9DE1-E54CBF6ADD3E}" type="presParOf" srcId="{5970D20D-8A8A-4395-9BF5-3B661CE70BB2}" destId="{27C1B32C-2DC1-4A06-801D-86C387A32C1E}" srcOrd="1" destOrd="0" presId="urn:microsoft.com/office/officeart/2018/5/layout/CenteredIconLabelDescriptionList"/>
    <dgm:cxn modelId="{103C22F5-9633-42CB-ACB9-AF7DFE3DC75D}" type="presParOf" srcId="{5970D20D-8A8A-4395-9BF5-3B661CE70BB2}" destId="{E1161953-F543-4FBF-BDA4-7C9749728C1A}" srcOrd="2" destOrd="0" presId="urn:microsoft.com/office/officeart/2018/5/layout/CenteredIconLabelDescriptionList"/>
    <dgm:cxn modelId="{D84771D6-29E4-4245-A7D8-B2505195D18E}" type="presParOf" srcId="{5970D20D-8A8A-4395-9BF5-3B661CE70BB2}" destId="{0C1AB451-0201-4568-BA70-85DB070F600A}" srcOrd="3" destOrd="0" presId="urn:microsoft.com/office/officeart/2018/5/layout/CenteredIconLabelDescriptionList"/>
    <dgm:cxn modelId="{D1E4AF60-F755-4B35-B6B0-3EBCEAD0CD28}" type="presParOf" srcId="{5970D20D-8A8A-4395-9BF5-3B661CE70BB2}" destId="{E4EE0D78-9365-4B30-8251-0EC0F5B5DB1D}" srcOrd="4" destOrd="0" presId="urn:microsoft.com/office/officeart/2018/5/layout/CenteredIconLabelDescriptionList"/>
    <dgm:cxn modelId="{2609F27E-F3A2-4B17-8B77-DB423E24D010}" type="presParOf" srcId="{745C552F-3CA2-4216-B22A-DD93892D9A5A}" destId="{E64D3CDF-800D-4A5D-8C75-185B6BB54C7F}" srcOrd="1" destOrd="0" presId="urn:microsoft.com/office/officeart/2018/5/layout/CenteredIconLabelDescriptionList"/>
    <dgm:cxn modelId="{96DC1A06-AF9E-4E59-A224-F080C7384577}" type="presParOf" srcId="{745C552F-3CA2-4216-B22A-DD93892D9A5A}" destId="{B3AAE325-0906-494A-9E24-007D8FBA2DDE}" srcOrd="2" destOrd="0" presId="urn:microsoft.com/office/officeart/2018/5/layout/CenteredIconLabelDescriptionList"/>
    <dgm:cxn modelId="{89B7729A-D7A7-4113-B5EB-39CB520192C7}" type="presParOf" srcId="{B3AAE325-0906-494A-9E24-007D8FBA2DDE}" destId="{08720CF7-2C31-4F52-8616-CC439E93AF19}" srcOrd="0" destOrd="0" presId="urn:microsoft.com/office/officeart/2018/5/layout/CenteredIconLabelDescriptionList"/>
    <dgm:cxn modelId="{F7AB3800-585D-444B-A638-20F61F2A1BC9}" type="presParOf" srcId="{B3AAE325-0906-494A-9E24-007D8FBA2DDE}" destId="{1867FD82-0378-4EA3-BFDA-58EFD61AA8F8}" srcOrd="1" destOrd="0" presId="urn:microsoft.com/office/officeart/2018/5/layout/CenteredIconLabelDescriptionList"/>
    <dgm:cxn modelId="{9665DD99-7A22-445B-8B75-D80F798757D8}" type="presParOf" srcId="{B3AAE325-0906-494A-9E24-007D8FBA2DDE}" destId="{7E0B5D23-DA9F-4793-9286-95DFF1C91C57}" srcOrd="2" destOrd="0" presId="urn:microsoft.com/office/officeart/2018/5/layout/CenteredIconLabelDescriptionList"/>
    <dgm:cxn modelId="{8CC83907-DCBF-4E2A-BC0D-A9AFEFAD42A1}" type="presParOf" srcId="{B3AAE325-0906-494A-9E24-007D8FBA2DDE}" destId="{BB21E796-3D96-47D4-A3AC-FA659A1E50C0}" srcOrd="3" destOrd="0" presId="urn:microsoft.com/office/officeart/2018/5/layout/CenteredIconLabelDescriptionList"/>
    <dgm:cxn modelId="{090FD277-FD73-4E2E-923B-1C873BADF355}" type="presParOf" srcId="{B3AAE325-0906-494A-9E24-007D8FBA2DDE}" destId="{BBBE59A1-96F1-401B-884E-95C05A1CB763}" srcOrd="4" destOrd="0" presId="urn:microsoft.com/office/officeart/2018/5/layout/CenteredIconLabelDescriptionList"/>
    <dgm:cxn modelId="{57B8203D-CA40-4D76-A703-61B120C2CF72}" type="presParOf" srcId="{745C552F-3CA2-4216-B22A-DD93892D9A5A}" destId="{549DA20A-FD6D-4B31-9D2B-DEE46D83724F}" srcOrd="3" destOrd="0" presId="urn:microsoft.com/office/officeart/2018/5/layout/CenteredIconLabelDescriptionList"/>
    <dgm:cxn modelId="{1BA84714-C053-4AB0-8DBC-D77B12336CE5}" type="presParOf" srcId="{745C552F-3CA2-4216-B22A-DD93892D9A5A}" destId="{154021C8-FC5B-4FE9-AEC3-A1AB3E63FD6A}" srcOrd="4" destOrd="0" presId="urn:microsoft.com/office/officeart/2018/5/layout/CenteredIconLabelDescriptionList"/>
    <dgm:cxn modelId="{3EA3B27A-7F37-43EE-A20C-8A375F7F5CE7}" type="presParOf" srcId="{154021C8-FC5B-4FE9-AEC3-A1AB3E63FD6A}" destId="{9480FEC0-2D62-41FC-A6C6-BA2978C2DABE}" srcOrd="0" destOrd="0" presId="urn:microsoft.com/office/officeart/2018/5/layout/CenteredIconLabelDescriptionList"/>
    <dgm:cxn modelId="{DB5371AC-4E5A-4FBD-B916-C4EA3243DEF7}" type="presParOf" srcId="{154021C8-FC5B-4FE9-AEC3-A1AB3E63FD6A}" destId="{0CBFC900-9330-4430-800A-8699DAFB7227}" srcOrd="1" destOrd="0" presId="urn:microsoft.com/office/officeart/2018/5/layout/CenteredIconLabelDescriptionList"/>
    <dgm:cxn modelId="{BBE1F21E-0025-4FC9-9B0E-10CCA944D225}" type="presParOf" srcId="{154021C8-FC5B-4FE9-AEC3-A1AB3E63FD6A}" destId="{F4659F60-655D-40A2-BAFD-4ED61C83DAA9}" srcOrd="2" destOrd="0" presId="urn:microsoft.com/office/officeart/2018/5/layout/CenteredIconLabelDescriptionList"/>
    <dgm:cxn modelId="{B2BA657F-1069-4FAE-AC78-95E928F62926}" type="presParOf" srcId="{154021C8-FC5B-4FE9-AEC3-A1AB3E63FD6A}" destId="{154360CF-2867-45BB-B75F-EDF1445E64CF}" srcOrd="3" destOrd="0" presId="urn:microsoft.com/office/officeart/2018/5/layout/CenteredIconLabelDescriptionList"/>
    <dgm:cxn modelId="{ABA1F75C-1CF4-49B1-92F3-F1014E23D4A0}" type="presParOf" srcId="{154021C8-FC5B-4FE9-AEC3-A1AB3E63FD6A}" destId="{0678B327-DCED-4862-BB28-005EB28CA772}" srcOrd="4" destOrd="0" presId="urn:microsoft.com/office/officeart/2018/5/layout/CenteredIconLabelDescriptionList"/>
    <dgm:cxn modelId="{F21A5568-14CE-4677-A3C0-4E26545F2AF8}" type="presParOf" srcId="{745C552F-3CA2-4216-B22A-DD93892D9A5A}" destId="{3469CB19-0745-477C-85F0-3F67E175258A}" srcOrd="5" destOrd="0" presId="urn:microsoft.com/office/officeart/2018/5/layout/CenteredIconLabelDescriptionList"/>
    <dgm:cxn modelId="{0AA683BB-E203-448D-B07D-993C85EE55FD}" type="presParOf" srcId="{745C552F-3CA2-4216-B22A-DD93892D9A5A}" destId="{B3743DA6-6C99-4B52-B4D0-14149419F614}" srcOrd="6" destOrd="0" presId="urn:microsoft.com/office/officeart/2018/5/layout/CenteredIconLabelDescriptionList"/>
    <dgm:cxn modelId="{B4A8DE49-F1DA-464A-A785-E7459D34860F}" type="presParOf" srcId="{B3743DA6-6C99-4B52-B4D0-14149419F614}" destId="{0C8C74CF-26A5-4268-8DFF-D7D681E3EAFE}" srcOrd="0" destOrd="0" presId="urn:microsoft.com/office/officeart/2018/5/layout/CenteredIconLabelDescriptionList"/>
    <dgm:cxn modelId="{425C4358-2EB4-4E68-8802-BD06C7502C28}" type="presParOf" srcId="{B3743DA6-6C99-4B52-B4D0-14149419F614}" destId="{9B058B99-5A90-4724-B255-1D3EE0C14D25}" srcOrd="1" destOrd="0" presId="urn:microsoft.com/office/officeart/2018/5/layout/CenteredIconLabelDescriptionList"/>
    <dgm:cxn modelId="{06FA8244-BF37-4E46-8403-F43DE4DBF2BC}" type="presParOf" srcId="{B3743DA6-6C99-4B52-B4D0-14149419F614}" destId="{592FC6E6-6D3B-4908-BED4-CFA8686CD0A9}" srcOrd="2" destOrd="0" presId="urn:microsoft.com/office/officeart/2018/5/layout/CenteredIconLabelDescriptionList"/>
    <dgm:cxn modelId="{FFC11AFE-0AD9-4604-9824-BFD5A1E0AD49}" type="presParOf" srcId="{B3743DA6-6C99-4B52-B4D0-14149419F614}" destId="{BB5441C2-F3C6-4247-8B5E-FEFE7FBE900D}" srcOrd="3" destOrd="0" presId="urn:microsoft.com/office/officeart/2018/5/layout/CenteredIconLabelDescriptionList"/>
    <dgm:cxn modelId="{9AAA5F05-CECD-46E0-A4D1-D4A780CC9366}" type="presParOf" srcId="{B3743DA6-6C99-4B52-B4D0-14149419F614}" destId="{22570411-105B-4762-92C2-4682FD3C590F}" srcOrd="4" destOrd="0" presId="urn:microsoft.com/office/officeart/2018/5/layout/CenteredIconLabelDescriptionList"/>
    <dgm:cxn modelId="{4F08AA6D-8C67-401F-A045-DA3B2547B664}" type="presParOf" srcId="{745C552F-3CA2-4216-B22A-DD93892D9A5A}" destId="{1FF12B0A-A49D-4C6D-83E2-5541B43B2A24}" srcOrd="7" destOrd="0" presId="urn:microsoft.com/office/officeart/2018/5/layout/CenteredIconLabelDescriptionList"/>
    <dgm:cxn modelId="{67EEF15D-865B-4A61-AB8F-5C20D2F50784}" type="presParOf" srcId="{745C552F-3CA2-4216-B22A-DD93892D9A5A}" destId="{9D6041D8-83D4-4F52-96BF-4950CF2BE765}" srcOrd="8" destOrd="0" presId="urn:microsoft.com/office/officeart/2018/5/layout/CenteredIconLabelDescriptionList"/>
    <dgm:cxn modelId="{57D35BAB-47BC-46BE-984F-42CC8AC31F98}" type="presParOf" srcId="{9D6041D8-83D4-4F52-96BF-4950CF2BE765}" destId="{4DED374E-CE37-403B-84B3-BD9F165A6BE4}" srcOrd="0" destOrd="0" presId="urn:microsoft.com/office/officeart/2018/5/layout/CenteredIconLabelDescriptionList"/>
    <dgm:cxn modelId="{26F63FA2-EA0A-4435-84F9-E50F44C035A1}" type="presParOf" srcId="{9D6041D8-83D4-4F52-96BF-4950CF2BE765}" destId="{CB87E138-6D5A-47F1-81A9-0E0071B3D7BA}" srcOrd="1" destOrd="0" presId="urn:microsoft.com/office/officeart/2018/5/layout/CenteredIconLabelDescriptionList"/>
    <dgm:cxn modelId="{292D7BB6-B487-4D5D-A513-C7FC750EB5EA}" type="presParOf" srcId="{9D6041D8-83D4-4F52-96BF-4950CF2BE765}" destId="{3CBB7942-3045-42BF-8B48-E621D6D4F111}" srcOrd="2" destOrd="0" presId="urn:microsoft.com/office/officeart/2018/5/layout/CenteredIconLabelDescriptionList"/>
    <dgm:cxn modelId="{FBDA7A9A-410F-4E0B-840A-F39FE6578172}" type="presParOf" srcId="{9D6041D8-83D4-4F52-96BF-4950CF2BE765}" destId="{67BEED5D-ABB4-438F-999D-2358D8C74908}" srcOrd="3" destOrd="0" presId="urn:microsoft.com/office/officeart/2018/5/layout/CenteredIconLabelDescriptionList"/>
    <dgm:cxn modelId="{DE2F8829-DEA4-4C0D-BCA7-17F6E4BFD872}" type="presParOf" srcId="{9D6041D8-83D4-4F52-96BF-4950CF2BE765}" destId="{2ABF11DB-CC04-4631-AA2E-3209A6B2F411}" srcOrd="4" destOrd="0" presId="urn:microsoft.com/office/officeart/2018/5/layout/CenteredIconLabelDescriptionList"/>
  </dgm:cxnLst>
  <dgm:bg>
    <a:solidFill>
      <a:schemeClr val="tx1"/>
    </a:solid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5C302E-7699-4026-AA62-9899ED34111E}" type="doc">
      <dgm:prSet loTypeId="urn:microsoft.com/office/officeart/2018/5/layout/CenteredIconLabelDescriptionList" loCatId="icon" qsTypeId="urn:microsoft.com/office/officeart/2005/8/quickstyle/simple1" qsCatId="simple" csTypeId="urn:microsoft.com/office/officeart/2005/8/colors/accent1_2" csCatId="accent1" phldr="1"/>
      <dgm:spPr/>
      <dgm:t>
        <a:bodyPr/>
        <a:lstStyle/>
        <a:p>
          <a:endParaRPr lang="en-US"/>
        </a:p>
      </dgm:t>
    </dgm:pt>
    <dgm:pt modelId="{7DA3C63E-3AD2-4F2A-B9FF-1D383A2751CD}">
      <dgm:prSet custT="1"/>
      <dgm:spPr/>
      <dgm:t>
        <a:bodyPr/>
        <a:lstStyle/>
        <a:p>
          <a:pPr>
            <a:lnSpc>
              <a:spcPct val="100000"/>
            </a:lnSpc>
            <a:defRPr b="1"/>
          </a:pPr>
          <a:r>
            <a:rPr lang="en-US" sz="1400" b="1" i="0" kern="1200" dirty="0">
              <a:solidFill>
                <a:srgbClr val="ECE4E9"/>
              </a:solidFill>
              <a:latin typeface="Neue Haas Grotesk Text Pro"/>
              <a:ea typeface="+mn-ea"/>
              <a:cs typeface="+mn-cs"/>
            </a:rPr>
            <a:t>Distribution of Car Prices by Brand and Body Style:</a:t>
          </a:r>
        </a:p>
      </dgm:t>
    </dgm:pt>
    <dgm:pt modelId="{2C243058-A418-4783-9579-64327D33B6EC}" type="parTrans" cxnId="{EAD6D6B7-EE65-40A6-B33F-6D1A81AC4CB0}">
      <dgm:prSet/>
      <dgm:spPr/>
      <dgm:t>
        <a:bodyPr/>
        <a:lstStyle/>
        <a:p>
          <a:endParaRPr lang="en-US"/>
        </a:p>
      </dgm:t>
    </dgm:pt>
    <dgm:pt modelId="{55F172A4-EAB7-433C-A033-825C22C7C1F7}" type="sibTrans" cxnId="{EAD6D6B7-EE65-40A6-B33F-6D1A81AC4CB0}">
      <dgm:prSet/>
      <dgm:spPr/>
      <dgm:t>
        <a:bodyPr/>
        <a:lstStyle/>
        <a:p>
          <a:endParaRPr lang="en-US"/>
        </a:p>
      </dgm:t>
    </dgm:pt>
    <dgm:pt modelId="{79868F39-BFE2-4C94-8E7B-C193B9DAD822}">
      <dgm:prSet custT="1"/>
      <dgm:spPr/>
      <dgm: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The stacked column chart provides a comprehensive view of how car prices are distributed across different brands and body styles.</a:t>
          </a:r>
        </a:p>
      </dgm:t>
    </dgm:pt>
    <dgm:pt modelId="{6E848CAB-54E6-43D5-8384-235B5EC2BCF9}" type="parTrans" cxnId="{EF7C2B31-CBCB-4944-9EA0-D75CBA09B4DC}">
      <dgm:prSet/>
      <dgm:spPr/>
      <dgm:t>
        <a:bodyPr/>
        <a:lstStyle/>
        <a:p>
          <a:endParaRPr lang="en-US"/>
        </a:p>
      </dgm:t>
    </dgm:pt>
    <dgm:pt modelId="{58D8419E-78F0-4F6A-A273-B29504AFF55D}" type="sibTrans" cxnId="{EF7C2B31-CBCB-4944-9EA0-D75CBA09B4DC}">
      <dgm:prSet/>
      <dgm:spPr/>
      <dgm:t>
        <a:bodyPr/>
        <a:lstStyle/>
        <a:p>
          <a:endParaRPr lang="en-US"/>
        </a:p>
      </dgm:t>
    </dgm:pt>
    <dgm:pt modelId="{B1F06A45-D4A8-4DF5-98F1-F3BA02737C85}">
      <dgm:prSet/>
      <dgm:spPr/>
      <dgm:t>
        <a:bodyPr/>
        <a:lstStyle/>
        <a:p>
          <a:pPr marL="0" lvl="0" algn="ctr" defTabSz="755650">
            <a:lnSpc>
              <a:spcPct val="100000"/>
            </a:lnSpc>
            <a:spcBef>
              <a:spcPct val="0"/>
            </a:spcBef>
            <a:spcAft>
              <a:spcPct val="35000"/>
            </a:spcAft>
            <a:buNone/>
          </a:pPr>
          <a:r>
            <a:rPr lang="en-US" sz="1700" b="0" i="0" kern="1200" dirty="0"/>
            <a:t>.</a:t>
          </a:r>
          <a:endParaRPr lang="en-US" sz="1700" kern="1200" dirty="0"/>
        </a:p>
      </dgm:t>
    </dgm:pt>
    <dgm:pt modelId="{DA306AA1-3E3D-45F4-A5F7-BC866E6E6AF0}" type="parTrans" cxnId="{3F46CDB6-E7A8-4209-8484-BDA204192600}">
      <dgm:prSet/>
      <dgm:spPr/>
      <dgm:t>
        <a:bodyPr/>
        <a:lstStyle/>
        <a:p>
          <a:endParaRPr lang="en-US"/>
        </a:p>
      </dgm:t>
    </dgm:pt>
    <dgm:pt modelId="{9BBB3D0E-AA18-48A9-9A10-CFB8E833108F}" type="sibTrans" cxnId="{3F46CDB6-E7A8-4209-8484-BDA204192600}">
      <dgm:prSet/>
      <dgm:spPr/>
      <dgm:t>
        <a:bodyPr/>
        <a:lstStyle/>
        <a:p>
          <a:endParaRPr lang="en-US"/>
        </a:p>
      </dgm:t>
    </dgm:pt>
    <dgm:pt modelId="{AF960540-A878-4C6D-876E-52B63D190027}">
      <dgm:prSet custT="1"/>
      <dgm:spPr/>
      <dgm:t>
        <a:bodyPr/>
        <a:lstStyle/>
        <a:p>
          <a:pPr>
            <a:lnSpc>
              <a:spcPct val="100000"/>
            </a:lnSpc>
            <a:defRPr b="1"/>
          </a:pPr>
          <a:r>
            <a:rPr lang="en-US" sz="1400" b="1" i="0" kern="1200" dirty="0">
              <a:solidFill>
                <a:srgbClr val="ECE4E9"/>
              </a:solidFill>
              <a:latin typeface="Neue Haas Grotesk Text Pro"/>
              <a:ea typeface="+mn-ea"/>
              <a:cs typeface="+mn-cs"/>
            </a:rPr>
            <a:t>Average MSRPs by Brand and Body Style::</a:t>
          </a:r>
        </a:p>
      </dgm:t>
    </dgm:pt>
    <dgm:pt modelId="{19AA74AD-DE4C-4289-809B-BAD0E1D91836}" type="parTrans" cxnId="{40984290-92A1-4D78-BEE3-C2BE9A0DA3B5}">
      <dgm:prSet/>
      <dgm:spPr/>
      <dgm:t>
        <a:bodyPr/>
        <a:lstStyle/>
        <a:p>
          <a:endParaRPr lang="en-US"/>
        </a:p>
      </dgm:t>
    </dgm:pt>
    <dgm:pt modelId="{F10DA345-35F6-4ADA-8A3E-B7433C8AFF06}" type="sibTrans" cxnId="{40984290-92A1-4D78-BEE3-C2BE9A0DA3B5}">
      <dgm:prSet/>
      <dgm:spPr/>
      <dgm:t>
        <a:bodyPr/>
        <a:lstStyle/>
        <a:p>
          <a:endParaRPr lang="en-US"/>
        </a:p>
      </dgm:t>
    </dgm:pt>
    <dgm:pt modelId="{1DFF472B-9390-4588-8794-C26B7C8B463F}">
      <dgm:prSet custT="1"/>
      <dgm:spPr/>
      <dgm: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The clustered column chart highlights variations in average MSRPs across different brands and body styles.</a:t>
          </a:r>
        </a:p>
      </dgm:t>
    </dgm:pt>
    <dgm:pt modelId="{1EAC2D32-6623-48A7-BD41-FFE72FA8DCC6}" type="parTrans" cxnId="{E7868D91-F35A-4208-8296-824501F588B2}">
      <dgm:prSet/>
      <dgm:spPr/>
      <dgm:t>
        <a:bodyPr/>
        <a:lstStyle/>
        <a:p>
          <a:endParaRPr lang="en-US"/>
        </a:p>
      </dgm:t>
    </dgm:pt>
    <dgm:pt modelId="{CCFCDD92-A5E1-4725-BB16-4B702255F69F}" type="sibTrans" cxnId="{E7868D91-F35A-4208-8296-824501F588B2}">
      <dgm:prSet/>
      <dgm:spPr/>
      <dgm:t>
        <a:bodyPr/>
        <a:lstStyle/>
        <a:p>
          <a:endParaRPr lang="en-US"/>
        </a:p>
      </dgm:t>
    </dgm:pt>
    <dgm:pt modelId="{D0A272C0-0DFA-4030-96CF-BC4900D4E7A2}">
      <dgm:prSet/>
      <dgm:spPr/>
      <dgm:t>
        <a:bodyPr/>
        <a:lstStyle/>
        <a:p>
          <a:pPr marL="0" lvl="0" algn="ctr" defTabSz="755650">
            <a:lnSpc>
              <a:spcPct val="100000"/>
            </a:lnSpc>
            <a:spcBef>
              <a:spcPct val="0"/>
            </a:spcBef>
            <a:spcAft>
              <a:spcPct val="35000"/>
            </a:spcAft>
            <a:buNone/>
          </a:pPr>
          <a:r>
            <a:rPr lang="en-US" sz="1700" b="0" i="0" kern="1200" dirty="0"/>
            <a:t>.</a:t>
          </a:r>
          <a:endParaRPr lang="en-US" sz="1700" kern="1200" dirty="0"/>
        </a:p>
      </dgm:t>
    </dgm:pt>
    <dgm:pt modelId="{4B477EA9-FC59-44F2-96FA-6D31BF1A5E14}" type="parTrans" cxnId="{5845304A-7347-4A2B-B293-F3FB5DDA0174}">
      <dgm:prSet/>
      <dgm:spPr/>
      <dgm:t>
        <a:bodyPr/>
        <a:lstStyle/>
        <a:p>
          <a:endParaRPr lang="en-US"/>
        </a:p>
      </dgm:t>
    </dgm:pt>
    <dgm:pt modelId="{0B1496E4-38A8-461F-8B16-B9E5BF843948}" type="sibTrans" cxnId="{5845304A-7347-4A2B-B293-F3FB5DDA0174}">
      <dgm:prSet/>
      <dgm:spPr/>
      <dgm:t>
        <a:bodyPr/>
        <a:lstStyle/>
        <a:p>
          <a:endParaRPr lang="en-US"/>
        </a:p>
      </dgm:t>
    </dgm:pt>
    <dgm:pt modelId="{0FED291C-48EE-489A-9F3E-EEF28CB90DFC}">
      <dgm:prSet custT="1"/>
      <dgm:spPr/>
      <dgm:t>
        <a:bodyPr/>
        <a:lstStyle/>
        <a:p>
          <a:pPr>
            <a:lnSpc>
              <a:spcPct val="100000"/>
            </a:lnSpc>
            <a:defRPr b="1"/>
          </a:pPr>
          <a:r>
            <a:rPr lang="en-US" sz="1400" b="1" i="0" kern="1200" dirty="0">
              <a:solidFill>
                <a:srgbClr val="ECE4E9"/>
              </a:solidFill>
              <a:latin typeface="Neue Haas Grotesk Text Pro"/>
              <a:ea typeface="+mn-ea"/>
              <a:cs typeface="+mn-cs"/>
            </a:rPr>
            <a:t>MSRP Variation by Transmission Type and Body Style:</a:t>
          </a:r>
        </a:p>
      </dgm:t>
    </dgm:pt>
    <dgm:pt modelId="{AD2A5476-4904-4BED-B5BE-84B959CAF725}" type="parTrans" cxnId="{7B975870-B2CF-424A-B450-41CA7462CD6C}">
      <dgm:prSet/>
      <dgm:spPr/>
      <dgm:t>
        <a:bodyPr/>
        <a:lstStyle/>
        <a:p>
          <a:endParaRPr lang="en-US"/>
        </a:p>
      </dgm:t>
    </dgm:pt>
    <dgm:pt modelId="{DD3E0D3B-3993-470F-A68E-91C361EDC9C7}" type="sibTrans" cxnId="{7B975870-B2CF-424A-B450-41CA7462CD6C}">
      <dgm:prSet/>
      <dgm:spPr/>
      <dgm:t>
        <a:bodyPr/>
        <a:lstStyle/>
        <a:p>
          <a:endParaRPr lang="en-US"/>
        </a:p>
      </dgm:t>
    </dgm:pt>
    <dgm:pt modelId="{0978479D-D806-40DB-8E4F-778BB4A60F20}">
      <dgm:prSet custT="1"/>
      <dgm:spPr/>
      <dgm: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The scatter plot illustrates how MSRP varies with transmission type and body style.</a:t>
          </a:r>
        </a:p>
      </dgm:t>
    </dgm:pt>
    <dgm:pt modelId="{148455F0-6561-4314-8FE1-A946F92A8DE7}" type="parTrans" cxnId="{CAF5ABAB-876C-4C70-87E9-F1F9D38BC383}">
      <dgm:prSet/>
      <dgm:spPr/>
      <dgm:t>
        <a:bodyPr/>
        <a:lstStyle/>
        <a:p>
          <a:endParaRPr lang="en-US"/>
        </a:p>
      </dgm:t>
    </dgm:pt>
    <dgm:pt modelId="{597489F7-58BF-4F90-AD0D-16B517FD10C0}" type="sibTrans" cxnId="{CAF5ABAB-876C-4C70-87E9-F1F9D38BC383}">
      <dgm:prSet/>
      <dgm:spPr/>
      <dgm:t>
        <a:bodyPr/>
        <a:lstStyle/>
        <a:p>
          <a:endParaRPr lang="en-US"/>
        </a:p>
      </dgm:t>
    </dgm:pt>
    <dgm:pt modelId="{B749EE1F-257E-4F9C-9ECC-FA5D4DD3C99C}">
      <dgm:prSet/>
      <dgm:spPr/>
      <dgm:t>
        <a:bodyPr/>
        <a:lstStyle/>
        <a:p>
          <a:pPr marL="0" lvl="0" algn="ctr" defTabSz="755650">
            <a:lnSpc>
              <a:spcPct val="100000"/>
            </a:lnSpc>
            <a:spcBef>
              <a:spcPct val="0"/>
            </a:spcBef>
            <a:spcAft>
              <a:spcPct val="35000"/>
            </a:spcAft>
            <a:buNone/>
          </a:pPr>
          <a:r>
            <a:rPr lang="en-US" sz="1700" b="0" i="0" kern="1200" dirty="0"/>
            <a:t>.</a:t>
          </a:r>
          <a:endParaRPr lang="en-US" sz="1700" kern="1200" dirty="0"/>
        </a:p>
      </dgm:t>
    </dgm:pt>
    <dgm:pt modelId="{5601E2C4-9396-4202-90F5-18F5637375D8}" type="parTrans" cxnId="{242FAF55-D77B-4E3B-BF02-9EE26F62CE88}">
      <dgm:prSet/>
      <dgm:spPr/>
      <dgm:t>
        <a:bodyPr/>
        <a:lstStyle/>
        <a:p>
          <a:endParaRPr lang="en-US"/>
        </a:p>
      </dgm:t>
    </dgm:pt>
    <dgm:pt modelId="{817832B3-8C4B-4D0C-A88E-2FE9FF1DC5E1}" type="sibTrans" cxnId="{242FAF55-D77B-4E3B-BF02-9EE26F62CE88}">
      <dgm:prSet/>
      <dgm:spPr/>
      <dgm:t>
        <a:bodyPr/>
        <a:lstStyle/>
        <a:p>
          <a:endParaRPr lang="en-US"/>
        </a:p>
      </dgm:t>
    </dgm:pt>
    <dgm:pt modelId="{AD1BF928-0D2F-48F0-B64B-C7A32ED6ECF1}">
      <dgm:prSet custT="1"/>
      <dgm:spPr/>
      <dgm:t>
        <a:bodyPr/>
        <a:lstStyle/>
        <a:p>
          <a:pPr>
            <a:lnSpc>
              <a:spcPct val="100000"/>
            </a:lnSpc>
            <a:defRPr b="1"/>
          </a:pPr>
          <a:r>
            <a:rPr lang="en-US" sz="1400" b="1" i="0" kern="1200" dirty="0">
              <a:solidFill>
                <a:srgbClr val="ECE4E9"/>
              </a:solidFill>
              <a:latin typeface="Neue Haas Grotesk Text Pro"/>
              <a:ea typeface="+mn-ea"/>
              <a:cs typeface="+mn-cs"/>
            </a:rPr>
            <a:t>Fuel Efficiency Trends by Body Style and Model Year:</a:t>
          </a:r>
        </a:p>
      </dgm:t>
    </dgm:pt>
    <dgm:pt modelId="{8D5FAD5C-7264-4D88-AC66-4E443366C2C0}" type="parTrans" cxnId="{85F0D1CB-CCBC-407F-93FB-58BAEA4CE050}">
      <dgm:prSet/>
      <dgm:spPr/>
      <dgm:t>
        <a:bodyPr/>
        <a:lstStyle/>
        <a:p>
          <a:endParaRPr lang="en-US"/>
        </a:p>
      </dgm:t>
    </dgm:pt>
    <dgm:pt modelId="{24035592-62B7-408A-8942-76460DC1B99D}" type="sibTrans" cxnId="{85F0D1CB-CCBC-407F-93FB-58BAEA4CE050}">
      <dgm:prSet/>
      <dgm:spPr/>
      <dgm:t>
        <a:bodyPr/>
        <a:lstStyle/>
        <a:p>
          <a:endParaRPr lang="en-US"/>
        </a:p>
      </dgm:t>
    </dgm:pt>
    <dgm:pt modelId="{BE4F5DB4-7D75-4FF8-BC63-4E5E260F61F7}">
      <dgm:prSet custT="1"/>
      <dgm:spPr/>
      <dgm: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The line chart provides insights into The evolution of fuel efficiency trends across different body styles over time.</a:t>
          </a:r>
        </a:p>
      </dgm:t>
    </dgm:pt>
    <dgm:pt modelId="{8682CC5A-3CA2-47A9-8136-DAAC4DFD7375}" type="parTrans" cxnId="{07102F16-DEB0-4724-9C87-35E004F98FD1}">
      <dgm:prSet/>
      <dgm:spPr/>
      <dgm:t>
        <a:bodyPr/>
        <a:lstStyle/>
        <a:p>
          <a:endParaRPr lang="en-US"/>
        </a:p>
      </dgm:t>
    </dgm:pt>
    <dgm:pt modelId="{3456B6EB-EA83-4C8E-AE65-47CD3EF235DC}" type="sibTrans" cxnId="{07102F16-DEB0-4724-9C87-35E004F98FD1}">
      <dgm:prSet/>
      <dgm:spPr/>
      <dgm:t>
        <a:bodyPr/>
        <a:lstStyle/>
        <a:p>
          <a:endParaRPr lang="en-US"/>
        </a:p>
      </dgm:t>
    </dgm:pt>
    <dgm:pt modelId="{F39F7868-D4AE-4F27-A95B-11363F663C5E}">
      <dgm:prSet custT="1"/>
      <dgm:spPr/>
      <dgm:t>
        <a:bodyPr/>
        <a:lstStyle/>
        <a:p>
          <a:pPr>
            <a:lnSpc>
              <a:spcPct val="100000"/>
            </a:lnSpc>
            <a:defRPr b="1"/>
          </a:pPr>
          <a:r>
            <a:rPr lang="en-US" sz="1400" b="1" i="0" kern="1200" dirty="0">
              <a:solidFill>
                <a:srgbClr val="ECE4E9"/>
              </a:solidFill>
              <a:latin typeface="Neue Haas Grotesk Text Pro"/>
              <a:ea typeface="+mn-ea"/>
              <a:cs typeface="+mn-cs"/>
            </a:rPr>
            <a:t>Variation in Horsepower, MPG, and Price Across Brands:</a:t>
          </a:r>
        </a:p>
      </dgm:t>
    </dgm:pt>
    <dgm:pt modelId="{E60EA652-D115-4155-83E5-23AA90CD5C18}" type="parTrans" cxnId="{2D966DB9-F672-4816-9DF0-A048DD4570A0}">
      <dgm:prSet/>
      <dgm:spPr/>
      <dgm:t>
        <a:bodyPr/>
        <a:lstStyle/>
        <a:p>
          <a:endParaRPr lang="en-US"/>
        </a:p>
      </dgm:t>
    </dgm:pt>
    <dgm:pt modelId="{37A92923-5566-464F-ACF5-B03AE04AC955}" type="sibTrans" cxnId="{2D966DB9-F672-4816-9DF0-A048DD4570A0}">
      <dgm:prSet/>
      <dgm:spPr/>
      <dgm:t>
        <a:bodyPr/>
        <a:lstStyle/>
        <a:p>
          <a:endParaRPr lang="en-US"/>
        </a:p>
      </dgm:t>
    </dgm:pt>
    <dgm:pt modelId="{C24A5A0F-96AC-491D-A16B-F4646A1A2423}">
      <dgm:prSet custT="1"/>
      <dgm:spPr/>
      <dgm: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The bubble chart effectively communicates The relationships between horsepower, MPG, and price for different car brands.</a:t>
          </a:r>
        </a:p>
      </dgm:t>
    </dgm:pt>
    <dgm:pt modelId="{855B0F86-EBC9-40B0-8BD9-D7D1F94A4305}" type="parTrans" cxnId="{C0CB97F4-0180-4747-92F1-9C0B2AFE6963}">
      <dgm:prSet/>
      <dgm:spPr/>
      <dgm:t>
        <a:bodyPr/>
        <a:lstStyle/>
        <a:p>
          <a:endParaRPr lang="en-US"/>
        </a:p>
      </dgm:t>
    </dgm:pt>
    <dgm:pt modelId="{092A8E51-746C-4901-B616-A1A638209DD2}" type="sibTrans" cxnId="{C0CB97F4-0180-4747-92F1-9C0B2AFE6963}">
      <dgm:prSet/>
      <dgm:spPr/>
      <dgm:t>
        <a:bodyPr/>
        <a:lstStyle/>
        <a:p>
          <a:endParaRPr lang="en-US"/>
        </a:p>
      </dgm:t>
    </dgm:pt>
    <dgm:pt modelId="{CC69CCFE-A4D7-4DFF-899C-304831416FAC}">
      <dgm:prSet custT="1"/>
      <dgm:spPr/>
      <dgm: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Manufacturers can identify pricing patterns and adjust strategies to align with brand image and consumer preferences.</a:t>
          </a:r>
        </a:p>
      </dgm:t>
    </dgm:pt>
    <dgm:pt modelId="{8B76F7DA-7AE8-46DB-88FC-4E6DE1C7F3B6}" type="parTrans" cxnId="{DC2D579A-397F-4918-B168-FE7EA49A3CB0}">
      <dgm:prSet/>
      <dgm:spPr/>
      <dgm:t>
        <a:bodyPr/>
        <a:lstStyle/>
        <a:p>
          <a:endParaRPr lang="en-IN"/>
        </a:p>
      </dgm:t>
    </dgm:pt>
    <dgm:pt modelId="{ADCC5C1B-91EE-48D2-9FF5-838336AE4142}" type="sibTrans" cxnId="{DC2D579A-397F-4918-B168-FE7EA49A3CB0}">
      <dgm:prSet/>
      <dgm:spPr/>
      <dgm:t>
        <a:bodyPr/>
        <a:lstStyle/>
        <a:p>
          <a:endParaRPr lang="en-IN"/>
        </a:p>
      </dgm:t>
    </dgm:pt>
    <dgm:pt modelId="{56DB5CAF-1110-450B-A1C7-7511B71974C9}">
      <dgm:prSet custT="1"/>
      <dgm:spPr/>
      <dgm: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Manufacturers can use this information to position Their products competitively and adapt pricing strategies accordingly.</a:t>
          </a:r>
        </a:p>
      </dgm:t>
    </dgm:pt>
    <dgm:pt modelId="{F7A87BDF-5E1D-4BA3-8E42-58764A43978C}" type="parTrans" cxnId="{B1869FA7-0713-4F2C-AFBC-86D6F2D40CFE}">
      <dgm:prSet/>
      <dgm:spPr/>
      <dgm:t>
        <a:bodyPr/>
        <a:lstStyle/>
        <a:p>
          <a:endParaRPr lang="en-IN"/>
        </a:p>
      </dgm:t>
    </dgm:pt>
    <dgm:pt modelId="{E030E028-2840-49EB-BA72-4DE14EC7151F}" type="sibTrans" cxnId="{B1869FA7-0713-4F2C-AFBC-86D6F2D40CFE}">
      <dgm:prSet/>
      <dgm:spPr/>
      <dgm:t>
        <a:bodyPr/>
        <a:lstStyle/>
        <a:p>
          <a:endParaRPr lang="en-IN"/>
        </a:p>
      </dgm:t>
    </dgm:pt>
    <dgm:pt modelId="{C373420E-9AEE-47B6-BF3B-88756EF3EE1D}">
      <dgm:prSet custT="1"/>
      <dgm:spPr/>
      <dgm: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 can tailor marketing strategies based on These variations to target specific customer segments effectively.</a:t>
          </a:r>
        </a:p>
      </dgm:t>
    </dgm:pt>
    <dgm:pt modelId="{CFFAF249-E6CD-49C5-B36E-83C575499902}" type="parTrans" cxnId="{948E4E18-DBA8-4DC5-AFCF-9E2D15BE3D56}">
      <dgm:prSet/>
      <dgm:spPr/>
      <dgm:t>
        <a:bodyPr/>
        <a:lstStyle/>
        <a:p>
          <a:endParaRPr lang="en-IN"/>
        </a:p>
      </dgm:t>
    </dgm:pt>
    <dgm:pt modelId="{A61DFBEA-357B-45A3-8B91-938F5898EB91}" type="sibTrans" cxnId="{948E4E18-DBA8-4DC5-AFCF-9E2D15BE3D56}">
      <dgm:prSet/>
      <dgm:spPr/>
      <dgm:t>
        <a:bodyPr/>
        <a:lstStyle/>
        <a:p>
          <a:endParaRPr lang="en-IN"/>
        </a:p>
      </dgm:t>
    </dgm:pt>
    <dgm:pt modelId="{869A25EF-CEA0-4BAD-8FAB-26543E1D464E}">
      <dgm:prSet custT="1"/>
      <dgm:spPr/>
      <dgm: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Manufacturers can anticipate consumer preferences and align future product development with emerging trends.</a:t>
          </a:r>
        </a:p>
      </dgm:t>
    </dgm:pt>
    <dgm:pt modelId="{A0E3C8CD-B5FF-49ED-8875-8457D09ECA7E}" type="parTrans" cxnId="{286FCF09-B1F5-44D5-A5FB-276BAE0F714C}">
      <dgm:prSet/>
      <dgm:spPr/>
      <dgm:t>
        <a:bodyPr/>
        <a:lstStyle/>
        <a:p>
          <a:endParaRPr lang="en-IN"/>
        </a:p>
      </dgm:t>
    </dgm:pt>
    <dgm:pt modelId="{D41094AF-5B70-4257-8959-C57AFCEFC7C2}" type="sibTrans" cxnId="{286FCF09-B1F5-44D5-A5FB-276BAE0F714C}">
      <dgm:prSet/>
      <dgm:spPr/>
      <dgm:t>
        <a:bodyPr/>
        <a:lstStyle/>
        <a:p>
          <a:endParaRPr lang="en-IN"/>
        </a:p>
      </dgm:t>
    </dgm:pt>
    <dgm:pt modelId="{98C0C3C8-EC3D-4856-992C-6DCEAB2B5CBE}">
      <dgm:prSet custT="1"/>
      <dgm:spPr/>
      <dgm: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Manufacturers can identify opportunities for differentiation and capitalize on brand-specific strengths.</a:t>
          </a:r>
        </a:p>
      </dgm:t>
    </dgm:pt>
    <dgm:pt modelId="{37CE9B4E-3241-49E7-8C72-2E908895F089}" type="parTrans" cxnId="{85602A00-D895-46BA-A477-2FEF5143B070}">
      <dgm:prSet/>
      <dgm:spPr/>
      <dgm:t>
        <a:bodyPr/>
        <a:lstStyle/>
        <a:p>
          <a:endParaRPr lang="en-IN"/>
        </a:p>
      </dgm:t>
    </dgm:pt>
    <dgm:pt modelId="{95CE5480-2516-4548-94E3-CB76E56241E3}" type="sibTrans" cxnId="{85602A00-D895-46BA-A477-2FEF5143B070}">
      <dgm:prSet/>
      <dgm:spPr/>
      <dgm:t>
        <a:bodyPr/>
        <a:lstStyle/>
        <a:p>
          <a:endParaRPr lang="en-IN"/>
        </a:p>
      </dgm:t>
    </dgm:pt>
    <dgm:pt modelId="{745C552F-3CA2-4216-B22A-DD93892D9A5A}" type="pres">
      <dgm:prSet presAssocID="{0F5C302E-7699-4026-AA62-9899ED34111E}" presName="root" presStyleCnt="0">
        <dgm:presLayoutVars>
          <dgm:dir/>
          <dgm:resizeHandles val="exact"/>
        </dgm:presLayoutVars>
      </dgm:prSet>
      <dgm:spPr/>
    </dgm:pt>
    <dgm:pt modelId="{5970D20D-8A8A-4395-9BF5-3B661CE70BB2}" type="pres">
      <dgm:prSet presAssocID="{7DA3C63E-3AD2-4F2A-B9FF-1D383A2751CD}" presName="compNode" presStyleCnt="0"/>
      <dgm:spPr/>
    </dgm:pt>
    <dgm:pt modelId="{3394ABE5-08C3-4AB9-ADD4-47A5C98EDAAB}" type="pres">
      <dgm:prSet presAssocID="{7DA3C63E-3AD2-4F2A-B9FF-1D383A2751CD}"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ar"/>
        </a:ext>
      </dgm:extLst>
    </dgm:pt>
    <dgm:pt modelId="{27C1B32C-2DC1-4A06-801D-86C387A32C1E}" type="pres">
      <dgm:prSet presAssocID="{7DA3C63E-3AD2-4F2A-B9FF-1D383A2751CD}" presName="iconSpace" presStyleCnt="0"/>
      <dgm:spPr/>
    </dgm:pt>
    <dgm:pt modelId="{E1161953-F543-4FBF-BDA4-7C9749728C1A}" type="pres">
      <dgm:prSet presAssocID="{7DA3C63E-3AD2-4F2A-B9FF-1D383A2751CD}" presName="parTx" presStyleLbl="revTx" presStyleIdx="0" presStyleCnt="10">
        <dgm:presLayoutVars>
          <dgm:chMax val="0"/>
          <dgm:chPref val="0"/>
        </dgm:presLayoutVars>
      </dgm:prSet>
      <dgm:spPr/>
    </dgm:pt>
    <dgm:pt modelId="{0C1AB451-0201-4568-BA70-85DB070F600A}" type="pres">
      <dgm:prSet presAssocID="{7DA3C63E-3AD2-4F2A-B9FF-1D383A2751CD}" presName="txSpace" presStyleCnt="0"/>
      <dgm:spPr/>
    </dgm:pt>
    <dgm:pt modelId="{E4EE0D78-9365-4B30-8251-0EC0F5B5DB1D}" type="pres">
      <dgm:prSet presAssocID="{7DA3C63E-3AD2-4F2A-B9FF-1D383A2751CD}" presName="desTx" presStyleLbl="revTx" presStyleIdx="1" presStyleCnt="10">
        <dgm:presLayoutVars/>
      </dgm:prSet>
      <dgm:spPr/>
    </dgm:pt>
    <dgm:pt modelId="{E64D3CDF-800D-4A5D-8C75-185B6BB54C7F}" type="pres">
      <dgm:prSet presAssocID="{55F172A4-EAB7-433C-A033-825C22C7C1F7}" presName="sibTrans" presStyleCnt="0"/>
      <dgm:spPr/>
    </dgm:pt>
    <dgm:pt modelId="{B3AAE325-0906-494A-9E24-007D8FBA2DDE}" type="pres">
      <dgm:prSet presAssocID="{AF960540-A878-4C6D-876E-52B63D190027}" presName="compNode" presStyleCnt="0"/>
      <dgm:spPr/>
    </dgm:pt>
    <dgm:pt modelId="{08720CF7-2C31-4F52-8616-CC439E93AF19}" type="pres">
      <dgm:prSet presAssocID="{AF960540-A878-4C6D-876E-52B63D190027}"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cooter"/>
        </a:ext>
      </dgm:extLst>
    </dgm:pt>
    <dgm:pt modelId="{1867FD82-0378-4EA3-BFDA-58EFD61AA8F8}" type="pres">
      <dgm:prSet presAssocID="{AF960540-A878-4C6D-876E-52B63D190027}" presName="iconSpace" presStyleCnt="0"/>
      <dgm:spPr/>
    </dgm:pt>
    <dgm:pt modelId="{7E0B5D23-DA9F-4793-9286-95DFF1C91C57}" type="pres">
      <dgm:prSet presAssocID="{AF960540-A878-4C6D-876E-52B63D190027}" presName="parTx" presStyleLbl="revTx" presStyleIdx="2" presStyleCnt="10">
        <dgm:presLayoutVars>
          <dgm:chMax val="0"/>
          <dgm:chPref val="0"/>
        </dgm:presLayoutVars>
      </dgm:prSet>
      <dgm:spPr/>
    </dgm:pt>
    <dgm:pt modelId="{BB21E796-3D96-47D4-A3AC-FA659A1E50C0}" type="pres">
      <dgm:prSet presAssocID="{AF960540-A878-4C6D-876E-52B63D190027}" presName="txSpace" presStyleCnt="0"/>
      <dgm:spPr/>
    </dgm:pt>
    <dgm:pt modelId="{BBBE59A1-96F1-401B-884E-95C05A1CB763}" type="pres">
      <dgm:prSet presAssocID="{AF960540-A878-4C6D-876E-52B63D190027}" presName="desTx" presStyleLbl="revTx" presStyleIdx="3" presStyleCnt="10">
        <dgm:presLayoutVars/>
      </dgm:prSet>
      <dgm:spPr/>
    </dgm:pt>
    <dgm:pt modelId="{549DA20A-FD6D-4B31-9D2B-DEE46D83724F}" type="pres">
      <dgm:prSet presAssocID="{F10DA345-35F6-4ADA-8A3E-B7433C8AFF06}" presName="sibTrans" presStyleCnt="0"/>
      <dgm:spPr/>
    </dgm:pt>
    <dgm:pt modelId="{154021C8-FC5B-4FE9-AEC3-A1AB3E63FD6A}" type="pres">
      <dgm:prSet presAssocID="{0FED291C-48EE-489A-9F3E-EEF28CB90DFC}" presName="compNode" presStyleCnt="0"/>
      <dgm:spPr/>
    </dgm:pt>
    <dgm:pt modelId="{9480FEC0-2D62-41FC-A6C6-BA2978C2DABE}" type="pres">
      <dgm:prSet presAssocID="{0FED291C-48EE-489A-9F3E-EEF28CB90DFC}"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Electric Car"/>
        </a:ext>
      </dgm:extLst>
    </dgm:pt>
    <dgm:pt modelId="{0CBFC900-9330-4430-800A-8699DAFB7227}" type="pres">
      <dgm:prSet presAssocID="{0FED291C-48EE-489A-9F3E-EEF28CB90DFC}" presName="iconSpace" presStyleCnt="0"/>
      <dgm:spPr/>
    </dgm:pt>
    <dgm:pt modelId="{F4659F60-655D-40A2-BAFD-4ED61C83DAA9}" type="pres">
      <dgm:prSet presAssocID="{0FED291C-48EE-489A-9F3E-EEF28CB90DFC}" presName="parTx" presStyleLbl="revTx" presStyleIdx="4" presStyleCnt="10">
        <dgm:presLayoutVars>
          <dgm:chMax val="0"/>
          <dgm:chPref val="0"/>
        </dgm:presLayoutVars>
      </dgm:prSet>
      <dgm:spPr/>
    </dgm:pt>
    <dgm:pt modelId="{154360CF-2867-45BB-B75F-EDF1445E64CF}" type="pres">
      <dgm:prSet presAssocID="{0FED291C-48EE-489A-9F3E-EEF28CB90DFC}" presName="txSpace" presStyleCnt="0"/>
      <dgm:spPr/>
    </dgm:pt>
    <dgm:pt modelId="{0678B327-DCED-4862-BB28-005EB28CA772}" type="pres">
      <dgm:prSet presAssocID="{0FED291C-48EE-489A-9F3E-EEF28CB90DFC}" presName="desTx" presStyleLbl="revTx" presStyleIdx="5" presStyleCnt="10">
        <dgm:presLayoutVars/>
      </dgm:prSet>
      <dgm:spPr/>
    </dgm:pt>
    <dgm:pt modelId="{3469CB19-0745-477C-85F0-3F67E175258A}" type="pres">
      <dgm:prSet presAssocID="{DD3E0D3B-3993-470F-A68E-91C361EDC9C7}" presName="sibTrans" presStyleCnt="0"/>
      <dgm:spPr/>
    </dgm:pt>
    <dgm:pt modelId="{B3743DA6-6C99-4B52-B4D0-14149419F614}" type="pres">
      <dgm:prSet presAssocID="{AD1BF928-0D2F-48F0-B64B-C7A32ED6ECF1}" presName="compNode" presStyleCnt="0"/>
      <dgm:spPr/>
    </dgm:pt>
    <dgm:pt modelId="{0C8C74CF-26A5-4268-8DFF-D7D681E3EAFE}" type="pres">
      <dgm:prSet presAssocID="{AD1BF928-0D2F-48F0-B64B-C7A32ED6ECF1}"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Gauge"/>
        </a:ext>
      </dgm:extLst>
    </dgm:pt>
    <dgm:pt modelId="{9B058B99-5A90-4724-B255-1D3EE0C14D25}" type="pres">
      <dgm:prSet presAssocID="{AD1BF928-0D2F-48F0-B64B-C7A32ED6ECF1}" presName="iconSpace" presStyleCnt="0"/>
      <dgm:spPr/>
    </dgm:pt>
    <dgm:pt modelId="{592FC6E6-6D3B-4908-BED4-CFA8686CD0A9}" type="pres">
      <dgm:prSet presAssocID="{AD1BF928-0D2F-48F0-B64B-C7A32ED6ECF1}" presName="parTx" presStyleLbl="revTx" presStyleIdx="6" presStyleCnt="10">
        <dgm:presLayoutVars>
          <dgm:chMax val="0"/>
          <dgm:chPref val="0"/>
        </dgm:presLayoutVars>
      </dgm:prSet>
      <dgm:spPr/>
    </dgm:pt>
    <dgm:pt modelId="{BB5441C2-F3C6-4247-8B5E-FEFE7FBE900D}" type="pres">
      <dgm:prSet presAssocID="{AD1BF928-0D2F-48F0-B64B-C7A32ED6ECF1}" presName="txSpace" presStyleCnt="0"/>
      <dgm:spPr/>
    </dgm:pt>
    <dgm:pt modelId="{22570411-105B-4762-92C2-4682FD3C590F}" type="pres">
      <dgm:prSet presAssocID="{AD1BF928-0D2F-48F0-B64B-C7A32ED6ECF1}" presName="desTx" presStyleLbl="revTx" presStyleIdx="7" presStyleCnt="10">
        <dgm:presLayoutVars/>
      </dgm:prSet>
      <dgm:spPr/>
    </dgm:pt>
    <dgm:pt modelId="{1FF12B0A-A49D-4C6D-83E2-5541B43B2A24}" type="pres">
      <dgm:prSet presAssocID="{24035592-62B7-408A-8942-76460DC1B99D}" presName="sibTrans" presStyleCnt="0"/>
      <dgm:spPr/>
    </dgm:pt>
    <dgm:pt modelId="{9D6041D8-83D4-4F52-96BF-4950CF2BE765}" type="pres">
      <dgm:prSet presAssocID="{F39F7868-D4AE-4F27-A95B-11363F663C5E}" presName="compNode" presStyleCnt="0"/>
      <dgm:spPr/>
    </dgm:pt>
    <dgm:pt modelId="{4DED374E-CE37-403B-84B3-BD9F165A6BE4}" type="pres">
      <dgm:prSet presAssocID="{F39F7868-D4AE-4F27-A95B-11363F663C5E}"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Statistics"/>
        </a:ext>
      </dgm:extLst>
    </dgm:pt>
    <dgm:pt modelId="{CB87E138-6D5A-47F1-81A9-0E0071B3D7BA}" type="pres">
      <dgm:prSet presAssocID="{F39F7868-D4AE-4F27-A95B-11363F663C5E}" presName="iconSpace" presStyleCnt="0"/>
      <dgm:spPr/>
    </dgm:pt>
    <dgm:pt modelId="{3CBB7942-3045-42BF-8B48-E621D6D4F111}" type="pres">
      <dgm:prSet presAssocID="{F39F7868-D4AE-4F27-A95B-11363F663C5E}" presName="parTx" presStyleLbl="revTx" presStyleIdx="8" presStyleCnt="10">
        <dgm:presLayoutVars>
          <dgm:chMax val="0"/>
          <dgm:chPref val="0"/>
        </dgm:presLayoutVars>
      </dgm:prSet>
      <dgm:spPr/>
    </dgm:pt>
    <dgm:pt modelId="{67BEED5D-ABB4-438F-999D-2358D8C74908}" type="pres">
      <dgm:prSet presAssocID="{F39F7868-D4AE-4F27-A95B-11363F663C5E}" presName="txSpace" presStyleCnt="0"/>
      <dgm:spPr/>
    </dgm:pt>
    <dgm:pt modelId="{2ABF11DB-CC04-4631-AA2E-3209A6B2F411}" type="pres">
      <dgm:prSet presAssocID="{F39F7868-D4AE-4F27-A95B-11363F663C5E}" presName="desTx" presStyleLbl="revTx" presStyleIdx="9" presStyleCnt="10">
        <dgm:presLayoutVars/>
      </dgm:prSet>
      <dgm:spPr/>
    </dgm:pt>
  </dgm:ptLst>
  <dgm:cxnLst>
    <dgm:cxn modelId="{85602A00-D895-46BA-A477-2FEF5143B070}" srcId="{F39F7868-D4AE-4F27-A95B-11363F663C5E}" destId="{98C0C3C8-EC3D-4856-992C-6DCEAB2B5CBE}" srcOrd="1" destOrd="0" parTransId="{37CE9B4E-3241-49E7-8C72-2E908895F089}" sibTransId="{95CE5480-2516-4548-94E3-CB76E56241E3}"/>
    <dgm:cxn modelId="{23A5F502-1400-4984-A722-6B343EC5B27B}" type="presOf" srcId="{869A25EF-CEA0-4BAD-8FAB-26543E1D464E}" destId="{22570411-105B-4762-92C2-4682FD3C590F}" srcOrd="0" destOrd="1" presId="urn:microsoft.com/office/officeart/2018/5/layout/CenteredIconLabelDescriptionList"/>
    <dgm:cxn modelId="{D0439F06-6825-4EC4-906B-EA9534130F9D}" type="presOf" srcId="{C373420E-9AEE-47B6-BF3B-88756EF3EE1D}" destId="{0678B327-DCED-4862-BB28-005EB28CA772}" srcOrd="0" destOrd="1" presId="urn:microsoft.com/office/officeart/2018/5/layout/CenteredIconLabelDescriptionList"/>
    <dgm:cxn modelId="{286FCF09-B1F5-44D5-A5FB-276BAE0F714C}" srcId="{AD1BF928-0D2F-48F0-B64B-C7A32ED6ECF1}" destId="{869A25EF-CEA0-4BAD-8FAB-26543E1D464E}" srcOrd="1" destOrd="0" parTransId="{A0E3C8CD-B5FF-49ED-8875-8457D09ECA7E}" sibTransId="{D41094AF-5B70-4257-8959-C57AFCEFC7C2}"/>
    <dgm:cxn modelId="{7134870A-3BDD-4BFA-83B7-9426E89832E3}" type="presOf" srcId="{7DA3C63E-3AD2-4F2A-B9FF-1D383A2751CD}" destId="{E1161953-F543-4FBF-BDA4-7C9749728C1A}" srcOrd="0" destOrd="0" presId="urn:microsoft.com/office/officeart/2018/5/layout/CenteredIconLabelDescriptionList"/>
    <dgm:cxn modelId="{02986E0B-5BD1-4C10-97BF-8AA46FEAFE53}" type="presOf" srcId="{98C0C3C8-EC3D-4856-992C-6DCEAB2B5CBE}" destId="{2ABF11DB-CC04-4631-AA2E-3209A6B2F411}" srcOrd="0" destOrd="1" presId="urn:microsoft.com/office/officeart/2018/5/layout/CenteredIconLabelDescriptionList"/>
    <dgm:cxn modelId="{FE4E9113-7B5F-4A91-AA13-E3B75D0D200B}" type="presOf" srcId="{AF960540-A878-4C6D-876E-52B63D190027}" destId="{7E0B5D23-DA9F-4793-9286-95DFF1C91C57}" srcOrd="0" destOrd="0" presId="urn:microsoft.com/office/officeart/2018/5/layout/CenteredIconLabelDescriptionList"/>
    <dgm:cxn modelId="{07102F16-DEB0-4724-9C87-35E004F98FD1}" srcId="{AD1BF928-0D2F-48F0-B64B-C7A32ED6ECF1}" destId="{BE4F5DB4-7D75-4FF8-BC63-4E5E260F61F7}" srcOrd="0" destOrd="0" parTransId="{8682CC5A-3CA2-47A9-8136-DAAC4DFD7375}" sibTransId="{3456B6EB-EA83-4C8E-AE65-47CD3EF235DC}"/>
    <dgm:cxn modelId="{948E4E18-DBA8-4DC5-AFCF-9E2D15BE3D56}" srcId="{0FED291C-48EE-489A-9F3E-EEF28CB90DFC}" destId="{C373420E-9AEE-47B6-BF3B-88756EF3EE1D}" srcOrd="1" destOrd="0" parTransId="{CFFAF249-E6CD-49C5-B36E-83C575499902}" sibTransId="{A61DFBEA-357B-45A3-8B91-938F5898EB91}"/>
    <dgm:cxn modelId="{7F5AB01E-2210-4B92-84BB-6B9387B49AEE}" type="presOf" srcId="{0F5C302E-7699-4026-AA62-9899ED34111E}" destId="{745C552F-3CA2-4216-B22A-DD93892D9A5A}" srcOrd="0" destOrd="0" presId="urn:microsoft.com/office/officeart/2018/5/layout/CenteredIconLabelDescriptionList"/>
    <dgm:cxn modelId="{EF7C2B31-CBCB-4944-9EA0-D75CBA09B4DC}" srcId="{7DA3C63E-3AD2-4F2A-B9FF-1D383A2751CD}" destId="{79868F39-BFE2-4C94-8E7B-C193B9DAD822}" srcOrd="0" destOrd="0" parTransId="{6E848CAB-54E6-43D5-8384-235B5EC2BCF9}" sibTransId="{58D8419E-78F0-4F6A-A273-B29504AFF55D}"/>
    <dgm:cxn modelId="{73B6D63A-00B7-4451-A6CA-0E75962A8AB3}" type="presOf" srcId="{AD1BF928-0D2F-48F0-B64B-C7A32ED6ECF1}" destId="{592FC6E6-6D3B-4908-BED4-CFA8686CD0A9}" srcOrd="0" destOrd="0" presId="urn:microsoft.com/office/officeart/2018/5/layout/CenteredIconLabelDescriptionList"/>
    <dgm:cxn modelId="{A76DCB48-AAF3-48FB-848D-67FC6F3C953E}" type="presOf" srcId="{56DB5CAF-1110-450B-A1C7-7511B71974C9}" destId="{BBBE59A1-96F1-401B-884E-95C05A1CB763}" srcOrd="0" destOrd="1" presId="urn:microsoft.com/office/officeart/2018/5/layout/CenteredIconLabelDescriptionList"/>
    <dgm:cxn modelId="{5845304A-7347-4A2B-B293-F3FB5DDA0174}" srcId="{AF960540-A878-4C6D-876E-52B63D190027}" destId="{D0A272C0-0DFA-4030-96CF-BC4900D4E7A2}" srcOrd="2" destOrd="0" parTransId="{4B477EA9-FC59-44F2-96FA-6D31BF1A5E14}" sibTransId="{0B1496E4-38A8-461F-8B16-B9E5BF843948}"/>
    <dgm:cxn modelId="{7B975870-B2CF-424A-B450-41CA7462CD6C}" srcId="{0F5C302E-7699-4026-AA62-9899ED34111E}" destId="{0FED291C-48EE-489A-9F3E-EEF28CB90DFC}" srcOrd="2" destOrd="0" parTransId="{AD2A5476-4904-4BED-B5BE-84B959CAF725}" sibTransId="{DD3E0D3B-3993-470F-A68E-91C361EDC9C7}"/>
    <dgm:cxn modelId="{D65AA851-3056-4E75-ADEE-13DAEE497D46}" type="presOf" srcId="{B1F06A45-D4A8-4DF5-98F1-F3BA02737C85}" destId="{E4EE0D78-9365-4B30-8251-0EC0F5B5DB1D}" srcOrd="0" destOrd="2" presId="urn:microsoft.com/office/officeart/2018/5/layout/CenteredIconLabelDescriptionList"/>
    <dgm:cxn modelId="{242FAF55-D77B-4E3B-BF02-9EE26F62CE88}" srcId="{0FED291C-48EE-489A-9F3E-EEF28CB90DFC}" destId="{B749EE1F-257E-4F9C-9ECC-FA5D4DD3C99C}" srcOrd="2" destOrd="0" parTransId="{5601E2C4-9396-4202-90F5-18F5637375D8}" sibTransId="{817832B3-8C4B-4D0C-A88E-2FE9FF1DC5E1}"/>
    <dgm:cxn modelId="{4D7E2156-12F0-4390-8100-891DA40F802C}" type="presOf" srcId="{F39F7868-D4AE-4F27-A95B-11363F663C5E}" destId="{3CBB7942-3045-42BF-8B48-E621D6D4F111}" srcOrd="0" destOrd="0" presId="urn:microsoft.com/office/officeart/2018/5/layout/CenteredIconLabelDescriptionList"/>
    <dgm:cxn modelId="{22FD5F77-BCC2-4851-AEAA-0B36A463B673}" type="presOf" srcId="{BE4F5DB4-7D75-4FF8-BC63-4E5E260F61F7}" destId="{22570411-105B-4762-92C2-4682FD3C590F}" srcOrd="0" destOrd="0" presId="urn:microsoft.com/office/officeart/2018/5/layout/CenteredIconLabelDescriptionList"/>
    <dgm:cxn modelId="{6B212B7F-905C-423B-BE19-4A468FB1EB78}" type="presOf" srcId="{D0A272C0-0DFA-4030-96CF-BC4900D4E7A2}" destId="{BBBE59A1-96F1-401B-884E-95C05A1CB763}" srcOrd="0" destOrd="2" presId="urn:microsoft.com/office/officeart/2018/5/layout/CenteredIconLabelDescriptionList"/>
    <dgm:cxn modelId="{40984290-92A1-4D78-BEE3-C2BE9A0DA3B5}" srcId="{0F5C302E-7699-4026-AA62-9899ED34111E}" destId="{AF960540-A878-4C6D-876E-52B63D190027}" srcOrd="1" destOrd="0" parTransId="{19AA74AD-DE4C-4289-809B-BAD0E1D91836}" sibTransId="{F10DA345-35F6-4ADA-8A3E-B7433C8AFF06}"/>
    <dgm:cxn modelId="{E7868D91-F35A-4208-8296-824501F588B2}" srcId="{AF960540-A878-4C6D-876E-52B63D190027}" destId="{1DFF472B-9390-4588-8794-C26B7C8B463F}" srcOrd="0" destOrd="0" parTransId="{1EAC2D32-6623-48A7-BD41-FFE72FA8DCC6}" sibTransId="{CCFCDD92-A5E1-4725-BB16-4B702255F69F}"/>
    <dgm:cxn modelId="{DC2D579A-397F-4918-B168-FE7EA49A3CB0}" srcId="{7DA3C63E-3AD2-4F2A-B9FF-1D383A2751CD}" destId="{CC69CCFE-A4D7-4DFF-899C-304831416FAC}" srcOrd="1" destOrd="0" parTransId="{8B76F7DA-7AE8-46DB-88FC-4E6DE1C7F3B6}" sibTransId="{ADCC5C1B-91EE-48D2-9FF5-838336AE4142}"/>
    <dgm:cxn modelId="{AD3E949B-435E-46EB-B898-2D451FA2FC46}" type="presOf" srcId="{0978479D-D806-40DB-8E4F-778BB4A60F20}" destId="{0678B327-DCED-4862-BB28-005EB28CA772}" srcOrd="0" destOrd="0" presId="urn:microsoft.com/office/officeart/2018/5/layout/CenteredIconLabelDescriptionList"/>
    <dgm:cxn modelId="{14839B9F-2DCF-47A2-9A5A-4F01A28CDE6A}" type="presOf" srcId="{C24A5A0F-96AC-491D-A16B-F4646A1A2423}" destId="{2ABF11DB-CC04-4631-AA2E-3209A6B2F411}" srcOrd="0" destOrd="0" presId="urn:microsoft.com/office/officeart/2018/5/layout/CenteredIconLabelDescriptionList"/>
    <dgm:cxn modelId="{B1869FA7-0713-4F2C-AFBC-86D6F2D40CFE}" srcId="{AF960540-A878-4C6D-876E-52B63D190027}" destId="{56DB5CAF-1110-450B-A1C7-7511B71974C9}" srcOrd="1" destOrd="0" parTransId="{F7A87BDF-5E1D-4BA3-8E42-58764A43978C}" sibTransId="{E030E028-2840-49EB-BA72-4DE14EC7151F}"/>
    <dgm:cxn modelId="{CAF5ABAB-876C-4C70-87E9-F1F9D38BC383}" srcId="{0FED291C-48EE-489A-9F3E-EEF28CB90DFC}" destId="{0978479D-D806-40DB-8E4F-778BB4A60F20}" srcOrd="0" destOrd="0" parTransId="{148455F0-6561-4314-8FE1-A946F92A8DE7}" sibTransId="{597489F7-58BF-4F90-AD0D-16B517FD10C0}"/>
    <dgm:cxn modelId="{3F46CDB6-E7A8-4209-8484-BDA204192600}" srcId="{7DA3C63E-3AD2-4F2A-B9FF-1D383A2751CD}" destId="{B1F06A45-D4A8-4DF5-98F1-F3BA02737C85}" srcOrd="2" destOrd="0" parTransId="{DA306AA1-3E3D-45F4-A5F7-BC866E6E6AF0}" sibTransId="{9BBB3D0E-AA18-48A9-9A10-CFB8E833108F}"/>
    <dgm:cxn modelId="{EAD6D6B7-EE65-40A6-B33F-6D1A81AC4CB0}" srcId="{0F5C302E-7699-4026-AA62-9899ED34111E}" destId="{7DA3C63E-3AD2-4F2A-B9FF-1D383A2751CD}" srcOrd="0" destOrd="0" parTransId="{2C243058-A418-4783-9579-64327D33B6EC}" sibTransId="{55F172A4-EAB7-433C-A033-825C22C7C1F7}"/>
    <dgm:cxn modelId="{2D966DB9-F672-4816-9DF0-A048DD4570A0}" srcId="{0F5C302E-7699-4026-AA62-9899ED34111E}" destId="{F39F7868-D4AE-4F27-A95B-11363F663C5E}" srcOrd="4" destOrd="0" parTransId="{E60EA652-D115-4155-83E5-23AA90CD5C18}" sibTransId="{37A92923-5566-464F-ACF5-B03AE04AC955}"/>
    <dgm:cxn modelId="{85F0D1CB-CCBC-407F-93FB-58BAEA4CE050}" srcId="{0F5C302E-7699-4026-AA62-9899ED34111E}" destId="{AD1BF928-0D2F-48F0-B64B-C7A32ED6ECF1}" srcOrd="3" destOrd="0" parTransId="{8D5FAD5C-7264-4D88-AC66-4E443366C2C0}" sibTransId="{24035592-62B7-408A-8942-76460DC1B99D}"/>
    <dgm:cxn modelId="{EB2C8BE0-94F3-4A37-979D-C181BCF14304}" type="presOf" srcId="{1DFF472B-9390-4588-8794-C26B7C8B463F}" destId="{BBBE59A1-96F1-401B-884E-95C05A1CB763}" srcOrd="0" destOrd="0" presId="urn:microsoft.com/office/officeart/2018/5/layout/CenteredIconLabelDescriptionList"/>
    <dgm:cxn modelId="{DE48D6E0-3E95-47B0-BD3C-E5B4D781AD2A}" type="presOf" srcId="{0FED291C-48EE-489A-9F3E-EEF28CB90DFC}" destId="{F4659F60-655D-40A2-BAFD-4ED61C83DAA9}" srcOrd="0" destOrd="0" presId="urn:microsoft.com/office/officeart/2018/5/layout/CenteredIconLabelDescriptionList"/>
    <dgm:cxn modelId="{69E0BBE1-A8C0-4ACE-8A48-8BB8B33314E5}" type="presOf" srcId="{79868F39-BFE2-4C94-8E7B-C193B9DAD822}" destId="{E4EE0D78-9365-4B30-8251-0EC0F5B5DB1D}" srcOrd="0" destOrd="0" presId="urn:microsoft.com/office/officeart/2018/5/layout/CenteredIconLabelDescriptionList"/>
    <dgm:cxn modelId="{C0CB97F4-0180-4747-92F1-9C0B2AFE6963}" srcId="{F39F7868-D4AE-4F27-A95B-11363F663C5E}" destId="{C24A5A0F-96AC-491D-A16B-F4646A1A2423}" srcOrd="0" destOrd="0" parTransId="{855B0F86-EBC9-40B0-8BD9-D7D1F94A4305}" sibTransId="{092A8E51-746C-4901-B616-A1A638209DD2}"/>
    <dgm:cxn modelId="{C5A12CFD-17AA-4250-906A-15EC39F46833}" type="presOf" srcId="{B749EE1F-257E-4F9C-9ECC-FA5D4DD3C99C}" destId="{0678B327-DCED-4862-BB28-005EB28CA772}" srcOrd="0" destOrd="2" presId="urn:microsoft.com/office/officeart/2018/5/layout/CenteredIconLabelDescriptionList"/>
    <dgm:cxn modelId="{E76FECFE-BF85-42CB-B6BC-8700F262B6D5}" type="presOf" srcId="{CC69CCFE-A4D7-4DFF-899C-304831416FAC}" destId="{E4EE0D78-9365-4B30-8251-0EC0F5B5DB1D}" srcOrd="0" destOrd="1" presId="urn:microsoft.com/office/officeart/2018/5/layout/CenteredIconLabelDescriptionList"/>
    <dgm:cxn modelId="{480548B8-A555-411A-8504-6921C7E062DC}" type="presParOf" srcId="{745C552F-3CA2-4216-B22A-DD93892D9A5A}" destId="{5970D20D-8A8A-4395-9BF5-3B661CE70BB2}" srcOrd="0" destOrd="0" presId="urn:microsoft.com/office/officeart/2018/5/layout/CenteredIconLabelDescriptionList"/>
    <dgm:cxn modelId="{50E32337-09E2-4BA2-9D52-56EB886636F6}" type="presParOf" srcId="{5970D20D-8A8A-4395-9BF5-3B661CE70BB2}" destId="{3394ABE5-08C3-4AB9-ADD4-47A5C98EDAAB}" srcOrd="0" destOrd="0" presId="urn:microsoft.com/office/officeart/2018/5/layout/CenteredIconLabelDescriptionList"/>
    <dgm:cxn modelId="{F775BA42-62CA-4D43-9DE1-E54CBF6ADD3E}" type="presParOf" srcId="{5970D20D-8A8A-4395-9BF5-3B661CE70BB2}" destId="{27C1B32C-2DC1-4A06-801D-86C387A32C1E}" srcOrd="1" destOrd="0" presId="urn:microsoft.com/office/officeart/2018/5/layout/CenteredIconLabelDescriptionList"/>
    <dgm:cxn modelId="{103C22F5-9633-42CB-ACB9-AF7DFE3DC75D}" type="presParOf" srcId="{5970D20D-8A8A-4395-9BF5-3B661CE70BB2}" destId="{E1161953-F543-4FBF-BDA4-7C9749728C1A}" srcOrd="2" destOrd="0" presId="urn:microsoft.com/office/officeart/2018/5/layout/CenteredIconLabelDescriptionList"/>
    <dgm:cxn modelId="{D84771D6-29E4-4245-A7D8-B2505195D18E}" type="presParOf" srcId="{5970D20D-8A8A-4395-9BF5-3B661CE70BB2}" destId="{0C1AB451-0201-4568-BA70-85DB070F600A}" srcOrd="3" destOrd="0" presId="urn:microsoft.com/office/officeart/2018/5/layout/CenteredIconLabelDescriptionList"/>
    <dgm:cxn modelId="{D1E4AF60-F755-4B35-B6B0-3EBCEAD0CD28}" type="presParOf" srcId="{5970D20D-8A8A-4395-9BF5-3B661CE70BB2}" destId="{E4EE0D78-9365-4B30-8251-0EC0F5B5DB1D}" srcOrd="4" destOrd="0" presId="urn:microsoft.com/office/officeart/2018/5/layout/CenteredIconLabelDescriptionList"/>
    <dgm:cxn modelId="{2609F27E-F3A2-4B17-8B77-DB423E24D010}" type="presParOf" srcId="{745C552F-3CA2-4216-B22A-DD93892D9A5A}" destId="{E64D3CDF-800D-4A5D-8C75-185B6BB54C7F}" srcOrd="1" destOrd="0" presId="urn:microsoft.com/office/officeart/2018/5/layout/CenteredIconLabelDescriptionList"/>
    <dgm:cxn modelId="{96DC1A06-AF9E-4E59-A224-F080C7384577}" type="presParOf" srcId="{745C552F-3CA2-4216-B22A-DD93892D9A5A}" destId="{B3AAE325-0906-494A-9E24-007D8FBA2DDE}" srcOrd="2" destOrd="0" presId="urn:microsoft.com/office/officeart/2018/5/layout/CenteredIconLabelDescriptionList"/>
    <dgm:cxn modelId="{89B7729A-D7A7-4113-B5EB-39CB520192C7}" type="presParOf" srcId="{B3AAE325-0906-494A-9E24-007D8FBA2DDE}" destId="{08720CF7-2C31-4F52-8616-CC439E93AF19}" srcOrd="0" destOrd="0" presId="urn:microsoft.com/office/officeart/2018/5/layout/CenteredIconLabelDescriptionList"/>
    <dgm:cxn modelId="{F7AB3800-585D-444B-A638-20F61F2A1BC9}" type="presParOf" srcId="{B3AAE325-0906-494A-9E24-007D8FBA2DDE}" destId="{1867FD82-0378-4EA3-BFDA-58EFD61AA8F8}" srcOrd="1" destOrd="0" presId="urn:microsoft.com/office/officeart/2018/5/layout/CenteredIconLabelDescriptionList"/>
    <dgm:cxn modelId="{9665DD99-7A22-445B-8B75-D80F798757D8}" type="presParOf" srcId="{B3AAE325-0906-494A-9E24-007D8FBA2DDE}" destId="{7E0B5D23-DA9F-4793-9286-95DFF1C91C57}" srcOrd="2" destOrd="0" presId="urn:microsoft.com/office/officeart/2018/5/layout/CenteredIconLabelDescriptionList"/>
    <dgm:cxn modelId="{8CC83907-DCBF-4E2A-BC0D-A9AFEFAD42A1}" type="presParOf" srcId="{B3AAE325-0906-494A-9E24-007D8FBA2DDE}" destId="{BB21E796-3D96-47D4-A3AC-FA659A1E50C0}" srcOrd="3" destOrd="0" presId="urn:microsoft.com/office/officeart/2018/5/layout/CenteredIconLabelDescriptionList"/>
    <dgm:cxn modelId="{090FD277-FD73-4E2E-923B-1C873BADF355}" type="presParOf" srcId="{B3AAE325-0906-494A-9E24-007D8FBA2DDE}" destId="{BBBE59A1-96F1-401B-884E-95C05A1CB763}" srcOrd="4" destOrd="0" presId="urn:microsoft.com/office/officeart/2018/5/layout/CenteredIconLabelDescriptionList"/>
    <dgm:cxn modelId="{57B8203D-CA40-4D76-A703-61B120C2CF72}" type="presParOf" srcId="{745C552F-3CA2-4216-B22A-DD93892D9A5A}" destId="{549DA20A-FD6D-4B31-9D2B-DEE46D83724F}" srcOrd="3" destOrd="0" presId="urn:microsoft.com/office/officeart/2018/5/layout/CenteredIconLabelDescriptionList"/>
    <dgm:cxn modelId="{1BA84714-C053-4AB0-8DBC-D77B12336CE5}" type="presParOf" srcId="{745C552F-3CA2-4216-B22A-DD93892D9A5A}" destId="{154021C8-FC5B-4FE9-AEC3-A1AB3E63FD6A}" srcOrd="4" destOrd="0" presId="urn:microsoft.com/office/officeart/2018/5/layout/CenteredIconLabelDescriptionList"/>
    <dgm:cxn modelId="{3EA3B27A-7F37-43EE-A20C-8A375F7F5CE7}" type="presParOf" srcId="{154021C8-FC5B-4FE9-AEC3-A1AB3E63FD6A}" destId="{9480FEC0-2D62-41FC-A6C6-BA2978C2DABE}" srcOrd="0" destOrd="0" presId="urn:microsoft.com/office/officeart/2018/5/layout/CenteredIconLabelDescriptionList"/>
    <dgm:cxn modelId="{DB5371AC-4E5A-4FBD-B916-C4EA3243DEF7}" type="presParOf" srcId="{154021C8-FC5B-4FE9-AEC3-A1AB3E63FD6A}" destId="{0CBFC900-9330-4430-800A-8699DAFB7227}" srcOrd="1" destOrd="0" presId="urn:microsoft.com/office/officeart/2018/5/layout/CenteredIconLabelDescriptionList"/>
    <dgm:cxn modelId="{BBE1F21E-0025-4FC9-9B0E-10CCA944D225}" type="presParOf" srcId="{154021C8-FC5B-4FE9-AEC3-A1AB3E63FD6A}" destId="{F4659F60-655D-40A2-BAFD-4ED61C83DAA9}" srcOrd="2" destOrd="0" presId="urn:microsoft.com/office/officeart/2018/5/layout/CenteredIconLabelDescriptionList"/>
    <dgm:cxn modelId="{B2BA657F-1069-4FAE-AC78-95E928F62926}" type="presParOf" srcId="{154021C8-FC5B-4FE9-AEC3-A1AB3E63FD6A}" destId="{154360CF-2867-45BB-B75F-EDF1445E64CF}" srcOrd="3" destOrd="0" presId="urn:microsoft.com/office/officeart/2018/5/layout/CenteredIconLabelDescriptionList"/>
    <dgm:cxn modelId="{ABA1F75C-1CF4-49B1-92F3-F1014E23D4A0}" type="presParOf" srcId="{154021C8-FC5B-4FE9-AEC3-A1AB3E63FD6A}" destId="{0678B327-DCED-4862-BB28-005EB28CA772}" srcOrd="4" destOrd="0" presId="urn:microsoft.com/office/officeart/2018/5/layout/CenteredIconLabelDescriptionList"/>
    <dgm:cxn modelId="{F21A5568-14CE-4677-A3C0-4E26545F2AF8}" type="presParOf" srcId="{745C552F-3CA2-4216-B22A-DD93892D9A5A}" destId="{3469CB19-0745-477C-85F0-3F67E175258A}" srcOrd="5" destOrd="0" presId="urn:microsoft.com/office/officeart/2018/5/layout/CenteredIconLabelDescriptionList"/>
    <dgm:cxn modelId="{0AA683BB-E203-448D-B07D-993C85EE55FD}" type="presParOf" srcId="{745C552F-3CA2-4216-B22A-DD93892D9A5A}" destId="{B3743DA6-6C99-4B52-B4D0-14149419F614}" srcOrd="6" destOrd="0" presId="urn:microsoft.com/office/officeart/2018/5/layout/CenteredIconLabelDescriptionList"/>
    <dgm:cxn modelId="{B4A8DE49-F1DA-464A-A785-E7459D34860F}" type="presParOf" srcId="{B3743DA6-6C99-4B52-B4D0-14149419F614}" destId="{0C8C74CF-26A5-4268-8DFF-D7D681E3EAFE}" srcOrd="0" destOrd="0" presId="urn:microsoft.com/office/officeart/2018/5/layout/CenteredIconLabelDescriptionList"/>
    <dgm:cxn modelId="{425C4358-2EB4-4E68-8802-BD06C7502C28}" type="presParOf" srcId="{B3743DA6-6C99-4B52-B4D0-14149419F614}" destId="{9B058B99-5A90-4724-B255-1D3EE0C14D25}" srcOrd="1" destOrd="0" presId="urn:microsoft.com/office/officeart/2018/5/layout/CenteredIconLabelDescriptionList"/>
    <dgm:cxn modelId="{06FA8244-BF37-4E46-8403-F43DE4DBF2BC}" type="presParOf" srcId="{B3743DA6-6C99-4B52-B4D0-14149419F614}" destId="{592FC6E6-6D3B-4908-BED4-CFA8686CD0A9}" srcOrd="2" destOrd="0" presId="urn:microsoft.com/office/officeart/2018/5/layout/CenteredIconLabelDescriptionList"/>
    <dgm:cxn modelId="{FFC11AFE-0AD9-4604-9824-BFD5A1E0AD49}" type="presParOf" srcId="{B3743DA6-6C99-4B52-B4D0-14149419F614}" destId="{BB5441C2-F3C6-4247-8B5E-FEFE7FBE900D}" srcOrd="3" destOrd="0" presId="urn:microsoft.com/office/officeart/2018/5/layout/CenteredIconLabelDescriptionList"/>
    <dgm:cxn modelId="{9AAA5F05-CECD-46E0-A4D1-D4A780CC9366}" type="presParOf" srcId="{B3743DA6-6C99-4B52-B4D0-14149419F614}" destId="{22570411-105B-4762-92C2-4682FD3C590F}" srcOrd="4" destOrd="0" presId="urn:microsoft.com/office/officeart/2018/5/layout/CenteredIconLabelDescriptionList"/>
    <dgm:cxn modelId="{4F08AA6D-8C67-401F-A045-DA3B2547B664}" type="presParOf" srcId="{745C552F-3CA2-4216-B22A-DD93892D9A5A}" destId="{1FF12B0A-A49D-4C6D-83E2-5541B43B2A24}" srcOrd="7" destOrd="0" presId="urn:microsoft.com/office/officeart/2018/5/layout/CenteredIconLabelDescriptionList"/>
    <dgm:cxn modelId="{67EEF15D-865B-4A61-AB8F-5C20D2F50784}" type="presParOf" srcId="{745C552F-3CA2-4216-B22A-DD93892D9A5A}" destId="{9D6041D8-83D4-4F52-96BF-4950CF2BE765}" srcOrd="8" destOrd="0" presId="urn:microsoft.com/office/officeart/2018/5/layout/CenteredIconLabelDescriptionList"/>
    <dgm:cxn modelId="{57D35BAB-47BC-46BE-984F-42CC8AC31F98}" type="presParOf" srcId="{9D6041D8-83D4-4F52-96BF-4950CF2BE765}" destId="{4DED374E-CE37-403B-84B3-BD9F165A6BE4}" srcOrd="0" destOrd="0" presId="urn:microsoft.com/office/officeart/2018/5/layout/CenteredIconLabelDescriptionList"/>
    <dgm:cxn modelId="{26F63FA2-EA0A-4435-84F9-E50F44C035A1}" type="presParOf" srcId="{9D6041D8-83D4-4F52-96BF-4950CF2BE765}" destId="{CB87E138-6D5A-47F1-81A9-0E0071B3D7BA}" srcOrd="1" destOrd="0" presId="urn:microsoft.com/office/officeart/2018/5/layout/CenteredIconLabelDescriptionList"/>
    <dgm:cxn modelId="{292D7BB6-B487-4D5D-A513-C7FC750EB5EA}" type="presParOf" srcId="{9D6041D8-83D4-4F52-96BF-4950CF2BE765}" destId="{3CBB7942-3045-42BF-8B48-E621D6D4F111}" srcOrd="2" destOrd="0" presId="urn:microsoft.com/office/officeart/2018/5/layout/CenteredIconLabelDescriptionList"/>
    <dgm:cxn modelId="{FBDA7A9A-410F-4E0B-840A-F39FE6578172}" type="presParOf" srcId="{9D6041D8-83D4-4F52-96BF-4950CF2BE765}" destId="{67BEED5D-ABB4-438F-999D-2358D8C74908}" srcOrd="3" destOrd="0" presId="urn:microsoft.com/office/officeart/2018/5/layout/CenteredIconLabelDescriptionList"/>
    <dgm:cxn modelId="{DE2F8829-DEA4-4C0D-BCA7-17F6E4BFD872}" type="presParOf" srcId="{9D6041D8-83D4-4F52-96BF-4950CF2BE765}" destId="{2ABF11DB-CC04-4631-AA2E-3209A6B2F411}" srcOrd="4" destOrd="0" presId="urn:microsoft.com/office/officeart/2018/5/layout/CenteredIconLabelDescriptionList"/>
  </dgm:cxnLst>
  <dgm:bg>
    <a:solidFill>
      <a:schemeClr val="tx1"/>
    </a:solid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C9DF6D4-5541-4680-AE7E-1AF00EAABFE5}"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B952FC3A-B28E-4652-B2D4-F86964554B00}">
      <dgm:prSet/>
      <dgm:spPr/>
      <dgm:t>
        <a:bodyPr/>
        <a:lstStyle/>
        <a:p>
          <a:pPr>
            <a:lnSpc>
              <a:spcPct val="100000"/>
            </a:lnSpc>
            <a:defRPr cap="all"/>
          </a:pPr>
          <a:r>
            <a:rPr lang="en-US" dirty="0">
              <a:solidFill>
                <a:schemeClr val="bg2"/>
              </a:solidFill>
            </a:rPr>
            <a:t>Car prices exhibit significant variations based on brand and body style. Some brands, including Bugatti, Maybach, and Rolls Royce, boast higher average MSRPs than others. The choice of body style similarly impacts the price spectrum, with specific styles commanding higher prices.</a:t>
          </a:r>
        </a:p>
      </dgm:t>
    </dgm:pt>
    <dgm:pt modelId="{50C5FF95-45EE-474D-969A-B872A9588883}" type="parTrans" cxnId="{45B238C4-185F-44A0-881D-AA70E1922A53}">
      <dgm:prSet/>
      <dgm:spPr/>
      <dgm:t>
        <a:bodyPr/>
        <a:lstStyle/>
        <a:p>
          <a:endParaRPr lang="en-US"/>
        </a:p>
      </dgm:t>
    </dgm:pt>
    <dgm:pt modelId="{1BB5CF30-712B-4F60-927D-DDBE2354C6D2}" type="sibTrans" cxnId="{45B238C4-185F-44A0-881D-AA70E1922A53}">
      <dgm:prSet/>
      <dgm:spPr/>
      <dgm:t>
        <a:bodyPr/>
        <a:lstStyle/>
        <a:p>
          <a:endParaRPr lang="en-US"/>
        </a:p>
      </dgm:t>
    </dgm:pt>
    <dgm:pt modelId="{6A9EEF2C-DB79-4B68-BED0-2F698158BD53}">
      <dgm:prSet custT="1"/>
      <dgm:spPr/>
      <dgm:t>
        <a:bodyPr/>
        <a:lstStyle/>
        <a:p>
          <a:pPr marL="0" lvl="0" indent="0" algn="ctr" defTabSz="488950">
            <a:lnSpc>
              <a:spcPct val="100000"/>
            </a:lnSpc>
            <a:spcBef>
              <a:spcPct val="0"/>
            </a:spcBef>
            <a:spcAft>
              <a:spcPct val="35000"/>
            </a:spcAft>
            <a:buNone/>
            <a:defRPr cap="all"/>
          </a:pPr>
          <a:r>
            <a:rPr lang="en-US" sz="1100" kern="1200" cap="all" dirty="0">
              <a:solidFill>
                <a:srgbClr val="ECE4E9"/>
              </a:solidFill>
              <a:latin typeface="Neue Haas Grotesk Text Pro"/>
              <a:ea typeface="+mn-ea"/>
              <a:cs typeface="+mn-cs"/>
            </a:rPr>
            <a:t>Engine power, measured in horsepower, plays a pivotal role in determining car prices. Cars with higher horsepower generally come with higher average costs, indicating that customers are willing to pay a premium for enhanced engine performance.</a:t>
          </a:r>
        </a:p>
      </dgm:t>
    </dgm:pt>
    <dgm:pt modelId="{01EBA6B0-39E7-4301-82BF-D297AF02E79C}" type="parTrans" cxnId="{B5F885CE-CC0F-447B-BB64-75820C0482B9}">
      <dgm:prSet/>
      <dgm:spPr/>
      <dgm:t>
        <a:bodyPr/>
        <a:lstStyle/>
        <a:p>
          <a:endParaRPr lang="en-US"/>
        </a:p>
      </dgm:t>
    </dgm:pt>
    <dgm:pt modelId="{62756678-9FCD-40DB-B9A8-6F4BD941CE92}" type="sibTrans" cxnId="{B5F885CE-CC0F-447B-BB64-75820C0482B9}">
      <dgm:prSet/>
      <dgm:spPr/>
      <dgm:t>
        <a:bodyPr/>
        <a:lstStyle/>
        <a:p>
          <a:endParaRPr lang="en-US"/>
        </a:p>
      </dgm:t>
    </dgm:pt>
    <dgm:pt modelId="{7B74D7D2-2CD5-4583-A403-9B5546453856}">
      <dgm:prSet custT="1"/>
      <dgm:spPr/>
      <dgm:t>
        <a:bodyPr/>
        <a:lstStyle/>
        <a:p>
          <a:pPr marL="0" lvl="0" indent="0" algn="ctr" defTabSz="488950">
            <a:lnSpc>
              <a:spcPct val="100000"/>
            </a:lnSpc>
            <a:spcBef>
              <a:spcPct val="0"/>
            </a:spcBef>
            <a:spcAft>
              <a:spcPct val="35000"/>
            </a:spcAft>
            <a:buNone/>
            <a:defRPr cap="all"/>
          </a:pPr>
          <a:r>
            <a:rPr lang="en-US" sz="1100" kern="1200" cap="all" dirty="0">
              <a:solidFill>
                <a:srgbClr val="ECE4E9"/>
              </a:solidFill>
              <a:latin typeface="Neue Haas Grotesk Text Pro"/>
              <a:ea typeface="+mn-ea"/>
              <a:cs typeface="+mn-cs"/>
            </a:rPr>
            <a:t>The analysis underscores the relative significance of various car features in influencing prices. Engine cylinder count, MPG (both city and highway), engine HP, vehicle style, and fuel type all contribute to the pricing dynamics of cars. Understanding these factors is crucial for car manufacturers in setting competitive prices and meeting customer demands effectively.</a:t>
          </a:r>
        </a:p>
      </dgm:t>
    </dgm:pt>
    <dgm:pt modelId="{8BC3FD8D-9EDF-484F-9080-C082B010E976}" type="parTrans" cxnId="{ECAD10C3-D4BB-4206-B4D7-3D43A9564F7E}">
      <dgm:prSet/>
      <dgm:spPr/>
      <dgm:t>
        <a:bodyPr/>
        <a:lstStyle/>
        <a:p>
          <a:endParaRPr lang="en-US"/>
        </a:p>
      </dgm:t>
    </dgm:pt>
    <dgm:pt modelId="{9A262C8F-718B-476C-BA5D-607C34AB6D60}" type="sibTrans" cxnId="{ECAD10C3-D4BB-4206-B4D7-3D43A9564F7E}">
      <dgm:prSet/>
      <dgm:spPr/>
      <dgm:t>
        <a:bodyPr/>
        <a:lstStyle/>
        <a:p>
          <a:endParaRPr lang="en-US"/>
        </a:p>
      </dgm:t>
    </dgm:pt>
    <dgm:pt modelId="{3DE2AAA8-140C-4ABE-A19B-6660CDA1AA90}">
      <dgm:prSet custT="1"/>
      <dgm:spPr/>
      <dgm:t>
        <a:bodyPr/>
        <a:lstStyle/>
        <a:p>
          <a:pPr marL="0" lvl="0" indent="0" algn="ctr" defTabSz="488950">
            <a:lnSpc>
              <a:spcPct val="100000"/>
            </a:lnSpc>
            <a:spcBef>
              <a:spcPct val="0"/>
            </a:spcBef>
            <a:spcAft>
              <a:spcPct val="35000"/>
            </a:spcAft>
            <a:buNone/>
            <a:defRPr cap="all"/>
          </a:pPr>
          <a:r>
            <a:rPr lang="en-US" sz="1100" kern="1200" cap="all" dirty="0">
              <a:solidFill>
                <a:srgbClr val="ECE4E9"/>
              </a:solidFill>
              <a:latin typeface="Neue Haas Grotesk Text Pro"/>
              <a:ea typeface="+mn-ea"/>
              <a:cs typeface="+mn-cs"/>
            </a:rPr>
            <a:t>Furthermore, the analysis unveils variations in fuel efficiency across different body styles and model years. While overall fuel efficiency has improved, differences persist among various body styles over time. This information serves as a valuable guide for car buyers, assisting them in making informed choices by selecting more fuel-efficient options.</a:t>
          </a:r>
        </a:p>
      </dgm:t>
    </dgm:pt>
    <dgm:pt modelId="{D588F4C6-3E01-49C6-904D-7F870C3818C6}" type="parTrans" cxnId="{F9A511C9-646E-49B7-8ADE-00C146832132}">
      <dgm:prSet/>
      <dgm:spPr/>
      <dgm:t>
        <a:bodyPr/>
        <a:lstStyle/>
        <a:p>
          <a:endParaRPr lang="en-US"/>
        </a:p>
      </dgm:t>
    </dgm:pt>
    <dgm:pt modelId="{1C58C0CD-6893-4369-9D3B-62D3B1C80021}" type="sibTrans" cxnId="{F9A511C9-646E-49B7-8ADE-00C146832132}">
      <dgm:prSet/>
      <dgm:spPr/>
      <dgm:t>
        <a:bodyPr/>
        <a:lstStyle/>
        <a:p>
          <a:endParaRPr lang="en-US"/>
        </a:p>
      </dgm:t>
    </dgm:pt>
    <dgm:pt modelId="{02064999-5D93-4558-B9BF-ECBEB8A908D7}" type="pres">
      <dgm:prSet presAssocID="{CC9DF6D4-5541-4680-AE7E-1AF00EAABFE5}" presName="root" presStyleCnt="0">
        <dgm:presLayoutVars>
          <dgm:dir/>
          <dgm:resizeHandles val="exact"/>
        </dgm:presLayoutVars>
      </dgm:prSet>
      <dgm:spPr/>
    </dgm:pt>
    <dgm:pt modelId="{BF64937C-3B5B-4F28-8304-1E9AE3ACA26E}" type="pres">
      <dgm:prSet presAssocID="{B952FC3A-B28E-4652-B2D4-F86964554B00}" presName="compNode" presStyleCnt="0"/>
      <dgm:spPr/>
    </dgm:pt>
    <dgm:pt modelId="{E7013F45-17AC-423F-ABDB-F400938C6673}" type="pres">
      <dgm:prSet presAssocID="{B952FC3A-B28E-4652-B2D4-F86964554B00}" presName="iconBgRect" presStyleLbl="bgShp" presStyleIdx="0" presStyleCnt="4"/>
      <dgm:spPr>
        <a:solidFill>
          <a:srgbClr val="00203F"/>
        </a:solidFill>
      </dgm:spPr>
    </dgm:pt>
    <dgm:pt modelId="{1E70E7F0-8633-4BA0-AB5C-D303B39690CF}" type="pres">
      <dgm:prSet presAssocID="{B952FC3A-B28E-4652-B2D4-F86964554B0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cooter"/>
        </a:ext>
      </dgm:extLst>
    </dgm:pt>
    <dgm:pt modelId="{34EBDD14-7AB0-4A65-9B17-ED3D51D0C578}" type="pres">
      <dgm:prSet presAssocID="{B952FC3A-B28E-4652-B2D4-F86964554B00}" presName="spaceRect" presStyleCnt="0"/>
      <dgm:spPr/>
    </dgm:pt>
    <dgm:pt modelId="{4CEBEA57-AC7A-4080-8237-5DE468563664}" type="pres">
      <dgm:prSet presAssocID="{B952FC3A-B28E-4652-B2D4-F86964554B00}" presName="textRect" presStyleLbl="revTx" presStyleIdx="0" presStyleCnt="4">
        <dgm:presLayoutVars>
          <dgm:chMax val="1"/>
          <dgm:chPref val="1"/>
        </dgm:presLayoutVars>
      </dgm:prSet>
      <dgm:spPr/>
    </dgm:pt>
    <dgm:pt modelId="{2397936D-6F9D-407F-BB34-678E6FBCC80E}" type="pres">
      <dgm:prSet presAssocID="{1BB5CF30-712B-4F60-927D-DDBE2354C6D2}" presName="sibTrans" presStyleCnt="0"/>
      <dgm:spPr/>
    </dgm:pt>
    <dgm:pt modelId="{C622DB85-7A84-4260-9324-760640AE7554}" type="pres">
      <dgm:prSet presAssocID="{6A9EEF2C-DB79-4B68-BED0-2F698158BD53}" presName="compNode" presStyleCnt="0"/>
      <dgm:spPr/>
    </dgm:pt>
    <dgm:pt modelId="{57175C98-AE39-4E11-A28D-5D9AB40ADF08}" type="pres">
      <dgm:prSet presAssocID="{6A9EEF2C-DB79-4B68-BED0-2F698158BD53}" presName="iconBgRect" presStyleLbl="bgShp" presStyleIdx="1" presStyleCnt="4"/>
      <dgm:spPr>
        <a:solidFill>
          <a:srgbClr val="00203F"/>
        </a:solidFill>
      </dgm:spPr>
    </dgm:pt>
    <dgm:pt modelId="{47FE2B7E-DA76-4091-AE9D-3CA74BFA20D2}" type="pres">
      <dgm:prSet presAssocID="{6A9EEF2C-DB79-4B68-BED0-2F698158BD53}"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Electric Car"/>
        </a:ext>
      </dgm:extLst>
    </dgm:pt>
    <dgm:pt modelId="{FEA90B03-8A9F-4A79-9F30-E8728B179295}" type="pres">
      <dgm:prSet presAssocID="{6A9EEF2C-DB79-4B68-BED0-2F698158BD53}" presName="spaceRect" presStyleCnt="0"/>
      <dgm:spPr/>
    </dgm:pt>
    <dgm:pt modelId="{F0EA5D9F-0B41-4D37-8942-C2238BD06118}" type="pres">
      <dgm:prSet presAssocID="{6A9EEF2C-DB79-4B68-BED0-2F698158BD53}" presName="textRect" presStyleLbl="revTx" presStyleIdx="1" presStyleCnt="4">
        <dgm:presLayoutVars>
          <dgm:chMax val="1"/>
          <dgm:chPref val="1"/>
        </dgm:presLayoutVars>
      </dgm:prSet>
      <dgm:spPr/>
    </dgm:pt>
    <dgm:pt modelId="{29A6DC27-FF69-4D6C-9777-B592B6FA34AA}" type="pres">
      <dgm:prSet presAssocID="{62756678-9FCD-40DB-B9A8-6F4BD941CE92}" presName="sibTrans" presStyleCnt="0"/>
      <dgm:spPr/>
    </dgm:pt>
    <dgm:pt modelId="{886013CF-0DD1-4A9C-9A90-C974A71632F5}" type="pres">
      <dgm:prSet presAssocID="{7B74D7D2-2CD5-4583-A403-9B5546453856}" presName="compNode" presStyleCnt="0"/>
      <dgm:spPr/>
    </dgm:pt>
    <dgm:pt modelId="{B13C06DB-3A17-4004-A39E-EC945FDC5E15}" type="pres">
      <dgm:prSet presAssocID="{7B74D7D2-2CD5-4583-A403-9B5546453856}" presName="iconBgRect" presStyleLbl="bgShp" presStyleIdx="2" presStyleCnt="4"/>
      <dgm:spPr>
        <a:solidFill>
          <a:srgbClr val="00203F"/>
        </a:solidFill>
        <a:ln>
          <a:solidFill>
            <a:srgbClr val="00203F"/>
          </a:solidFill>
        </a:ln>
      </dgm:spPr>
    </dgm:pt>
    <dgm:pt modelId="{F9521E0C-CC82-4391-9953-1DB88DFD4FB7}" type="pres">
      <dgm:prSet presAssocID="{7B74D7D2-2CD5-4583-A403-9B554645385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ar"/>
        </a:ext>
      </dgm:extLst>
    </dgm:pt>
    <dgm:pt modelId="{61E0C88A-1C22-4C7F-BA47-0F6029293743}" type="pres">
      <dgm:prSet presAssocID="{7B74D7D2-2CD5-4583-A403-9B5546453856}" presName="spaceRect" presStyleCnt="0"/>
      <dgm:spPr/>
    </dgm:pt>
    <dgm:pt modelId="{78E7F31E-B62F-4E54-8672-6AD802F0FC8C}" type="pres">
      <dgm:prSet presAssocID="{7B74D7D2-2CD5-4583-A403-9B5546453856}" presName="textRect" presStyleLbl="revTx" presStyleIdx="2" presStyleCnt="4">
        <dgm:presLayoutVars>
          <dgm:chMax val="1"/>
          <dgm:chPref val="1"/>
        </dgm:presLayoutVars>
      </dgm:prSet>
      <dgm:spPr/>
    </dgm:pt>
    <dgm:pt modelId="{CC1CCE34-91A2-4667-9936-CF2DC1E29651}" type="pres">
      <dgm:prSet presAssocID="{9A262C8F-718B-476C-BA5D-607C34AB6D60}" presName="sibTrans" presStyleCnt="0"/>
      <dgm:spPr/>
    </dgm:pt>
    <dgm:pt modelId="{796964A3-0563-4AEE-8A82-4120B0C64723}" type="pres">
      <dgm:prSet presAssocID="{3DE2AAA8-140C-4ABE-A19B-6660CDA1AA90}" presName="compNode" presStyleCnt="0"/>
      <dgm:spPr/>
    </dgm:pt>
    <dgm:pt modelId="{26A43098-EF00-45EA-987E-588D4DB50B9A}" type="pres">
      <dgm:prSet presAssocID="{3DE2AAA8-140C-4ABE-A19B-6660CDA1AA90}" presName="iconBgRect" presStyleLbl="bgShp" presStyleIdx="3" presStyleCnt="4"/>
      <dgm:spPr>
        <a:solidFill>
          <a:srgbClr val="00203F"/>
        </a:solidFill>
      </dgm:spPr>
    </dgm:pt>
    <dgm:pt modelId="{2F77B784-E2A5-447F-B100-8CCCE379CB73}" type="pres">
      <dgm:prSet presAssocID="{3DE2AAA8-140C-4ABE-A19B-6660CDA1AA90}"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Gauge"/>
        </a:ext>
      </dgm:extLst>
    </dgm:pt>
    <dgm:pt modelId="{B3A84E24-1A77-4CB2-BEB4-C601BDA02057}" type="pres">
      <dgm:prSet presAssocID="{3DE2AAA8-140C-4ABE-A19B-6660CDA1AA90}" presName="spaceRect" presStyleCnt="0"/>
      <dgm:spPr/>
    </dgm:pt>
    <dgm:pt modelId="{76B357D0-4A53-493F-94EB-83A96AFD1439}" type="pres">
      <dgm:prSet presAssocID="{3DE2AAA8-140C-4ABE-A19B-6660CDA1AA90}" presName="textRect" presStyleLbl="revTx" presStyleIdx="3" presStyleCnt="4">
        <dgm:presLayoutVars>
          <dgm:chMax val="1"/>
          <dgm:chPref val="1"/>
        </dgm:presLayoutVars>
      </dgm:prSet>
      <dgm:spPr/>
    </dgm:pt>
  </dgm:ptLst>
  <dgm:cxnLst>
    <dgm:cxn modelId="{B5DC4B40-D984-439A-A550-B10758127DF3}" type="presOf" srcId="{B952FC3A-B28E-4652-B2D4-F86964554B00}" destId="{4CEBEA57-AC7A-4080-8237-5DE468563664}" srcOrd="0" destOrd="0" presId="urn:microsoft.com/office/officeart/2018/5/layout/IconCircleLabelList"/>
    <dgm:cxn modelId="{034B7A5B-F39A-4DD0-9F37-833556022898}" type="presOf" srcId="{3DE2AAA8-140C-4ABE-A19B-6660CDA1AA90}" destId="{76B357D0-4A53-493F-94EB-83A96AFD1439}" srcOrd="0" destOrd="0" presId="urn:microsoft.com/office/officeart/2018/5/layout/IconCircleLabelList"/>
    <dgm:cxn modelId="{1CC29D5F-2A72-47A3-A3CF-55AEE7A21A3A}" type="presOf" srcId="{7B74D7D2-2CD5-4583-A403-9B5546453856}" destId="{78E7F31E-B62F-4E54-8672-6AD802F0FC8C}" srcOrd="0" destOrd="0" presId="urn:microsoft.com/office/officeart/2018/5/layout/IconCircleLabelList"/>
    <dgm:cxn modelId="{ECAD10C3-D4BB-4206-B4D7-3D43A9564F7E}" srcId="{CC9DF6D4-5541-4680-AE7E-1AF00EAABFE5}" destId="{7B74D7D2-2CD5-4583-A403-9B5546453856}" srcOrd="2" destOrd="0" parTransId="{8BC3FD8D-9EDF-484F-9080-C082B010E976}" sibTransId="{9A262C8F-718B-476C-BA5D-607C34AB6D60}"/>
    <dgm:cxn modelId="{C78CC0C3-12BC-44DD-AFBC-DBEB1370826E}" type="presOf" srcId="{CC9DF6D4-5541-4680-AE7E-1AF00EAABFE5}" destId="{02064999-5D93-4558-B9BF-ECBEB8A908D7}" srcOrd="0" destOrd="0" presId="urn:microsoft.com/office/officeart/2018/5/layout/IconCircleLabelList"/>
    <dgm:cxn modelId="{45B238C4-185F-44A0-881D-AA70E1922A53}" srcId="{CC9DF6D4-5541-4680-AE7E-1AF00EAABFE5}" destId="{B952FC3A-B28E-4652-B2D4-F86964554B00}" srcOrd="0" destOrd="0" parTransId="{50C5FF95-45EE-474D-969A-B872A9588883}" sibTransId="{1BB5CF30-712B-4F60-927D-DDBE2354C6D2}"/>
    <dgm:cxn modelId="{F9A511C9-646E-49B7-8ADE-00C146832132}" srcId="{CC9DF6D4-5541-4680-AE7E-1AF00EAABFE5}" destId="{3DE2AAA8-140C-4ABE-A19B-6660CDA1AA90}" srcOrd="3" destOrd="0" parTransId="{D588F4C6-3E01-49C6-904D-7F870C3818C6}" sibTransId="{1C58C0CD-6893-4369-9D3B-62D3B1C80021}"/>
    <dgm:cxn modelId="{B5F885CE-CC0F-447B-BB64-75820C0482B9}" srcId="{CC9DF6D4-5541-4680-AE7E-1AF00EAABFE5}" destId="{6A9EEF2C-DB79-4B68-BED0-2F698158BD53}" srcOrd="1" destOrd="0" parTransId="{01EBA6B0-39E7-4301-82BF-D297AF02E79C}" sibTransId="{62756678-9FCD-40DB-B9A8-6F4BD941CE92}"/>
    <dgm:cxn modelId="{716235E3-1339-4E13-948D-A86E340F6BB6}" type="presOf" srcId="{6A9EEF2C-DB79-4B68-BED0-2F698158BD53}" destId="{F0EA5D9F-0B41-4D37-8942-C2238BD06118}" srcOrd="0" destOrd="0" presId="urn:microsoft.com/office/officeart/2018/5/layout/IconCircleLabelList"/>
    <dgm:cxn modelId="{5E420310-12CE-4CCC-B21C-BFF34719B350}" type="presParOf" srcId="{02064999-5D93-4558-B9BF-ECBEB8A908D7}" destId="{BF64937C-3B5B-4F28-8304-1E9AE3ACA26E}" srcOrd="0" destOrd="0" presId="urn:microsoft.com/office/officeart/2018/5/layout/IconCircleLabelList"/>
    <dgm:cxn modelId="{BE69B70A-D458-4B45-87E3-2F929139A5BB}" type="presParOf" srcId="{BF64937C-3B5B-4F28-8304-1E9AE3ACA26E}" destId="{E7013F45-17AC-423F-ABDB-F400938C6673}" srcOrd="0" destOrd="0" presId="urn:microsoft.com/office/officeart/2018/5/layout/IconCircleLabelList"/>
    <dgm:cxn modelId="{D596A278-1AB6-4F05-BDC2-20BE331A98FC}" type="presParOf" srcId="{BF64937C-3B5B-4F28-8304-1E9AE3ACA26E}" destId="{1E70E7F0-8633-4BA0-AB5C-D303B39690CF}" srcOrd="1" destOrd="0" presId="urn:microsoft.com/office/officeart/2018/5/layout/IconCircleLabelList"/>
    <dgm:cxn modelId="{7C439F60-72BE-430D-963F-ECD18C56A1EA}" type="presParOf" srcId="{BF64937C-3B5B-4F28-8304-1E9AE3ACA26E}" destId="{34EBDD14-7AB0-4A65-9B17-ED3D51D0C578}" srcOrd="2" destOrd="0" presId="urn:microsoft.com/office/officeart/2018/5/layout/IconCircleLabelList"/>
    <dgm:cxn modelId="{4E6742E6-175A-4EBA-8876-A51D1E2673E2}" type="presParOf" srcId="{BF64937C-3B5B-4F28-8304-1E9AE3ACA26E}" destId="{4CEBEA57-AC7A-4080-8237-5DE468563664}" srcOrd="3" destOrd="0" presId="urn:microsoft.com/office/officeart/2018/5/layout/IconCircleLabelList"/>
    <dgm:cxn modelId="{22DD6F4B-425D-4AF9-A416-1827795D5AD4}" type="presParOf" srcId="{02064999-5D93-4558-B9BF-ECBEB8A908D7}" destId="{2397936D-6F9D-407F-BB34-678E6FBCC80E}" srcOrd="1" destOrd="0" presId="urn:microsoft.com/office/officeart/2018/5/layout/IconCircleLabelList"/>
    <dgm:cxn modelId="{9C16DDEA-1A51-43DD-9CE2-A402BB7DABDF}" type="presParOf" srcId="{02064999-5D93-4558-B9BF-ECBEB8A908D7}" destId="{C622DB85-7A84-4260-9324-760640AE7554}" srcOrd="2" destOrd="0" presId="urn:microsoft.com/office/officeart/2018/5/layout/IconCircleLabelList"/>
    <dgm:cxn modelId="{C8034993-2DFD-4632-9F3E-26C3DEF3DB7D}" type="presParOf" srcId="{C622DB85-7A84-4260-9324-760640AE7554}" destId="{57175C98-AE39-4E11-A28D-5D9AB40ADF08}" srcOrd="0" destOrd="0" presId="urn:microsoft.com/office/officeart/2018/5/layout/IconCircleLabelList"/>
    <dgm:cxn modelId="{A974AB76-9CB6-426C-A8FC-707351DAE4B5}" type="presParOf" srcId="{C622DB85-7A84-4260-9324-760640AE7554}" destId="{47FE2B7E-DA76-4091-AE9D-3CA74BFA20D2}" srcOrd="1" destOrd="0" presId="urn:microsoft.com/office/officeart/2018/5/layout/IconCircleLabelList"/>
    <dgm:cxn modelId="{EAA0F2E0-EBFA-40CD-873A-5D0C9BAD85DC}" type="presParOf" srcId="{C622DB85-7A84-4260-9324-760640AE7554}" destId="{FEA90B03-8A9F-4A79-9F30-E8728B179295}" srcOrd="2" destOrd="0" presId="urn:microsoft.com/office/officeart/2018/5/layout/IconCircleLabelList"/>
    <dgm:cxn modelId="{4D15B7F7-9E14-4D2F-8E27-BB3BC6BD2214}" type="presParOf" srcId="{C622DB85-7A84-4260-9324-760640AE7554}" destId="{F0EA5D9F-0B41-4D37-8942-C2238BD06118}" srcOrd="3" destOrd="0" presId="urn:microsoft.com/office/officeart/2018/5/layout/IconCircleLabelList"/>
    <dgm:cxn modelId="{610FBC42-8D62-4F3F-A8D9-4380F051E1CD}" type="presParOf" srcId="{02064999-5D93-4558-B9BF-ECBEB8A908D7}" destId="{29A6DC27-FF69-4D6C-9777-B592B6FA34AA}" srcOrd="3" destOrd="0" presId="urn:microsoft.com/office/officeart/2018/5/layout/IconCircleLabelList"/>
    <dgm:cxn modelId="{4EF67246-A016-4714-8F3F-1BFB02664E79}" type="presParOf" srcId="{02064999-5D93-4558-B9BF-ECBEB8A908D7}" destId="{886013CF-0DD1-4A9C-9A90-C974A71632F5}" srcOrd="4" destOrd="0" presId="urn:microsoft.com/office/officeart/2018/5/layout/IconCircleLabelList"/>
    <dgm:cxn modelId="{615D43BF-67DC-4F26-B024-7DD21BBEC86E}" type="presParOf" srcId="{886013CF-0DD1-4A9C-9A90-C974A71632F5}" destId="{B13C06DB-3A17-4004-A39E-EC945FDC5E15}" srcOrd="0" destOrd="0" presId="urn:microsoft.com/office/officeart/2018/5/layout/IconCircleLabelList"/>
    <dgm:cxn modelId="{8C45C754-C177-4F25-A7EE-479A07CD46A7}" type="presParOf" srcId="{886013CF-0DD1-4A9C-9A90-C974A71632F5}" destId="{F9521E0C-CC82-4391-9953-1DB88DFD4FB7}" srcOrd="1" destOrd="0" presId="urn:microsoft.com/office/officeart/2018/5/layout/IconCircleLabelList"/>
    <dgm:cxn modelId="{CA79ADB2-560A-4334-86B6-675D5FF00220}" type="presParOf" srcId="{886013CF-0DD1-4A9C-9A90-C974A71632F5}" destId="{61E0C88A-1C22-4C7F-BA47-0F6029293743}" srcOrd="2" destOrd="0" presId="urn:microsoft.com/office/officeart/2018/5/layout/IconCircleLabelList"/>
    <dgm:cxn modelId="{B5DF924E-4224-4812-B878-4A5B83A97FE0}" type="presParOf" srcId="{886013CF-0DD1-4A9C-9A90-C974A71632F5}" destId="{78E7F31E-B62F-4E54-8672-6AD802F0FC8C}" srcOrd="3" destOrd="0" presId="urn:microsoft.com/office/officeart/2018/5/layout/IconCircleLabelList"/>
    <dgm:cxn modelId="{868E850C-7FE4-49E0-8DA9-5A71122F726C}" type="presParOf" srcId="{02064999-5D93-4558-B9BF-ECBEB8A908D7}" destId="{CC1CCE34-91A2-4667-9936-CF2DC1E29651}" srcOrd="5" destOrd="0" presId="urn:microsoft.com/office/officeart/2018/5/layout/IconCircleLabelList"/>
    <dgm:cxn modelId="{E0D68D4F-DA01-40D8-AD79-9C070088D68B}" type="presParOf" srcId="{02064999-5D93-4558-B9BF-ECBEB8A908D7}" destId="{796964A3-0563-4AEE-8A82-4120B0C64723}" srcOrd="6" destOrd="0" presId="urn:microsoft.com/office/officeart/2018/5/layout/IconCircleLabelList"/>
    <dgm:cxn modelId="{2362EAFF-267D-46ED-8B1E-05439C9FAFE7}" type="presParOf" srcId="{796964A3-0563-4AEE-8A82-4120B0C64723}" destId="{26A43098-EF00-45EA-987E-588D4DB50B9A}" srcOrd="0" destOrd="0" presId="urn:microsoft.com/office/officeart/2018/5/layout/IconCircleLabelList"/>
    <dgm:cxn modelId="{879812DE-4F0E-4A6E-A4B9-1BFBC1830DCF}" type="presParOf" srcId="{796964A3-0563-4AEE-8A82-4120B0C64723}" destId="{2F77B784-E2A5-447F-B100-8CCCE379CB73}" srcOrd="1" destOrd="0" presId="urn:microsoft.com/office/officeart/2018/5/layout/IconCircleLabelList"/>
    <dgm:cxn modelId="{879F8C8D-887F-4A25-9331-D226760CA0A9}" type="presParOf" srcId="{796964A3-0563-4AEE-8A82-4120B0C64723}" destId="{B3A84E24-1A77-4CB2-BEB4-C601BDA02057}" srcOrd="2" destOrd="0" presId="urn:microsoft.com/office/officeart/2018/5/layout/IconCircleLabelList"/>
    <dgm:cxn modelId="{E9D793F8-42B2-4645-84EA-C10A60AD99DF}" type="presParOf" srcId="{796964A3-0563-4AEE-8A82-4120B0C64723}" destId="{76B357D0-4A53-493F-94EB-83A96AFD1439}" srcOrd="3" destOrd="0" presId="urn:microsoft.com/office/officeart/2018/5/layout/IconCircleLabelList"/>
  </dgm:cxnLst>
  <dgm:bg>
    <a:solidFill>
      <a:schemeClr val="tx1"/>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55CF55-3BE8-42E3-99E3-2F14F60A457A}">
      <dsp:nvSpPr>
        <dsp:cNvPr id="0" name=""/>
        <dsp:cNvSpPr/>
      </dsp:nvSpPr>
      <dsp:spPr>
        <a:xfrm>
          <a:off x="0" y="0"/>
          <a:ext cx="4498765" cy="950237"/>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IN" sz="2700" kern="1200" dirty="0">
              <a:solidFill>
                <a:schemeClr val="bg1"/>
              </a:solidFill>
            </a:rPr>
            <a:t>Project</a:t>
          </a:r>
          <a:r>
            <a:rPr lang="en-IN" sz="2700" kern="1200" dirty="0"/>
            <a:t> Description</a:t>
          </a:r>
        </a:p>
      </dsp:txBody>
      <dsp:txXfrm>
        <a:off x="27831" y="27831"/>
        <a:ext cx="3362208" cy="894575"/>
      </dsp:txXfrm>
    </dsp:sp>
    <dsp:sp modelId="{8B20DCFB-D4B8-404D-8F7C-A3DE6FE94EEF}">
      <dsp:nvSpPr>
        <dsp:cNvPr id="0" name=""/>
        <dsp:cNvSpPr/>
      </dsp:nvSpPr>
      <dsp:spPr>
        <a:xfrm>
          <a:off x="335946" y="1082214"/>
          <a:ext cx="4498765" cy="950237"/>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l" defTabSz="1600200">
            <a:lnSpc>
              <a:spcPct val="90000"/>
            </a:lnSpc>
            <a:spcBef>
              <a:spcPct val="0"/>
            </a:spcBef>
            <a:spcAft>
              <a:spcPct val="35000"/>
            </a:spcAft>
            <a:buNone/>
          </a:pPr>
          <a:r>
            <a:rPr lang="en-IN" sz="2700" kern="1200" dirty="0">
              <a:latin typeface="Neue Haas Grotesk Text Pro"/>
              <a:ea typeface="+mn-ea"/>
              <a:cs typeface="+mn-cs"/>
            </a:rPr>
            <a:t>Approach</a:t>
          </a:r>
        </a:p>
      </dsp:txBody>
      <dsp:txXfrm>
        <a:off x="363777" y="1110045"/>
        <a:ext cx="3489502" cy="894575"/>
      </dsp:txXfrm>
    </dsp:sp>
    <dsp:sp modelId="{8653150F-6C26-4F43-ACDB-E8D96789BFD7}">
      <dsp:nvSpPr>
        <dsp:cNvPr id="0" name=""/>
        <dsp:cNvSpPr/>
      </dsp:nvSpPr>
      <dsp:spPr>
        <a:xfrm>
          <a:off x="671893" y="2164428"/>
          <a:ext cx="4498765" cy="950237"/>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IN" sz="2700" kern="1200" dirty="0"/>
            <a:t>Tech-Stack Used</a:t>
          </a:r>
        </a:p>
      </dsp:txBody>
      <dsp:txXfrm>
        <a:off x="699724" y="2192259"/>
        <a:ext cx="3489502" cy="894575"/>
      </dsp:txXfrm>
    </dsp:sp>
    <dsp:sp modelId="{1456CE0E-6A1C-4C0D-8A11-BB54139819C1}">
      <dsp:nvSpPr>
        <dsp:cNvPr id="0" name=""/>
        <dsp:cNvSpPr/>
      </dsp:nvSpPr>
      <dsp:spPr>
        <a:xfrm>
          <a:off x="1007840" y="3246643"/>
          <a:ext cx="4498765" cy="950237"/>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l" defTabSz="1600200">
            <a:lnSpc>
              <a:spcPct val="90000"/>
            </a:lnSpc>
            <a:spcBef>
              <a:spcPct val="0"/>
            </a:spcBef>
            <a:spcAft>
              <a:spcPct val="35000"/>
            </a:spcAft>
            <a:buNone/>
          </a:pPr>
          <a:r>
            <a:rPr lang="en-IN" sz="2700" kern="1200" dirty="0">
              <a:latin typeface="Neue Haas Grotesk Text Pro"/>
              <a:ea typeface="+mn-ea"/>
              <a:cs typeface="+mn-cs"/>
            </a:rPr>
            <a:t>Insights</a:t>
          </a:r>
        </a:p>
      </dsp:txBody>
      <dsp:txXfrm>
        <a:off x="1035671" y="3274474"/>
        <a:ext cx="3489502" cy="894575"/>
      </dsp:txXfrm>
    </dsp:sp>
    <dsp:sp modelId="{889B4032-5E7B-4CBF-B691-54CAC09FCDA6}">
      <dsp:nvSpPr>
        <dsp:cNvPr id="0" name=""/>
        <dsp:cNvSpPr/>
      </dsp:nvSpPr>
      <dsp:spPr>
        <a:xfrm>
          <a:off x="1343786" y="4328857"/>
          <a:ext cx="4498765" cy="950237"/>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IN" sz="2700" kern="1200" dirty="0"/>
            <a:t>Results</a:t>
          </a:r>
        </a:p>
      </dsp:txBody>
      <dsp:txXfrm>
        <a:off x="1371617" y="4356688"/>
        <a:ext cx="3489502" cy="894575"/>
      </dsp:txXfrm>
    </dsp:sp>
    <dsp:sp modelId="{FECA0208-72F3-4ED8-8A6F-039103875C0C}">
      <dsp:nvSpPr>
        <dsp:cNvPr id="0" name=""/>
        <dsp:cNvSpPr/>
      </dsp:nvSpPr>
      <dsp:spPr>
        <a:xfrm>
          <a:off x="3881110" y="694200"/>
          <a:ext cx="617654" cy="617654"/>
        </a:xfrm>
        <a:prstGeom prst="downArrow">
          <a:avLst>
            <a:gd name="adj1" fmla="val 55000"/>
            <a:gd name="adj2" fmla="val 45000"/>
          </a:avLst>
        </a:prstGeom>
        <a:solidFill>
          <a:schemeClr val="accent6">
            <a:alpha val="90000"/>
            <a:tint val="40000"/>
            <a:hueOff val="0"/>
            <a:satOff val="0"/>
            <a:lumOff val="0"/>
            <a:alphaOff val="0"/>
          </a:schemeClr>
        </a:solidFill>
        <a:ln w="6350" cap="flat" cmpd="sng" algn="ctr">
          <a:solidFill>
            <a:schemeClr val="accent6">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IN" sz="2800" kern="1200"/>
            <a:t>1</a:t>
          </a:r>
          <a:endParaRPr lang="en-IN" sz="2800" kern="1200" dirty="0"/>
        </a:p>
      </dsp:txBody>
      <dsp:txXfrm>
        <a:off x="4020082" y="694200"/>
        <a:ext cx="339710" cy="464785"/>
      </dsp:txXfrm>
    </dsp:sp>
    <dsp:sp modelId="{41A97A93-3F2C-4394-BE8C-D39FE8D4A2D5}">
      <dsp:nvSpPr>
        <dsp:cNvPr id="0" name=""/>
        <dsp:cNvSpPr/>
      </dsp:nvSpPr>
      <dsp:spPr>
        <a:xfrm>
          <a:off x="4217057" y="1776415"/>
          <a:ext cx="617654" cy="617654"/>
        </a:xfrm>
        <a:prstGeom prst="downArrow">
          <a:avLst>
            <a:gd name="adj1" fmla="val 55000"/>
            <a:gd name="adj2" fmla="val 45000"/>
          </a:avLst>
        </a:prstGeom>
        <a:solidFill>
          <a:schemeClr val="accent6">
            <a:alpha val="90000"/>
            <a:tint val="40000"/>
            <a:hueOff val="0"/>
            <a:satOff val="0"/>
            <a:lumOff val="0"/>
            <a:alphaOff val="0"/>
          </a:schemeClr>
        </a:solidFill>
        <a:ln w="6350" cap="flat" cmpd="sng" algn="ctr">
          <a:solidFill>
            <a:schemeClr val="accent6">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6350" tIns="6350" rIns="6350" bIns="6350" numCol="1" spcCol="1270" anchor="ctr" anchorCtr="0">
          <a:noAutofit/>
        </a:bodyPr>
        <a:lstStyle/>
        <a:p>
          <a:pPr marL="0" lvl="0" indent="0" algn="ctr" defTabSz="222250">
            <a:lnSpc>
              <a:spcPct val="90000"/>
            </a:lnSpc>
            <a:spcBef>
              <a:spcPct val="0"/>
            </a:spcBef>
            <a:spcAft>
              <a:spcPct val="35000"/>
            </a:spcAft>
            <a:buNone/>
          </a:pPr>
          <a:r>
            <a:rPr lang="en-IN" sz="500" kern="1200"/>
            <a:t>Approach</a:t>
          </a:r>
          <a:endParaRPr lang="en-IN" sz="500" kern="1200" dirty="0"/>
        </a:p>
      </dsp:txBody>
      <dsp:txXfrm>
        <a:off x="4356029" y="1776415"/>
        <a:ext cx="339710" cy="464785"/>
      </dsp:txXfrm>
    </dsp:sp>
    <dsp:sp modelId="{4CF506DD-0E2A-48DB-9AC9-4930BA72CD3F}">
      <dsp:nvSpPr>
        <dsp:cNvPr id="0" name=""/>
        <dsp:cNvSpPr/>
      </dsp:nvSpPr>
      <dsp:spPr>
        <a:xfrm>
          <a:off x="4553004" y="2842792"/>
          <a:ext cx="617654" cy="617654"/>
        </a:xfrm>
        <a:prstGeom prst="downArrow">
          <a:avLst>
            <a:gd name="adj1" fmla="val 55000"/>
            <a:gd name="adj2" fmla="val 45000"/>
          </a:avLst>
        </a:prstGeom>
        <a:solidFill>
          <a:schemeClr val="accent6">
            <a:alpha val="90000"/>
            <a:tint val="40000"/>
            <a:hueOff val="0"/>
            <a:satOff val="0"/>
            <a:lumOff val="0"/>
            <a:alphaOff val="0"/>
          </a:schemeClr>
        </a:solidFill>
        <a:ln w="6350" cap="flat" cmpd="sng" algn="ctr">
          <a:solidFill>
            <a:schemeClr val="accent6">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IN" sz="2800" kern="1200"/>
            <a:t>3</a:t>
          </a:r>
          <a:endParaRPr lang="en-IN" sz="2800" kern="1200" dirty="0"/>
        </a:p>
      </dsp:txBody>
      <dsp:txXfrm>
        <a:off x="4691976" y="2842792"/>
        <a:ext cx="339710" cy="464785"/>
      </dsp:txXfrm>
    </dsp:sp>
    <dsp:sp modelId="{A0D69FED-3FF7-4DF2-B3D6-7E3D17B8B2A9}">
      <dsp:nvSpPr>
        <dsp:cNvPr id="0" name=""/>
        <dsp:cNvSpPr/>
      </dsp:nvSpPr>
      <dsp:spPr>
        <a:xfrm>
          <a:off x="4888951" y="3935565"/>
          <a:ext cx="617654" cy="617654"/>
        </a:xfrm>
        <a:prstGeom prst="downArrow">
          <a:avLst>
            <a:gd name="adj1" fmla="val 55000"/>
            <a:gd name="adj2" fmla="val 45000"/>
          </a:avLst>
        </a:prstGeom>
        <a:solidFill>
          <a:schemeClr val="accent6">
            <a:alpha val="90000"/>
            <a:tint val="40000"/>
            <a:hueOff val="0"/>
            <a:satOff val="0"/>
            <a:lumOff val="0"/>
            <a:alphaOff val="0"/>
          </a:schemeClr>
        </a:solidFill>
        <a:ln w="6350" cap="flat" cmpd="sng" algn="ctr">
          <a:solidFill>
            <a:schemeClr val="accent6">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8890" tIns="8890" rIns="8890" bIns="8890" numCol="1" spcCol="1270" anchor="ctr" anchorCtr="0">
          <a:noAutofit/>
        </a:bodyPr>
        <a:lstStyle/>
        <a:p>
          <a:pPr marL="0" lvl="0" indent="0" algn="ctr" defTabSz="311150">
            <a:lnSpc>
              <a:spcPct val="90000"/>
            </a:lnSpc>
            <a:spcBef>
              <a:spcPct val="0"/>
            </a:spcBef>
            <a:spcAft>
              <a:spcPct val="35000"/>
            </a:spcAft>
            <a:buNone/>
          </a:pPr>
          <a:r>
            <a:rPr lang="en-IN" sz="700" kern="1200"/>
            <a:t>Insights</a:t>
          </a:r>
          <a:endParaRPr lang="en-IN" sz="700" kern="1200" dirty="0"/>
        </a:p>
      </dsp:txBody>
      <dsp:txXfrm>
        <a:off x="5027923" y="3935565"/>
        <a:ext cx="339710" cy="4647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94ABE5-08C3-4AB9-ADD4-47A5C98EDAAB}">
      <dsp:nvSpPr>
        <dsp:cNvPr id="0" name=""/>
        <dsp:cNvSpPr/>
      </dsp:nvSpPr>
      <dsp:spPr>
        <a:xfrm>
          <a:off x="705804" y="173537"/>
          <a:ext cx="747155" cy="68480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161953-F543-4FBF-BDA4-7C9749728C1A}">
      <dsp:nvSpPr>
        <dsp:cNvPr id="0" name=""/>
        <dsp:cNvSpPr/>
      </dsp:nvSpPr>
      <dsp:spPr>
        <a:xfrm>
          <a:off x="12016" y="1020353"/>
          <a:ext cx="2134730" cy="6242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chemeClr val="bg2"/>
              </a:solidFill>
            </a:rPr>
            <a:t>Car Model Popularity Across Market Categories:</a:t>
          </a:r>
          <a:endParaRPr lang="en-US" sz="1400" kern="1200" dirty="0">
            <a:solidFill>
              <a:schemeClr val="bg2"/>
            </a:solidFill>
          </a:endParaRPr>
        </a:p>
      </dsp:txBody>
      <dsp:txXfrm>
        <a:off x="12016" y="1020353"/>
        <a:ext cx="2134730" cy="624269"/>
      </dsp:txXfrm>
    </dsp:sp>
    <dsp:sp modelId="{E4EE0D78-9365-4B30-8251-0EC0F5B5DB1D}">
      <dsp:nvSpPr>
        <dsp:cNvPr id="0" name=""/>
        <dsp:cNvSpPr/>
      </dsp:nvSpPr>
      <dsp:spPr>
        <a:xfrm>
          <a:off x="12016" y="1719977"/>
          <a:ext cx="2134730" cy="22212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dirty="0">
              <a:solidFill>
                <a:schemeClr val="bg2"/>
              </a:solidFill>
            </a:rPr>
            <a:t>The interactive dashboard reveals that certain market categories significantly influence The popularity of car models.</a:t>
          </a:r>
          <a:endParaRPr lang="en-US" sz="1100" kern="1200" dirty="0">
            <a:solidFill>
              <a:schemeClr val="bg2"/>
            </a:solidFill>
          </a:endParaRPr>
        </a:p>
        <a:p>
          <a:pPr marL="0" lvl="0" indent="0" algn="ctr" defTabSz="488950">
            <a:lnSpc>
              <a:spcPct val="100000"/>
            </a:lnSpc>
            <a:spcBef>
              <a:spcPct val="0"/>
            </a:spcBef>
            <a:spcAft>
              <a:spcPct val="35000"/>
            </a:spcAft>
            <a:buNone/>
          </a:pPr>
          <a:r>
            <a:rPr lang="en-US" sz="1100" b="0" i="0" kern="1200" dirty="0">
              <a:solidFill>
                <a:schemeClr val="bg2"/>
              </a:solidFill>
            </a:rPr>
            <a:t>Manufacturers should focus on understanding and targeting specific market categories to optimize Their product offerings.</a:t>
          </a:r>
          <a:endParaRPr lang="en-US" sz="1100" kern="1200" dirty="0">
            <a:solidFill>
              <a:schemeClr val="bg2"/>
            </a:solidFill>
          </a:endParaRPr>
        </a:p>
      </dsp:txBody>
      <dsp:txXfrm>
        <a:off x="12016" y="1719977"/>
        <a:ext cx="2134730" cy="2221282"/>
      </dsp:txXfrm>
    </dsp:sp>
    <dsp:sp modelId="{08720CF7-2C31-4F52-8616-CC439E93AF19}">
      <dsp:nvSpPr>
        <dsp:cNvPr id="0" name=""/>
        <dsp:cNvSpPr/>
      </dsp:nvSpPr>
      <dsp:spPr>
        <a:xfrm>
          <a:off x="3214113" y="173537"/>
          <a:ext cx="747155" cy="68480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0B5D23-DA9F-4793-9286-95DFF1C91C57}">
      <dsp:nvSpPr>
        <dsp:cNvPr id="0" name=""/>
        <dsp:cNvSpPr/>
      </dsp:nvSpPr>
      <dsp:spPr>
        <a:xfrm>
          <a:off x="2520325" y="1020353"/>
          <a:ext cx="2134730" cy="6242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chemeClr val="bg2"/>
              </a:solidFill>
            </a:rPr>
            <a:t>Relationship between Engine Power and Price:</a:t>
          </a:r>
          <a:endParaRPr lang="en-US" sz="1400" kern="1200" dirty="0">
            <a:solidFill>
              <a:schemeClr val="bg2"/>
            </a:solidFill>
          </a:endParaRPr>
        </a:p>
      </dsp:txBody>
      <dsp:txXfrm>
        <a:off x="2520325" y="1020353"/>
        <a:ext cx="2134730" cy="624269"/>
      </dsp:txXfrm>
    </dsp:sp>
    <dsp:sp modelId="{BBBE59A1-96F1-401B-884E-95C05A1CB763}">
      <dsp:nvSpPr>
        <dsp:cNvPr id="0" name=""/>
        <dsp:cNvSpPr/>
      </dsp:nvSpPr>
      <dsp:spPr>
        <a:xfrm>
          <a:off x="2520325" y="1719977"/>
          <a:ext cx="2134730" cy="22212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dirty="0">
              <a:solidFill>
                <a:schemeClr val="bg2"/>
              </a:solidFill>
            </a:rPr>
            <a:t>The scatter chart with a trendline demonstrates a positive correlation between engine power and car price.</a:t>
          </a:r>
          <a:endParaRPr lang="en-US" sz="1100" kern="1200" dirty="0">
            <a:solidFill>
              <a:schemeClr val="bg2"/>
            </a:solidFill>
          </a:endParaRPr>
        </a:p>
        <a:p>
          <a:pPr marL="0" lvl="0" indent="0" algn="ctr" defTabSz="488950">
            <a:lnSpc>
              <a:spcPct val="100000"/>
            </a:lnSpc>
            <a:spcBef>
              <a:spcPct val="0"/>
            </a:spcBef>
            <a:spcAft>
              <a:spcPct val="35000"/>
            </a:spcAft>
            <a:buNone/>
          </a:pPr>
          <a:r>
            <a:rPr lang="en-US" sz="1100" b="0" i="0" kern="1200" dirty="0">
              <a:solidFill>
                <a:schemeClr val="bg2"/>
              </a:solidFill>
            </a:rPr>
            <a:t>Consumers may be willing to pay higher prices for cars with more powerful engines, indicating a potential avenue for premium pricing strategies.</a:t>
          </a:r>
          <a:endParaRPr lang="en-US" sz="1100" kern="1200" dirty="0">
            <a:solidFill>
              <a:schemeClr val="bg2"/>
            </a:solidFill>
          </a:endParaRPr>
        </a:p>
      </dsp:txBody>
      <dsp:txXfrm>
        <a:off x="2520325" y="1719977"/>
        <a:ext cx="2134730" cy="2221282"/>
      </dsp:txXfrm>
    </dsp:sp>
    <dsp:sp modelId="{9480FEC0-2D62-41FC-A6C6-BA2978C2DABE}">
      <dsp:nvSpPr>
        <dsp:cNvPr id="0" name=""/>
        <dsp:cNvSpPr/>
      </dsp:nvSpPr>
      <dsp:spPr>
        <a:xfrm>
          <a:off x="5722421" y="173537"/>
          <a:ext cx="747155" cy="68480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659F60-655D-40A2-BAFD-4ED61C83DAA9}">
      <dsp:nvSpPr>
        <dsp:cNvPr id="0" name=""/>
        <dsp:cNvSpPr/>
      </dsp:nvSpPr>
      <dsp:spPr>
        <a:xfrm>
          <a:off x="5028634" y="1020353"/>
          <a:ext cx="2134730" cy="6242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chemeClr val="bg2"/>
              </a:solidFill>
            </a:rPr>
            <a:t>Car Features and Price Relationship:</a:t>
          </a:r>
          <a:endParaRPr lang="en-US" sz="1400" kern="1200" dirty="0">
            <a:solidFill>
              <a:schemeClr val="bg2"/>
            </a:solidFill>
          </a:endParaRPr>
        </a:p>
      </dsp:txBody>
      <dsp:txXfrm>
        <a:off x="5028634" y="1020353"/>
        <a:ext cx="2134730" cy="624269"/>
      </dsp:txXfrm>
    </dsp:sp>
    <dsp:sp modelId="{0678B327-DCED-4862-BB28-005EB28CA772}">
      <dsp:nvSpPr>
        <dsp:cNvPr id="0" name=""/>
        <dsp:cNvSpPr/>
      </dsp:nvSpPr>
      <dsp:spPr>
        <a:xfrm>
          <a:off x="5028634" y="1719977"/>
          <a:ext cx="2134730" cy="22212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Regression analysis highlights key features impacting car prices, with The bar chart illustrating Their relative importance.</a:t>
          </a:r>
        </a:p>
        <a:p>
          <a:pPr marL="0" lvl="0" indent="0" algn="ctr" defTabSz="488950">
            <a:lnSpc>
              <a:spcPct val="100000"/>
            </a:lnSpc>
            <a:spcBef>
              <a:spcPct val="0"/>
            </a:spcBef>
            <a:spcAft>
              <a:spcPct val="35000"/>
            </a:spcAft>
            <a:buNone/>
          </a:pPr>
          <a:r>
            <a:rPr lang="en-US" sz="1100" b="0" i="0" kern="1200" dirty="0"/>
            <a:t>Manufacturers can prioritize development efforts on features with The highest coefficients to maximize price competitiveness.</a:t>
          </a:r>
          <a:endParaRPr lang="en-US" sz="1100" kern="1200" dirty="0"/>
        </a:p>
      </dsp:txBody>
      <dsp:txXfrm>
        <a:off x="5028634" y="1719977"/>
        <a:ext cx="2134730" cy="2221282"/>
      </dsp:txXfrm>
    </dsp:sp>
    <dsp:sp modelId="{0C8C74CF-26A5-4268-8DFF-D7D681E3EAFE}">
      <dsp:nvSpPr>
        <dsp:cNvPr id="0" name=""/>
        <dsp:cNvSpPr/>
      </dsp:nvSpPr>
      <dsp:spPr>
        <a:xfrm>
          <a:off x="8230730" y="173537"/>
          <a:ext cx="747155" cy="68480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2FC6E6-6D3B-4908-BED4-CFA8686CD0A9}">
      <dsp:nvSpPr>
        <dsp:cNvPr id="0" name=""/>
        <dsp:cNvSpPr/>
      </dsp:nvSpPr>
      <dsp:spPr>
        <a:xfrm>
          <a:off x="7536942" y="1020353"/>
          <a:ext cx="2134730" cy="6242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Average Price Variation Across Manufacturers:</a:t>
          </a:r>
        </a:p>
      </dsp:txBody>
      <dsp:txXfrm>
        <a:off x="7536942" y="1020353"/>
        <a:ext cx="2134730" cy="624269"/>
      </dsp:txXfrm>
    </dsp:sp>
    <dsp:sp modelId="{22570411-105B-4762-92C2-4682FD3C590F}">
      <dsp:nvSpPr>
        <dsp:cNvPr id="0" name=""/>
        <dsp:cNvSpPr/>
      </dsp:nvSpPr>
      <dsp:spPr>
        <a:xfrm>
          <a:off x="7536942" y="1719977"/>
          <a:ext cx="2134730" cy="22212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The dashboard showcases The average prices of cars for different manufacturers, allowing for a quick comparison.</a:t>
          </a:r>
        </a:p>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Manufacturers can use this information to position Their products strategically in The market based on pricing tiers.</a:t>
          </a:r>
        </a:p>
      </dsp:txBody>
      <dsp:txXfrm>
        <a:off x="7536942" y="1719977"/>
        <a:ext cx="2134730" cy="2221282"/>
      </dsp:txXfrm>
    </dsp:sp>
    <dsp:sp modelId="{4DED374E-CE37-403B-84B3-BD9F165A6BE4}">
      <dsp:nvSpPr>
        <dsp:cNvPr id="0" name=""/>
        <dsp:cNvSpPr/>
      </dsp:nvSpPr>
      <dsp:spPr>
        <a:xfrm>
          <a:off x="10739038" y="173537"/>
          <a:ext cx="747155" cy="68480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BB7942-3045-42BF-8B48-E621D6D4F111}">
      <dsp:nvSpPr>
        <dsp:cNvPr id="0" name=""/>
        <dsp:cNvSpPr/>
      </dsp:nvSpPr>
      <dsp:spPr>
        <a:xfrm>
          <a:off x="10045251" y="1020353"/>
          <a:ext cx="2134730" cy="6242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Relationship Between Fuel Efficiency and Engine Cylinders:</a:t>
          </a:r>
        </a:p>
      </dsp:txBody>
      <dsp:txXfrm>
        <a:off x="10045251" y="1020353"/>
        <a:ext cx="2134730" cy="624269"/>
      </dsp:txXfrm>
    </dsp:sp>
    <dsp:sp modelId="{2ABF11DB-CC04-4631-AA2E-3209A6B2F411}">
      <dsp:nvSpPr>
        <dsp:cNvPr id="0" name=""/>
        <dsp:cNvSpPr/>
      </dsp:nvSpPr>
      <dsp:spPr>
        <a:xfrm>
          <a:off x="10045251" y="1719977"/>
          <a:ext cx="2134730" cy="22212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The scatter plot and correlation coefficient analysis reveal insights into The relationship between fuel efficiency and The number of cylinders.</a:t>
          </a:r>
        </a:p>
        <a:p>
          <a:pPr marL="0" lvl="0" indent="0" algn="ctr" defTabSz="488950">
            <a:lnSpc>
              <a:spcPct val="100000"/>
            </a:lnSpc>
            <a:spcBef>
              <a:spcPct val="0"/>
            </a:spcBef>
            <a:spcAft>
              <a:spcPct val="35000"/>
            </a:spcAft>
            <a:buNone/>
          </a:pPr>
          <a:r>
            <a:rPr lang="en-US" sz="1100" b="0" i="0" kern="1200" dirty="0"/>
            <a:t>Manufacturers can leverage this information to balance fuel efficiency and engine performance, catering to diverse consumer preferences.</a:t>
          </a:r>
          <a:endParaRPr lang="en-US" sz="1100" kern="1200" dirty="0"/>
        </a:p>
      </dsp:txBody>
      <dsp:txXfrm>
        <a:off x="10045251" y="1719977"/>
        <a:ext cx="2134730" cy="222128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94ABE5-08C3-4AB9-ADD4-47A5C98EDAAB}">
      <dsp:nvSpPr>
        <dsp:cNvPr id="0" name=""/>
        <dsp:cNvSpPr/>
      </dsp:nvSpPr>
      <dsp:spPr>
        <a:xfrm>
          <a:off x="695262" y="174999"/>
          <a:ext cx="748617" cy="74861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161953-F543-4FBF-BDA4-7C9749728C1A}">
      <dsp:nvSpPr>
        <dsp:cNvPr id="0" name=""/>
        <dsp:cNvSpPr/>
      </dsp:nvSpPr>
      <dsp:spPr>
        <a:xfrm>
          <a:off x="117" y="1085502"/>
          <a:ext cx="2138906" cy="681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Distribution of Car Prices by Brand and Body Style:</a:t>
          </a:r>
        </a:p>
      </dsp:txBody>
      <dsp:txXfrm>
        <a:off x="117" y="1085502"/>
        <a:ext cx="2138906" cy="681776"/>
      </dsp:txXfrm>
    </dsp:sp>
    <dsp:sp modelId="{E4EE0D78-9365-4B30-8251-0EC0F5B5DB1D}">
      <dsp:nvSpPr>
        <dsp:cNvPr id="0" name=""/>
        <dsp:cNvSpPr/>
      </dsp:nvSpPr>
      <dsp:spPr>
        <a:xfrm>
          <a:off x="117" y="1842575"/>
          <a:ext cx="2138906" cy="20972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The stacked column chart provides a comprehensive view of how car prices are distributed across different brands and body styles.</a:t>
          </a:r>
        </a:p>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Manufacturers can identify pricing patterns and adjust strategies to align with brand image and consumer preferences.</a:t>
          </a:r>
        </a:p>
        <a:p>
          <a:pPr marL="0" lvl="0" indent="0" algn="ctr" defTabSz="755650">
            <a:lnSpc>
              <a:spcPct val="100000"/>
            </a:lnSpc>
            <a:spcBef>
              <a:spcPct val="0"/>
            </a:spcBef>
            <a:spcAft>
              <a:spcPct val="35000"/>
            </a:spcAft>
            <a:buNone/>
          </a:pPr>
          <a:r>
            <a:rPr lang="en-US" sz="1700" b="0" i="0" kern="1200" dirty="0"/>
            <a:t>.</a:t>
          </a:r>
          <a:endParaRPr lang="en-US" sz="1700" kern="1200" dirty="0"/>
        </a:p>
      </dsp:txBody>
      <dsp:txXfrm>
        <a:off x="117" y="1842575"/>
        <a:ext cx="2138906" cy="2097222"/>
      </dsp:txXfrm>
    </dsp:sp>
    <dsp:sp modelId="{08720CF7-2C31-4F52-8616-CC439E93AF19}">
      <dsp:nvSpPr>
        <dsp:cNvPr id="0" name=""/>
        <dsp:cNvSpPr/>
      </dsp:nvSpPr>
      <dsp:spPr>
        <a:xfrm>
          <a:off x="3208477" y="174999"/>
          <a:ext cx="748617" cy="74861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0B5D23-DA9F-4793-9286-95DFF1C91C57}">
      <dsp:nvSpPr>
        <dsp:cNvPr id="0" name=""/>
        <dsp:cNvSpPr/>
      </dsp:nvSpPr>
      <dsp:spPr>
        <a:xfrm>
          <a:off x="2513332" y="1085502"/>
          <a:ext cx="2138906" cy="681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Average MSRPs by Brand and Body Style::</a:t>
          </a:r>
        </a:p>
      </dsp:txBody>
      <dsp:txXfrm>
        <a:off x="2513332" y="1085502"/>
        <a:ext cx="2138906" cy="681776"/>
      </dsp:txXfrm>
    </dsp:sp>
    <dsp:sp modelId="{BBBE59A1-96F1-401B-884E-95C05A1CB763}">
      <dsp:nvSpPr>
        <dsp:cNvPr id="0" name=""/>
        <dsp:cNvSpPr/>
      </dsp:nvSpPr>
      <dsp:spPr>
        <a:xfrm>
          <a:off x="2513332" y="1842575"/>
          <a:ext cx="2138906" cy="20972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The clustered column chart highlights variations in average MSRPs across different brands and body styles.</a:t>
          </a:r>
        </a:p>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Manufacturers can use this information to position Their products competitively and adapt pricing strategies accordingly.</a:t>
          </a:r>
        </a:p>
        <a:p>
          <a:pPr marL="0" lvl="0" indent="0" algn="ctr" defTabSz="755650">
            <a:lnSpc>
              <a:spcPct val="100000"/>
            </a:lnSpc>
            <a:spcBef>
              <a:spcPct val="0"/>
            </a:spcBef>
            <a:spcAft>
              <a:spcPct val="35000"/>
            </a:spcAft>
            <a:buNone/>
          </a:pPr>
          <a:r>
            <a:rPr lang="en-US" sz="1700" b="0" i="0" kern="1200" dirty="0"/>
            <a:t>.</a:t>
          </a:r>
          <a:endParaRPr lang="en-US" sz="1700" kern="1200" dirty="0"/>
        </a:p>
      </dsp:txBody>
      <dsp:txXfrm>
        <a:off x="2513332" y="1842575"/>
        <a:ext cx="2138906" cy="2097222"/>
      </dsp:txXfrm>
    </dsp:sp>
    <dsp:sp modelId="{9480FEC0-2D62-41FC-A6C6-BA2978C2DABE}">
      <dsp:nvSpPr>
        <dsp:cNvPr id="0" name=""/>
        <dsp:cNvSpPr/>
      </dsp:nvSpPr>
      <dsp:spPr>
        <a:xfrm>
          <a:off x="5721691" y="174999"/>
          <a:ext cx="748617" cy="74861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659F60-655D-40A2-BAFD-4ED61C83DAA9}">
      <dsp:nvSpPr>
        <dsp:cNvPr id="0" name=""/>
        <dsp:cNvSpPr/>
      </dsp:nvSpPr>
      <dsp:spPr>
        <a:xfrm>
          <a:off x="5026547" y="1085502"/>
          <a:ext cx="2138906" cy="681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MSRP Variation by Transmission Type and Body Style:</a:t>
          </a:r>
        </a:p>
      </dsp:txBody>
      <dsp:txXfrm>
        <a:off x="5026547" y="1085502"/>
        <a:ext cx="2138906" cy="681776"/>
      </dsp:txXfrm>
    </dsp:sp>
    <dsp:sp modelId="{0678B327-DCED-4862-BB28-005EB28CA772}">
      <dsp:nvSpPr>
        <dsp:cNvPr id="0" name=""/>
        <dsp:cNvSpPr/>
      </dsp:nvSpPr>
      <dsp:spPr>
        <a:xfrm>
          <a:off x="5026547" y="1842575"/>
          <a:ext cx="2138906" cy="20972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The scatter plot illustrates how MSRP varies with transmission type and body style.</a:t>
          </a:r>
        </a:p>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 can tailor marketing strategies based on These variations to target specific customer segments effectively.</a:t>
          </a:r>
        </a:p>
        <a:p>
          <a:pPr marL="0" lvl="0" indent="0" algn="ctr" defTabSz="755650">
            <a:lnSpc>
              <a:spcPct val="100000"/>
            </a:lnSpc>
            <a:spcBef>
              <a:spcPct val="0"/>
            </a:spcBef>
            <a:spcAft>
              <a:spcPct val="35000"/>
            </a:spcAft>
            <a:buNone/>
          </a:pPr>
          <a:r>
            <a:rPr lang="en-US" sz="1700" b="0" i="0" kern="1200" dirty="0"/>
            <a:t>.</a:t>
          </a:r>
          <a:endParaRPr lang="en-US" sz="1700" kern="1200" dirty="0"/>
        </a:p>
      </dsp:txBody>
      <dsp:txXfrm>
        <a:off x="5026547" y="1842575"/>
        <a:ext cx="2138906" cy="2097222"/>
      </dsp:txXfrm>
    </dsp:sp>
    <dsp:sp modelId="{0C8C74CF-26A5-4268-8DFF-D7D681E3EAFE}">
      <dsp:nvSpPr>
        <dsp:cNvPr id="0" name=""/>
        <dsp:cNvSpPr/>
      </dsp:nvSpPr>
      <dsp:spPr>
        <a:xfrm>
          <a:off x="8234906" y="174999"/>
          <a:ext cx="748617" cy="74861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2FC6E6-6D3B-4908-BED4-CFA8686CD0A9}">
      <dsp:nvSpPr>
        <dsp:cNvPr id="0" name=""/>
        <dsp:cNvSpPr/>
      </dsp:nvSpPr>
      <dsp:spPr>
        <a:xfrm>
          <a:off x="7539762" y="1085502"/>
          <a:ext cx="2138906" cy="681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Fuel Efficiency Trends by Body Style and Model Year:</a:t>
          </a:r>
        </a:p>
      </dsp:txBody>
      <dsp:txXfrm>
        <a:off x="7539762" y="1085502"/>
        <a:ext cx="2138906" cy="681776"/>
      </dsp:txXfrm>
    </dsp:sp>
    <dsp:sp modelId="{22570411-105B-4762-92C2-4682FD3C590F}">
      <dsp:nvSpPr>
        <dsp:cNvPr id="0" name=""/>
        <dsp:cNvSpPr/>
      </dsp:nvSpPr>
      <dsp:spPr>
        <a:xfrm>
          <a:off x="7539762" y="1842575"/>
          <a:ext cx="2138906" cy="20972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The line chart provides insights into The evolution of fuel efficiency trends across different body styles over time.</a:t>
          </a:r>
        </a:p>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Manufacturers can anticipate consumer preferences and align future product development with emerging trends.</a:t>
          </a:r>
        </a:p>
      </dsp:txBody>
      <dsp:txXfrm>
        <a:off x="7539762" y="1842575"/>
        <a:ext cx="2138906" cy="2097222"/>
      </dsp:txXfrm>
    </dsp:sp>
    <dsp:sp modelId="{4DED374E-CE37-403B-84B3-BD9F165A6BE4}">
      <dsp:nvSpPr>
        <dsp:cNvPr id="0" name=""/>
        <dsp:cNvSpPr/>
      </dsp:nvSpPr>
      <dsp:spPr>
        <a:xfrm>
          <a:off x="10748121" y="174999"/>
          <a:ext cx="748617" cy="74861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BB7942-3045-42BF-8B48-E621D6D4F111}">
      <dsp:nvSpPr>
        <dsp:cNvPr id="0" name=""/>
        <dsp:cNvSpPr/>
      </dsp:nvSpPr>
      <dsp:spPr>
        <a:xfrm>
          <a:off x="10052977" y="1085502"/>
          <a:ext cx="2138906" cy="6817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1" i="0" kern="1200" dirty="0">
              <a:solidFill>
                <a:srgbClr val="ECE4E9"/>
              </a:solidFill>
              <a:latin typeface="Neue Haas Grotesk Text Pro"/>
              <a:ea typeface="+mn-ea"/>
              <a:cs typeface="+mn-cs"/>
            </a:rPr>
            <a:t>Variation in Horsepower, MPG, and Price Across Brands:</a:t>
          </a:r>
        </a:p>
      </dsp:txBody>
      <dsp:txXfrm>
        <a:off x="10052977" y="1085502"/>
        <a:ext cx="2138906" cy="681776"/>
      </dsp:txXfrm>
    </dsp:sp>
    <dsp:sp modelId="{2ABF11DB-CC04-4631-AA2E-3209A6B2F411}">
      <dsp:nvSpPr>
        <dsp:cNvPr id="0" name=""/>
        <dsp:cNvSpPr/>
      </dsp:nvSpPr>
      <dsp:spPr>
        <a:xfrm>
          <a:off x="10052977" y="1842575"/>
          <a:ext cx="2138906" cy="20972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The bubble chart effectively communicates The relationships between horsepower, MPG, and price for different car brands.</a:t>
          </a:r>
        </a:p>
        <a:p>
          <a:pPr marL="0" lvl="0" indent="0" algn="ctr" defTabSz="488950">
            <a:lnSpc>
              <a:spcPct val="100000"/>
            </a:lnSpc>
            <a:spcBef>
              <a:spcPct val="0"/>
            </a:spcBef>
            <a:spcAft>
              <a:spcPct val="35000"/>
            </a:spcAft>
            <a:buNone/>
          </a:pPr>
          <a:r>
            <a:rPr lang="en-US" sz="1100" b="0" i="0" kern="1200" dirty="0">
              <a:solidFill>
                <a:srgbClr val="ECE4E9"/>
              </a:solidFill>
              <a:latin typeface="Neue Haas Grotesk Text Pro"/>
              <a:ea typeface="+mn-ea"/>
              <a:cs typeface="+mn-cs"/>
            </a:rPr>
            <a:t>Manufacturers can identify opportunities for differentiation and capitalize on brand-specific strengths.</a:t>
          </a:r>
        </a:p>
      </dsp:txBody>
      <dsp:txXfrm>
        <a:off x="10052977" y="1842575"/>
        <a:ext cx="2138906" cy="209722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013F45-17AC-423F-ABDB-F400938C6673}">
      <dsp:nvSpPr>
        <dsp:cNvPr id="0" name=""/>
        <dsp:cNvSpPr/>
      </dsp:nvSpPr>
      <dsp:spPr>
        <a:xfrm>
          <a:off x="1023523" y="256378"/>
          <a:ext cx="1493358" cy="1493358"/>
        </a:xfrm>
        <a:prstGeom prst="ellipse">
          <a:avLst/>
        </a:prstGeom>
        <a:solidFill>
          <a:srgbClr val="00203F"/>
        </a:solidFill>
        <a:ln>
          <a:noFill/>
        </a:ln>
        <a:effectLst/>
      </dsp:spPr>
      <dsp:style>
        <a:lnRef idx="0">
          <a:scrgbClr r="0" g="0" b="0"/>
        </a:lnRef>
        <a:fillRef idx="1">
          <a:scrgbClr r="0" g="0" b="0"/>
        </a:fillRef>
        <a:effectRef idx="0">
          <a:scrgbClr r="0" g="0" b="0"/>
        </a:effectRef>
        <a:fontRef idx="minor"/>
      </dsp:style>
    </dsp:sp>
    <dsp:sp modelId="{1E70E7F0-8633-4BA0-AB5C-D303B39690CF}">
      <dsp:nvSpPr>
        <dsp:cNvPr id="0" name=""/>
        <dsp:cNvSpPr/>
      </dsp:nvSpPr>
      <dsp:spPr>
        <a:xfrm>
          <a:off x="1341779" y="574635"/>
          <a:ext cx="856845" cy="85684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EBEA57-AC7A-4080-8237-5DE468563664}">
      <dsp:nvSpPr>
        <dsp:cNvPr id="0" name=""/>
        <dsp:cNvSpPr/>
      </dsp:nvSpPr>
      <dsp:spPr>
        <a:xfrm>
          <a:off x="546137" y="2214881"/>
          <a:ext cx="2448128" cy="25766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solidFill>
                <a:schemeClr val="bg2"/>
              </a:solidFill>
            </a:rPr>
            <a:t>Car prices exhibit significant variations based on brand and body style. Some brands, including Bugatti, Maybach, and Rolls Royce, boast higher average MSRPs than others. The choice of body style similarly impacts the price spectrum, with specific styles commanding higher prices.</a:t>
          </a:r>
        </a:p>
      </dsp:txBody>
      <dsp:txXfrm>
        <a:off x="546137" y="2214881"/>
        <a:ext cx="2448128" cy="2576601"/>
      </dsp:txXfrm>
    </dsp:sp>
    <dsp:sp modelId="{57175C98-AE39-4E11-A28D-5D9AB40ADF08}">
      <dsp:nvSpPr>
        <dsp:cNvPr id="0" name=""/>
        <dsp:cNvSpPr/>
      </dsp:nvSpPr>
      <dsp:spPr>
        <a:xfrm>
          <a:off x="3900074" y="256378"/>
          <a:ext cx="1493358" cy="1493358"/>
        </a:xfrm>
        <a:prstGeom prst="ellipse">
          <a:avLst/>
        </a:prstGeom>
        <a:solidFill>
          <a:srgbClr val="00203F"/>
        </a:solidFill>
        <a:ln>
          <a:noFill/>
        </a:ln>
        <a:effectLst/>
      </dsp:spPr>
      <dsp:style>
        <a:lnRef idx="0">
          <a:scrgbClr r="0" g="0" b="0"/>
        </a:lnRef>
        <a:fillRef idx="1">
          <a:scrgbClr r="0" g="0" b="0"/>
        </a:fillRef>
        <a:effectRef idx="0">
          <a:scrgbClr r="0" g="0" b="0"/>
        </a:effectRef>
        <a:fontRef idx="minor"/>
      </dsp:style>
    </dsp:sp>
    <dsp:sp modelId="{47FE2B7E-DA76-4091-AE9D-3CA74BFA20D2}">
      <dsp:nvSpPr>
        <dsp:cNvPr id="0" name=""/>
        <dsp:cNvSpPr/>
      </dsp:nvSpPr>
      <dsp:spPr>
        <a:xfrm>
          <a:off x="4218330" y="574635"/>
          <a:ext cx="856845" cy="85684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EA5D9F-0B41-4D37-8942-C2238BD06118}">
      <dsp:nvSpPr>
        <dsp:cNvPr id="0" name=""/>
        <dsp:cNvSpPr/>
      </dsp:nvSpPr>
      <dsp:spPr>
        <a:xfrm>
          <a:off x="3422689" y="2214881"/>
          <a:ext cx="2448128" cy="25766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cap="all" dirty="0">
              <a:solidFill>
                <a:srgbClr val="ECE4E9"/>
              </a:solidFill>
              <a:latin typeface="Neue Haas Grotesk Text Pro"/>
              <a:ea typeface="+mn-ea"/>
              <a:cs typeface="+mn-cs"/>
            </a:rPr>
            <a:t>Engine power, measured in horsepower, plays a pivotal role in determining car prices. Cars with higher horsepower generally come with higher average costs, indicating that customers are willing to pay a premium for enhanced engine performance.</a:t>
          </a:r>
        </a:p>
      </dsp:txBody>
      <dsp:txXfrm>
        <a:off x="3422689" y="2214881"/>
        <a:ext cx="2448128" cy="2576601"/>
      </dsp:txXfrm>
    </dsp:sp>
    <dsp:sp modelId="{B13C06DB-3A17-4004-A39E-EC945FDC5E15}">
      <dsp:nvSpPr>
        <dsp:cNvPr id="0" name=""/>
        <dsp:cNvSpPr/>
      </dsp:nvSpPr>
      <dsp:spPr>
        <a:xfrm>
          <a:off x="6776625" y="256378"/>
          <a:ext cx="1493358" cy="1493358"/>
        </a:xfrm>
        <a:prstGeom prst="ellipse">
          <a:avLst/>
        </a:prstGeom>
        <a:solidFill>
          <a:srgbClr val="00203F"/>
        </a:solidFill>
        <a:ln>
          <a:solidFill>
            <a:srgbClr val="00203F"/>
          </a:solidFill>
        </a:ln>
        <a:effectLst/>
      </dsp:spPr>
      <dsp:style>
        <a:lnRef idx="0">
          <a:scrgbClr r="0" g="0" b="0"/>
        </a:lnRef>
        <a:fillRef idx="1">
          <a:scrgbClr r="0" g="0" b="0"/>
        </a:fillRef>
        <a:effectRef idx="0">
          <a:scrgbClr r="0" g="0" b="0"/>
        </a:effectRef>
        <a:fontRef idx="minor"/>
      </dsp:style>
    </dsp:sp>
    <dsp:sp modelId="{F9521E0C-CC82-4391-9953-1DB88DFD4FB7}">
      <dsp:nvSpPr>
        <dsp:cNvPr id="0" name=""/>
        <dsp:cNvSpPr/>
      </dsp:nvSpPr>
      <dsp:spPr>
        <a:xfrm>
          <a:off x="7094882" y="574635"/>
          <a:ext cx="856845" cy="85684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E7F31E-B62F-4E54-8672-6AD802F0FC8C}">
      <dsp:nvSpPr>
        <dsp:cNvPr id="0" name=""/>
        <dsp:cNvSpPr/>
      </dsp:nvSpPr>
      <dsp:spPr>
        <a:xfrm>
          <a:off x="6299240" y="2214881"/>
          <a:ext cx="2448128" cy="25766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cap="all" dirty="0">
              <a:solidFill>
                <a:srgbClr val="ECE4E9"/>
              </a:solidFill>
              <a:latin typeface="Neue Haas Grotesk Text Pro"/>
              <a:ea typeface="+mn-ea"/>
              <a:cs typeface="+mn-cs"/>
            </a:rPr>
            <a:t>The analysis underscores the relative significance of various car features in influencing prices. Engine cylinder count, MPG (both city and highway), engine HP, vehicle style, and fuel type all contribute to the pricing dynamics of cars. Understanding these factors is crucial for car manufacturers in setting competitive prices and meeting customer demands effectively.</a:t>
          </a:r>
        </a:p>
      </dsp:txBody>
      <dsp:txXfrm>
        <a:off x="6299240" y="2214881"/>
        <a:ext cx="2448128" cy="2576601"/>
      </dsp:txXfrm>
    </dsp:sp>
    <dsp:sp modelId="{26A43098-EF00-45EA-987E-588D4DB50B9A}">
      <dsp:nvSpPr>
        <dsp:cNvPr id="0" name=""/>
        <dsp:cNvSpPr/>
      </dsp:nvSpPr>
      <dsp:spPr>
        <a:xfrm>
          <a:off x="9653176" y="256378"/>
          <a:ext cx="1493358" cy="1493358"/>
        </a:xfrm>
        <a:prstGeom prst="ellipse">
          <a:avLst/>
        </a:prstGeom>
        <a:solidFill>
          <a:srgbClr val="00203F"/>
        </a:solidFill>
        <a:ln>
          <a:noFill/>
        </a:ln>
        <a:effectLst/>
      </dsp:spPr>
      <dsp:style>
        <a:lnRef idx="0">
          <a:scrgbClr r="0" g="0" b="0"/>
        </a:lnRef>
        <a:fillRef idx="1">
          <a:scrgbClr r="0" g="0" b="0"/>
        </a:fillRef>
        <a:effectRef idx="0">
          <a:scrgbClr r="0" g="0" b="0"/>
        </a:effectRef>
        <a:fontRef idx="minor"/>
      </dsp:style>
    </dsp:sp>
    <dsp:sp modelId="{2F77B784-E2A5-447F-B100-8CCCE379CB73}">
      <dsp:nvSpPr>
        <dsp:cNvPr id="0" name=""/>
        <dsp:cNvSpPr/>
      </dsp:nvSpPr>
      <dsp:spPr>
        <a:xfrm>
          <a:off x="9971433" y="574635"/>
          <a:ext cx="856845" cy="85684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B357D0-4A53-493F-94EB-83A96AFD1439}">
      <dsp:nvSpPr>
        <dsp:cNvPr id="0" name=""/>
        <dsp:cNvSpPr/>
      </dsp:nvSpPr>
      <dsp:spPr>
        <a:xfrm>
          <a:off x="9175791" y="2214881"/>
          <a:ext cx="2448128" cy="25766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cap="all" dirty="0">
              <a:solidFill>
                <a:srgbClr val="ECE4E9"/>
              </a:solidFill>
              <a:latin typeface="Neue Haas Grotesk Text Pro"/>
              <a:ea typeface="+mn-ea"/>
              <a:cs typeface="+mn-cs"/>
            </a:rPr>
            <a:t>Furthermore, the analysis unveils variations in fuel efficiency across different body styles and model years. While overall fuel efficiency has improved, differences persist among various body styles over time. This information serves as a valuable guide for car buyers, assisting them in making informed choices by selecting more fuel-efficient options.</a:t>
          </a:r>
        </a:p>
      </dsp:txBody>
      <dsp:txXfrm>
        <a:off x="9175791" y="2214881"/>
        <a:ext cx="2448128" cy="2576601"/>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svg>
</file>

<file path=ppt/media/image26.png>
</file>

<file path=ppt/media/image27.png>
</file>

<file path=ppt/media/image28.svg>
</file>

<file path=ppt/media/image29.jpeg>
</file>

<file path=ppt/media/image3.jpeg>
</file>

<file path=ppt/media/image4.png>
</file>

<file path=ppt/media/image5.png>
</file>

<file path=ppt/media/image6.jp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ECD4AF-8C6A-40C6-ABF6-BD45D27CCB89}" type="datetimeFigureOut">
              <a:rPr lang="en-IN" smtClean="0"/>
              <a:t>23-12-2023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901CB0-4A84-4CB8-90D9-2B151C0280DA}" type="slidenum">
              <a:rPr lang="en-IN" smtClean="0"/>
              <a:t>‹#›</a:t>
            </a:fld>
            <a:endParaRPr lang="en-IN"/>
          </a:p>
        </p:txBody>
      </p:sp>
    </p:spTree>
    <p:extLst>
      <p:ext uri="{BB962C8B-B14F-4D97-AF65-F5344CB8AC3E}">
        <p14:creationId xmlns:p14="http://schemas.microsoft.com/office/powerpoint/2010/main" val="1042031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83D70-91AA-429A-BD57-1CB6792B30EE}"/>
              </a:ext>
            </a:extLst>
          </p:cNvPr>
          <p:cNvSpPr>
            <a:spLocks noGrp="1"/>
          </p:cNvSpPr>
          <p:nvPr>
            <p:ph type="ctrTitle"/>
          </p:nvPr>
        </p:nvSpPr>
        <p:spPr>
          <a:xfrm>
            <a:off x="1088136" y="1078030"/>
            <a:ext cx="9288096" cy="2956718"/>
          </a:xfrm>
        </p:spPr>
        <p:txBody>
          <a:bodyPr anchor="t">
            <a:noAutofit/>
          </a:bodyPr>
          <a:lstStyle>
            <a:lvl1pPr algn="l">
              <a:defRPr sz="6600" cap="all" baseline="0"/>
            </a:lvl1pPr>
          </a:lstStyle>
          <a:p>
            <a:r>
              <a:rPr lang="en-US" dirty="0"/>
              <a:t>Click to edit Master title style</a:t>
            </a:r>
          </a:p>
        </p:txBody>
      </p:sp>
      <p:sp>
        <p:nvSpPr>
          <p:cNvPr id="3" name="Subtitle 2">
            <a:extLst>
              <a:ext uri="{FF2B5EF4-FFF2-40B4-BE49-F238E27FC236}">
                <a16:creationId xmlns:a16="http://schemas.microsoft.com/office/drawing/2014/main" id="{F065D245-B564-481D-A323-F73C5BCA8461}"/>
              </a:ext>
            </a:extLst>
          </p:cNvPr>
          <p:cNvSpPr>
            <a:spLocks noGrp="1"/>
          </p:cNvSpPr>
          <p:nvPr>
            <p:ph type="subTitle" idx="1"/>
          </p:nvPr>
        </p:nvSpPr>
        <p:spPr>
          <a:xfrm>
            <a:off x="1088136" y="4455621"/>
            <a:ext cx="9288096" cy="1435331"/>
          </a:xfrm>
        </p:spPr>
        <p:txBody>
          <a:bodyPr>
            <a:normAutofit/>
          </a:bodyPr>
          <a:lstStyle>
            <a:lvl1pPr marL="0" indent="0" algn="l">
              <a:lnSpc>
                <a:spcPct val="12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8E072EE-51B3-4C0C-A460-4684AB079301}"/>
              </a:ext>
            </a:extLst>
          </p:cNvPr>
          <p:cNvSpPr>
            <a:spLocks noGrp="1"/>
          </p:cNvSpPr>
          <p:nvPr>
            <p:ph type="dt" sz="half" idx="10"/>
          </p:nvPr>
        </p:nvSpPr>
        <p:spPr/>
        <p:txBody>
          <a:bodyPr/>
          <a:lstStyle/>
          <a:p>
            <a:fld id="{A1E45834-53BD-4C8F-B791-CD5378F4150E}" type="datetimeFigureOut">
              <a:rPr lang="en-US" smtClean="0"/>
              <a:t>12/23/2023</a:t>
            </a:fld>
            <a:endParaRPr lang="en-US"/>
          </a:p>
        </p:txBody>
      </p:sp>
      <p:sp>
        <p:nvSpPr>
          <p:cNvPr id="5" name="Footer Placeholder 4">
            <a:extLst>
              <a:ext uri="{FF2B5EF4-FFF2-40B4-BE49-F238E27FC236}">
                <a16:creationId xmlns:a16="http://schemas.microsoft.com/office/drawing/2014/main" id="{011422A5-3076-413B-84CB-ED3BA4171C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267C68-40D5-477E-9DBC-C28FD4B1142F}"/>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3112764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6C900-05BC-4021-B69F-2DAF974B7EF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3F26E227-253A-44A0-9404-1CFD8CE41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FF5A02-0FC4-41C8-A13C-4C929B28846B}"/>
              </a:ext>
            </a:extLst>
          </p:cNvPr>
          <p:cNvSpPr>
            <a:spLocks noGrp="1"/>
          </p:cNvSpPr>
          <p:nvPr>
            <p:ph type="dt" sz="half" idx="10"/>
          </p:nvPr>
        </p:nvSpPr>
        <p:spPr/>
        <p:txBody>
          <a:bodyPr/>
          <a:lstStyle/>
          <a:p>
            <a:fld id="{A1E45834-53BD-4C8F-B791-CD5378F4150E}" type="datetimeFigureOut">
              <a:rPr lang="en-US" smtClean="0"/>
              <a:t>12/23/2023</a:t>
            </a:fld>
            <a:endParaRPr lang="en-US"/>
          </a:p>
        </p:txBody>
      </p:sp>
      <p:sp>
        <p:nvSpPr>
          <p:cNvPr id="5" name="Footer Placeholder 4">
            <a:extLst>
              <a:ext uri="{FF2B5EF4-FFF2-40B4-BE49-F238E27FC236}">
                <a16:creationId xmlns:a16="http://schemas.microsoft.com/office/drawing/2014/main" id="{80459378-C430-49DB-B2D6-E32FBBCD4A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B9D57D-CB8E-4E67-AE2D-2790E2AA60CB}"/>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413104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2CF945-D70F-49C1-8CE5-5758C1166014}"/>
              </a:ext>
            </a:extLst>
          </p:cNvPr>
          <p:cNvSpPr>
            <a:spLocks noGrp="1"/>
          </p:cNvSpPr>
          <p:nvPr>
            <p:ph type="title" orient="vert"/>
          </p:nvPr>
        </p:nvSpPr>
        <p:spPr>
          <a:xfrm>
            <a:off x="9182100" y="1091381"/>
            <a:ext cx="2171700" cy="4953369"/>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C2FDB721-04AA-4330-8045-3F2D9BB4BC66}"/>
              </a:ext>
            </a:extLst>
          </p:cNvPr>
          <p:cNvSpPr>
            <a:spLocks noGrp="1"/>
          </p:cNvSpPr>
          <p:nvPr>
            <p:ph type="body" orient="vert" idx="1"/>
          </p:nvPr>
        </p:nvSpPr>
        <p:spPr>
          <a:xfrm>
            <a:off x="838200" y="1091381"/>
            <a:ext cx="8265340" cy="495336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F418C15-991C-4C71-8DCD-DB3B3888831F}"/>
              </a:ext>
            </a:extLst>
          </p:cNvPr>
          <p:cNvSpPr>
            <a:spLocks noGrp="1"/>
          </p:cNvSpPr>
          <p:nvPr>
            <p:ph type="dt" sz="half" idx="10"/>
          </p:nvPr>
        </p:nvSpPr>
        <p:spPr/>
        <p:txBody>
          <a:bodyPr/>
          <a:lstStyle/>
          <a:p>
            <a:fld id="{A1E45834-53BD-4C8F-B791-CD5378F4150E}" type="datetimeFigureOut">
              <a:rPr lang="en-US" smtClean="0"/>
              <a:t>12/23/2023</a:t>
            </a:fld>
            <a:endParaRPr lang="en-US"/>
          </a:p>
        </p:txBody>
      </p:sp>
      <p:sp>
        <p:nvSpPr>
          <p:cNvPr id="5" name="Footer Placeholder 4">
            <a:extLst>
              <a:ext uri="{FF2B5EF4-FFF2-40B4-BE49-F238E27FC236}">
                <a16:creationId xmlns:a16="http://schemas.microsoft.com/office/drawing/2014/main" id="{F7728CC3-5830-4EFA-B28E-1648904DE1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DA91B6-E419-4483-9B66-3C758788BC48}"/>
              </a:ext>
            </a:extLst>
          </p:cNvPr>
          <p:cNvSpPr>
            <a:spLocks noGrp="1"/>
          </p:cNvSpPr>
          <p:nvPr>
            <p:ph type="sldNum" sz="quarter" idx="12"/>
          </p:nvPr>
        </p:nvSpPr>
        <p:spPr/>
        <p:txBody>
          <a:bodyPr/>
          <a:lstStyle/>
          <a:p>
            <a:fld id="{719D7796-F675-488F-AC46-C88938C80352}" type="slidenum">
              <a:rPr lang="en-US" smtClean="0"/>
              <a:t>‹#›</a:t>
            </a:fld>
            <a:endParaRPr lang="en-US"/>
          </a:p>
        </p:txBody>
      </p:sp>
      <p:cxnSp>
        <p:nvCxnSpPr>
          <p:cNvPr id="7" name="Straight Connector 6">
            <a:extLst>
              <a:ext uri="{FF2B5EF4-FFF2-40B4-BE49-F238E27FC236}">
                <a16:creationId xmlns:a16="http://schemas.microsoft.com/office/drawing/2014/main" id="{DE447C6A-78C3-4687-9A71-A05DBF6700DE}"/>
              </a:ext>
            </a:extLst>
          </p:cNvPr>
          <p:cNvCxnSpPr>
            <a:cxnSpLocks/>
          </p:cNvCxnSpPr>
          <p:nvPr/>
        </p:nvCxnSpPr>
        <p:spPr>
          <a:xfrm>
            <a:off x="11387805"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13067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EE2F5-9D3C-4BE7-9AD5-335B31CF2C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F98C4F-4BF6-47CF-ABEE-2B12748C47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539070-70D2-4DD1-A439-155343FE262E}"/>
              </a:ext>
            </a:extLst>
          </p:cNvPr>
          <p:cNvSpPr>
            <a:spLocks noGrp="1"/>
          </p:cNvSpPr>
          <p:nvPr>
            <p:ph type="dt" sz="half" idx="10"/>
          </p:nvPr>
        </p:nvSpPr>
        <p:spPr/>
        <p:txBody>
          <a:bodyPr/>
          <a:lstStyle/>
          <a:p>
            <a:fld id="{A1E45834-53BD-4C8F-B791-CD5378F4150E}" type="datetimeFigureOut">
              <a:rPr lang="en-US" smtClean="0"/>
              <a:t>12/23/2023</a:t>
            </a:fld>
            <a:endParaRPr lang="en-US"/>
          </a:p>
        </p:txBody>
      </p:sp>
      <p:sp>
        <p:nvSpPr>
          <p:cNvPr id="5" name="Footer Placeholder 4">
            <a:extLst>
              <a:ext uri="{FF2B5EF4-FFF2-40B4-BE49-F238E27FC236}">
                <a16:creationId xmlns:a16="http://schemas.microsoft.com/office/drawing/2014/main" id="{6151AB30-CD74-471D-9FA6-ADC0C901E6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A137C4-F19E-4521-8DCB-4E0CF9CA3193}"/>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2556706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8007D-9B1D-4E2C-B38F-29C6820996DF}"/>
              </a:ext>
            </a:extLst>
          </p:cNvPr>
          <p:cNvSpPr>
            <a:spLocks noGrp="1"/>
          </p:cNvSpPr>
          <p:nvPr>
            <p:ph type="title"/>
          </p:nvPr>
        </p:nvSpPr>
        <p:spPr>
          <a:xfrm>
            <a:off x="1090940" y="1099127"/>
            <a:ext cx="9272260" cy="3472874"/>
          </a:xfrm>
        </p:spPr>
        <p:txBody>
          <a:bodyPr anchor="t">
            <a:normAutofit/>
          </a:bodyPr>
          <a:lstStyle>
            <a:lvl1pPr>
              <a:defRPr sz="40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960C51B-B525-4032-9D08-2978D7367BFF}"/>
              </a:ext>
            </a:extLst>
          </p:cNvPr>
          <p:cNvSpPr>
            <a:spLocks noGrp="1"/>
          </p:cNvSpPr>
          <p:nvPr>
            <p:ph type="body" idx="1"/>
          </p:nvPr>
        </p:nvSpPr>
        <p:spPr>
          <a:xfrm>
            <a:off x="1090939" y="4572000"/>
            <a:ext cx="9272262" cy="1320801"/>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408851-4DCC-447C-828A-5F7E66F7623D}"/>
              </a:ext>
            </a:extLst>
          </p:cNvPr>
          <p:cNvSpPr>
            <a:spLocks noGrp="1"/>
          </p:cNvSpPr>
          <p:nvPr>
            <p:ph type="dt" sz="half" idx="10"/>
          </p:nvPr>
        </p:nvSpPr>
        <p:spPr/>
        <p:txBody>
          <a:bodyPr/>
          <a:lstStyle/>
          <a:p>
            <a:fld id="{A1E45834-53BD-4C8F-B791-CD5378F4150E}" type="datetimeFigureOut">
              <a:rPr lang="en-US" smtClean="0"/>
              <a:t>12/23/2023</a:t>
            </a:fld>
            <a:endParaRPr lang="en-US"/>
          </a:p>
        </p:txBody>
      </p:sp>
      <p:sp>
        <p:nvSpPr>
          <p:cNvPr id="5" name="Footer Placeholder 4">
            <a:extLst>
              <a:ext uri="{FF2B5EF4-FFF2-40B4-BE49-F238E27FC236}">
                <a16:creationId xmlns:a16="http://schemas.microsoft.com/office/drawing/2014/main" id="{4C094542-CAEF-4D6C-BE6A-BC100F0590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8BDE40-8468-4051-9703-B751608AAF9D}"/>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4275016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BF7AE-3892-4896-8C15-7A35A41EFD9C}"/>
              </a:ext>
            </a:extLst>
          </p:cNvPr>
          <p:cNvSpPr>
            <a:spLocks noGrp="1"/>
          </p:cNvSpPr>
          <p:nvPr>
            <p:ph type="title"/>
          </p:nvPr>
        </p:nvSpPr>
        <p:spPr>
          <a:xfrm>
            <a:off x="1088136" y="1088136"/>
            <a:ext cx="9890066" cy="1294228"/>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F2FD9A26-86F1-4817-B243-4DE63B4F182F}"/>
              </a:ext>
            </a:extLst>
          </p:cNvPr>
          <p:cNvSpPr>
            <a:spLocks noGrp="1"/>
          </p:cNvSpPr>
          <p:nvPr>
            <p:ph sz="half" idx="1"/>
          </p:nvPr>
        </p:nvSpPr>
        <p:spPr>
          <a:xfrm>
            <a:off x="1082185" y="2440568"/>
            <a:ext cx="4841505" cy="38012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D454BF9B-EA16-48C8-96B9-7A66051BE768}"/>
              </a:ext>
            </a:extLst>
          </p:cNvPr>
          <p:cNvSpPr>
            <a:spLocks noGrp="1"/>
          </p:cNvSpPr>
          <p:nvPr>
            <p:ph sz="half" idx="2"/>
          </p:nvPr>
        </p:nvSpPr>
        <p:spPr>
          <a:xfrm>
            <a:off x="6172200" y="2440568"/>
            <a:ext cx="4806002" cy="3801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6E2D9F-1FCE-4A1C-996E-DB05777A8994}"/>
              </a:ext>
            </a:extLst>
          </p:cNvPr>
          <p:cNvSpPr>
            <a:spLocks noGrp="1"/>
          </p:cNvSpPr>
          <p:nvPr>
            <p:ph type="dt" sz="half" idx="10"/>
          </p:nvPr>
        </p:nvSpPr>
        <p:spPr/>
        <p:txBody>
          <a:bodyPr/>
          <a:lstStyle/>
          <a:p>
            <a:fld id="{A1E45834-53BD-4C8F-B791-CD5378F4150E}" type="datetimeFigureOut">
              <a:rPr lang="en-US" smtClean="0"/>
              <a:t>12/23/2023</a:t>
            </a:fld>
            <a:endParaRPr lang="en-US"/>
          </a:p>
        </p:txBody>
      </p:sp>
      <p:sp>
        <p:nvSpPr>
          <p:cNvPr id="6" name="Footer Placeholder 5">
            <a:extLst>
              <a:ext uri="{FF2B5EF4-FFF2-40B4-BE49-F238E27FC236}">
                <a16:creationId xmlns:a16="http://schemas.microsoft.com/office/drawing/2014/main" id="{40629E05-3F6C-40BF-9324-118588B6CA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9BE013-C5C0-4CBD-982E-36F037F7366F}"/>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2062293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ED885-5FE5-4407-BE4D-FAD01C40A905}"/>
              </a:ext>
            </a:extLst>
          </p:cNvPr>
          <p:cNvSpPr>
            <a:spLocks noGrp="1"/>
          </p:cNvSpPr>
          <p:nvPr>
            <p:ph type="title"/>
          </p:nvPr>
        </p:nvSpPr>
        <p:spPr>
          <a:xfrm>
            <a:off x="1090940" y="1084333"/>
            <a:ext cx="9949455" cy="83885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6E322A77-C134-4857-83E5-51217D3C29FB}"/>
              </a:ext>
            </a:extLst>
          </p:cNvPr>
          <p:cNvSpPr>
            <a:spLocks noGrp="1"/>
          </p:cNvSpPr>
          <p:nvPr>
            <p:ph type="body" idx="1"/>
          </p:nvPr>
        </p:nvSpPr>
        <p:spPr>
          <a:xfrm>
            <a:off x="1092088" y="1923190"/>
            <a:ext cx="4816475" cy="838856"/>
          </a:xfrm>
        </p:spPr>
        <p:txBody>
          <a:bodyPr anchor="b">
            <a:normAutofit/>
          </a:bodyPr>
          <a:lstStyle>
            <a:lvl1pPr marL="0" indent="0">
              <a:lnSpc>
                <a:spcPct val="100000"/>
              </a:lnSpc>
              <a:buNone/>
              <a:defRPr sz="2000" b="1"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A4ECBFE-C62C-471B-BFE4-1272EAC3479D}"/>
              </a:ext>
            </a:extLst>
          </p:cNvPr>
          <p:cNvSpPr>
            <a:spLocks noGrp="1"/>
          </p:cNvSpPr>
          <p:nvPr>
            <p:ph sz="half" idx="2"/>
          </p:nvPr>
        </p:nvSpPr>
        <p:spPr>
          <a:xfrm>
            <a:off x="1092088" y="2825791"/>
            <a:ext cx="4816475" cy="33638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710AFC6-F407-4F35-BD37-B32F9B4036D0}"/>
              </a:ext>
            </a:extLst>
          </p:cNvPr>
          <p:cNvSpPr>
            <a:spLocks noGrp="1"/>
          </p:cNvSpPr>
          <p:nvPr>
            <p:ph type="body" sz="quarter" idx="3"/>
          </p:nvPr>
        </p:nvSpPr>
        <p:spPr>
          <a:xfrm>
            <a:off x="6215482" y="1923190"/>
            <a:ext cx="4824913" cy="838856"/>
          </a:xfrm>
        </p:spPr>
        <p:txBody>
          <a:bodyPr anchor="b">
            <a:normAutofit/>
          </a:bodyPr>
          <a:lstStyle>
            <a:lvl1pPr marL="0" indent="0">
              <a:lnSpc>
                <a:spcPct val="100000"/>
              </a:lnSpc>
              <a:buNone/>
              <a:defRPr sz="2000" b="1"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8D60D5-0F83-46CB-92F3-849FC08E6E92}"/>
              </a:ext>
            </a:extLst>
          </p:cNvPr>
          <p:cNvSpPr>
            <a:spLocks noGrp="1"/>
          </p:cNvSpPr>
          <p:nvPr>
            <p:ph sz="quarter" idx="4"/>
          </p:nvPr>
        </p:nvSpPr>
        <p:spPr>
          <a:xfrm>
            <a:off x="6215482" y="2825791"/>
            <a:ext cx="4824913" cy="3363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5AE694-5CA0-48DA-90D3-EC42BD1D86C1}"/>
              </a:ext>
            </a:extLst>
          </p:cNvPr>
          <p:cNvSpPr>
            <a:spLocks noGrp="1"/>
          </p:cNvSpPr>
          <p:nvPr>
            <p:ph type="dt" sz="half" idx="10"/>
          </p:nvPr>
        </p:nvSpPr>
        <p:spPr/>
        <p:txBody>
          <a:bodyPr/>
          <a:lstStyle/>
          <a:p>
            <a:fld id="{A1E45834-53BD-4C8F-B791-CD5378F4150E}" type="datetimeFigureOut">
              <a:rPr lang="en-US" smtClean="0"/>
              <a:t>12/23/2023</a:t>
            </a:fld>
            <a:endParaRPr lang="en-US"/>
          </a:p>
        </p:txBody>
      </p:sp>
      <p:sp>
        <p:nvSpPr>
          <p:cNvPr id="8" name="Footer Placeholder 7">
            <a:extLst>
              <a:ext uri="{FF2B5EF4-FFF2-40B4-BE49-F238E27FC236}">
                <a16:creationId xmlns:a16="http://schemas.microsoft.com/office/drawing/2014/main" id="{F340A80D-4CCB-4899-9E1D-A5967F4E64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753A9D-469A-4ED9-99A1-7E4B115F8933}"/>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25892515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7C91E-0A11-4E5D-9B8D-5316E73A2D58}"/>
              </a:ext>
            </a:extLst>
          </p:cNvPr>
          <p:cNvSpPr>
            <a:spLocks noGrp="1"/>
          </p:cNvSpPr>
          <p:nvPr>
            <p:ph type="title"/>
          </p:nvPr>
        </p:nvSpPr>
        <p:spPr/>
        <p:txBody>
          <a:bodyPr/>
          <a:lstStyle>
            <a:lvl1pPr>
              <a:defRPr cap="all" baseline="0"/>
            </a:lvl1pPr>
          </a:lstStyle>
          <a:p>
            <a:r>
              <a:rPr lang="en-US" dirty="0"/>
              <a:t>Click to edit Master title style</a:t>
            </a:r>
          </a:p>
        </p:txBody>
      </p:sp>
      <p:sp>
        <p:nvSpPr>
          <p:cNvPr id="3" name="Date Placeholder 2">
            <a:extLst>
              <a:ext uri="{FF2B5EF4-FFF2-40B4-BE49-F238E27FC236}">
                <a16:creationId xmlns:a16="http://schemas.microsoft.com/office/drawing/2014/main" id="{A1B8A8D1-71AD-4F9F-B393-9EED83FEF003}"/>
              </a:ext>
            </a:extLst>
          </p:cNvPr>
          <p:cNvSpPr>
            <a:spLocks noGrp="1"/>
          </p:cNvSpPr>
          <p:nvPr>
            <p:ph type="dt" sz="half" idx="10"/>
          </p:nvPr>
        </p:nvSpPr>
        <p:spPr/>
        <p:txBody>
          <a:bodyPr/>
          <a:lstStyle/>
          <a:p>
            <a:fld id="{A1E45834-53BD-4C8F-B791-CD5378F4150E}" type="datetimeFigureOut">
              <a:rPr lang="en-US" smtClean="0"/>
              <a:t>12/23/2023</a:t>
            </a:fld>
            <a:endParaRPr lang="en-US"/>
          </a:p>
        </p:txBody>
      </p:sp>
      <p:sp>
        <p:nvSpPr>
          <p:cNvPr id="4" name="Footer Placeholder 3">
            <a:extLst>
              <a:ext uri="{FF2B5EF4-FFF2-40B4-BE49-F238E27FC236}">
                <a16:creationId xmlns:a16="http://schemas.microsoft.com/office/drawing/2014/main" id="{D7E36922-9A4C-453D-9B70-0C3A70281C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5AAEF2-65DC-4E28-9AA4-5115ACB074CC}"/>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140033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48B02B-A32A-4383-BBC7-0C383390A96F}"/>
              </a:ext>
            </a:extLst>
          </p:cNvPr>
          <p:cNvSpPr>
            <a:spLocks noGrp="1"/>
          </p:cNvSpPr>
          <p:nvPr>
            <p:ph type="dt" sz="half" idx="10"/>
          </p:nvPr>
        </p:nvSpPr>
        <p:spPr/>
        <p:txBody>
          <a:bodyPr/>
          <a:lstStyle/>
          <a:p>
            <a:fld id="{A1E45834-53BD-4C8F-B791-CD5378F4150E}" type="datetimeFigureOut">
              <a:rPr lang="en-US" smtClean="0"/>
              <a:t>12/23/2023</a:t>
            </a:fld>
            <a:endParaRPr lang="en-US"/>
          </a:p>
        </p:txBody>
      </p:sp>
      <p:sp>
        <p:nvSpPr>
          <p:cNvPr id="3" name="Footer Placeholder 2">
            <a:extLst>
              <a:ext uri="{FF2B5EF4-FFF2-40B4-BE49-F238E27FC236}">
                <a16:creationId xmlns:a16="http://schemas.microsoft.com/office/drawing/2014/main" id="{FCFF7E77-47E0-4F9E-9148-8D0C59C0CF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8005A2-ECF0-4759-A17B-FDECE80683F4}"/>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32949354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1DD4B-5676-477E-8C52-4C1CF160FCDE}"/>
              </a:ext>
            </a:extLst>
          </p:cNvPr>
          <p:cNvSpPr>
            <a:spLocks noGrp="1"/>
          </p:cNvSpPr>
          <p:nvPr>
            <p:ph type="title"/>
          </p:nvPr>
        </p:nvSpPr>
        <p:spPr>
          <a:xfrm>
            <a:off x="1090940" y="1094448"/>
            <a:ext cx="3785860" cy="1554362"/>
          </a:xfrm>
        </p:spPr>
        <p:txBody>
          <a:bodyPr anchor="t">
            <a:normAutofit/>
          </a:bodyPr>
          <a:lstStyle>
            <a:lvl1pPr>
              <a:defRPr sz="2800" cap="all" baseline="0"/>
            </a:lvl1pPr>
          </a:lstStyle>
          <a:p>
            <a:r>
              <a:rPr lang="en-US" dirty="0"/>
              <a:t>Click to edit Master title style</a:t>
            </a:r>
          </a:p>
        </p:txBody>
      </p:sp>
      <p:sp>
        <p:nvSpPr>
          <p:cNvPr id="3" name="Content Placeholder 2">
            <a:extLst>
              <a:ext uri="{FF2B5EF4-FFF2-40B4-BE49-F238E27FC236}">
                <a16:creationId xmlns:a16="http://schemas.microsoft.com/office/drawing/2014/main" id="{4B5A3E63-EB15-4D82-BF2B-36BB030C430D}"/>
              </a:ext>
            </a:extLst>
          </p:cNvPr>
          <p:cNvSpPr>
            <a:spLocks noGrp="1"/>
          </p:cNvSpPr>
          <p:nvPr>
            <p:ph idx="1"/>
          </p:nvPr>
        </p:nvSpPr>
        <p:spPr>
          <a:xfrm>
            <a:off x="5524500" y="922689"/>
            <a:ext cx="5486002"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CBE994E-BAB7-43DC-A0E4-C779CF2A33D5}"/>
              </a:ext>
            </a:extLst>
          </p:cNvPr>
          <p:cNvSpPr>
            <a:spLocks noGrp="1"/>
          </p:cNvSpPr>
          <p:nvPr>
            <p:ph type="body" sz="half" idx="2"/>
          </p:nvPr>
        </p:nvSpPr>
        <p:spPr>
          <a:xfrm>
            <a:off x="1090940" y="2701254"/>
            <a:ext cx="3785860" cy="316773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EFAAA-1B70-42AA-ADCC-F49B58132654}"/>
              </a:ext>
            </a:extLst>
          </p:cNvPr>
          <p:cNvSpPr>
            <a:spLocks noGrp="1"/>
          </p:cNvSpPr>
          <p:nvPr>
            <p:ph type="dt" sz="half" idx="10"/>
          </p:nvPr>
        </p:nvSpPr>
        <p:spPr/>
        <p:txBody>
          <a:bodyPr/>
          <a:lstStyle/>
          <a:p>
            <a:fld id="{A1E45834-53BD-4C8F-B791-CD5378F4150E}" type="datetimeFigureOut">
              <a:rPr lang="en-US" smtClean="0"/>
              <a:t>12/23/2023</a:t>
            </a:fld>
            <a:endParaRPr lang="en-US"/>
          </a:p>
        </p:txBody>
      </p:sp>
      <p:sp>
        <p:nvSpPr>
          <p:cNvPr id="6" name="Footer Placeholder 5">
            <a:extLst>
              <a:ext uri="{FF2B5EF4-FFF2-40B4-BE49-F238E27FC236}">
                <a16:creationId xmlns:a16="http://schemas.microsoft.com/office/drawing/2014/main" id="{E4C7B6CC-1C13-4F34-AC86-CCD442C8C3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F1B638-9061-41AD-AF47-73A4AF8B781A}"/>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3145274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3C43-1676-4A29-83F9-D788ED2E71E9}"/>
              </a:ext>
            </a:extLst>
          </p:cNvPr>
          <p:cNvSpPr>
            <a:spLocks noGrp="1"/>
          </p:cNvSpPr>
          <p:nvPr>
            <p:ph type="title"/>
          </p:nvPr>
        </p:nvSpPr>
        <p:spPr>
          <a:xfrm>
            <a:off x="1090940" y="1097280"/>
            <a:ext cx="3785860" cy="1559740"/>
          </a:xfrm>
        </p:spPr>
        <p:txBody>
          <a:bodyPr anchor="t">
            <a:normAutofit/>
          </a:bodyPr>
          <a:lstStyle>
            <a:lvl1pPr>
              <a:defRPr sz="2800" cap="all"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214A903-97C7-4349-B8CE-1BBED1942E3B}"/>
              </a:ext>
            </a:extLst>
          </p:cNvPr>
          <p:cNvSpPr>
            <a:spLocks noGrp="1"/>
          </p:cNvSpPr>
          <p:nvPr>
            <p:ph type="pic" idx="1"/>
          </p:nvPr>
        </p:nvSpPr>
        <p:spPr>
          <a:xfrm>
            <a:off x="5524500" y="1143000"/>
            <a:ext cx="54864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BF0A9F58-4AEB-4286-98F7-3C77AA913BE8}"/>
              </a:ext>
            </a:extLst>
          </p:cNvPr>
          <p:cNvSpPr>
            <a:spLocks noGrp="1"/>
          </p:cNvSpPr>
          <p:nvPr>
            <p:ph type="body" sz="half" idx="2"/>
          </p:nvPr>
        </p:nvSpPr>
        <p:spPr>
          <a:xfrm>
            <a:off x="1090940" y="2697480"/>
            <a:ext cx="3785860" cy="309342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F55A58-F085-4500-AF61-045B12C8F41E}"/>
              </a:ext>
            </a:extLst>
          </p:cNvPr>
          <p:cNvSpPr>
            <a:spLocks noGrp="1"/>
          </p:cNvSpPr>
          <p:nvPr>
            <p:ph type="dt" sz="half" idx="10"/>
          </p:nvPr>
        </p:nvSpPr>
        <p:spPr/>
        <p:txBody>
          <a:bodyPr/>
          <a:lstStyle/>
          <a:p>
            <a:fld id="{A1E45834-53BD-4C8F-B791-CD5378F4150E}" type="datetimeFigureOut">
              <a:rPr lang="en-US" smtClean="0"/>
              <a:t>12/23/2023</a:t>
            </a:fld>
            <a:endParaRPr lang="en-US"/>
          </a:p>
        </p:txBody>
      </p:sp>
      <p:sp>
        <p:nvSpPr>
          <p:cNvPr id="6" name="Footer Placeholder 5">
            <a:extLst>
              <a:ext uri="{FF2B5EF4-FFF2-40B4-BE49-F238E27FC236}">
                <a16:creationId xmlns:a16="http://schemas.microsoft.com/office/drawing/2014/main" id="{E9936470-561D-49AE-AC84-B79D483FDA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EF2BE2-DF21-4683-9D5F-849A525FD5C4}"/>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708642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4438DC-3CEE-4170-9B1C-BAC05CD8C3B5}"/>
              </a:ext>
            </a:extLst>
          </p:cNvPr>
          <p:cNvSpPr>
            <a:spLocks noGrp="1"/>
          </p:cNvSpPr>
          <p:nvPr>
            <p:ph type="title"/>
          </p:nvPr>
        </p:nvSpPr>
        <p:spPr>
          <a:xfrm>
            <a:off x="1088136" y="1090245"/>
            <a:ext cx="9922764" cy="1294228"/>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C19D24-DCBE-47F9-8B85-8A118B02B3C9}"/>
              </a:ext>
            </a:extLst>
          </p:cNvPr>
          <p:cNvSpPr>
            <a:spLocks noGrp="1"/>
          </p:cNvSpPr>
          <p:nvPr>
            <p:ph type="body" idx="1"/>
          </p:nvPr>
        </p:nvSpPr>
        <p:spPr>
          <a:xfrm>
            <a:off x="1088136" y="2447778"/>
            <a:ext cx="9922764" cy="38387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34F5788-BDCE-49E2-80AE-31C739C6A0CE}"/>
              </a:ext>
            </a:extLst>
          </p:cNvPr>
          <p:cNvSpPr>
            <a:spLocks noGrp="1"/>
          </p:cNvSpPr>
          <p:nvPr>
            <p:ph type="dt" sz="half" idx="2"/>
          </p:nvPr>
        </p:nvSpPr>
        <p:spPr>
          <a:xfrm>
            <a:off x="7315200" y="6389688"/>
            <a:ext cx="3695302" cy="365125"/>
          </a:xfrm>
          <a:prstGeom prst="rect">
            <a:avLst/>
          </a:prstGeom>
        </p:spPr>
        <p:txBody>
          <a:bodyPr vert="horz" lIns="91440" tIns="45720" rIns="91440" bIns="45720" rtlCol="0" anchor="ctr"/>
          <a:lstStyle>
            <a:lvl1pPr algn="l">
              <a:defRPr sz="900">
                <a:solidFill>
                  <a:schemeClr val="tx1"/>
                </a:solidFill>
              </a:defRPr>
            </a:lvl1pPr>
          </a:lstStyle>
          <a:p>
            <a:fld id="{A1E45834-53BD-4C8F-B791-CD5378F4150E}" type="datetimeFigureOut">
              <a:rPr lang="en-US" smtClean="0"/>
              <a:t>12/23/2023</a:t>
            </a:fld>
            <a:endParaRPr lang="en-US"/>
          </a:p>
        </p:txBody>
      </p:sp>
      <p:sp>
        <p:nvSpPr>
          <p:cNvPr id="5" name="Footer Placeholder 4">
            <a:extLst>
              <a:ext uri="{FF2B5EF4-FFF2-40B4-BE49-F238E27FC236}">
                <a16:creationId xmlns:a16="http://schemas.microsoft.com/office/drawing/2014/main" id="{FD1D5844-8163-4D82-BEFC-BC2D8D511B7E}"/>
              </a:ext>
            </a:extLst>
          </p:cNvPr>
          <p:cNvSpPr>
            <a:spLocks noGrp="1"/>
          </p:cNvSpPr>
          <p:nvPr>
            <p:ph type="ftr" sz="quarter" idx="3"/>
          </p:nvPr>
        </p:nvSpPr>
        <p:spPr>
          <a:xfrm>
            <a:off x="1090940" y="6389688"/>
            <a:ext cx="4433560" cy="365125"/>
          </a:xfrm>
          <a:prstGeom prst="rect">
            <a:avLst/>
          </a:prstGeom>
        </p:spPr>
        <p:txBody>
          <a:bodyPr vert="horz" lIns="91440" tIns="45720" rIns="91440" bIns="45720" rtlCol="0" anchor="ctr"/>
          <a:lstStyle>
            <a:lvl1pPr algn="l">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22698A50-C435-4220-82C6-C8D62A7C9EB0}"/>
              </a:ext>
            </a:extLst>
          </p:cNvPr>
          <p:cNvSpPr>
            <a:spLocks noGrp="1"/>
          </p:cNvSpPr>
          <p:nvPr>
            <p:ph type="sldNum" sz="quarter" idx="4"/>
          </p:nvPr>
        </p:nvSpPr>
        <p:spPr>
          <a:xfrm>
            <a:off x="10983190" y="6389688"/>
            <a:ext cx="940296" cy="365125"/>
          </a:xfrm>
          <a:prstGeom prst="rect">
            <a:avLst/>
          </a:prstGeom>
        </p:spPr>
        <p:txBody>
          <a:bodyPr vert="horz" lIns="91440" tIns="45720" rIns="91440" bIns="45720" rtlCol="0" anchor="ctr"/>
          <a:lstStyle>
            <a:lvl1pPr algn="r">
              <a:defRPr sz="900">
                <a:solidFill>
                  <a:schemeClr val="tx1"/>
                </a:solidFill>
              </a:defRPr>
            </a:lvl1pPr>
          </a:lstStyle>
          <a:p>
            <a:fld id="{719D7796-F675-488F-AC46-C88938C80352}" type="slidenum">
              <a:rPr lang="en-US" smtClean="0"/>
              <a:t>‹#›</a:t>
            </a:fld>
            <a:endParaRPr lang="en-US"/>
          </a:p>
        </p:txBody>
      </p:sp>
      <p:cxnSp>
        <p:nvCxnSpPr>
          <p:cNvPr id="28" name="Straight Connector 27">
            <a:extLst>
              <a:ext uri="{FF2B5EF4-FFF2-40B4-BE49-F238E27FC236}">
                <a16:creationId xmlns:a16="http://schemas.microsoft.com/office/drawing/2014/main" id="{D8689CE0-64D2-447C-9C1F-872D111D8AC3}"/>
              </a:ext>
            </a:extLst>
          </p:cNvPr>
          <p:cNvCxnSpPr>
            <a:cxnSpLocks/>
          </p:cNvCxnSpPr>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4719037"/>
      </p:ext>
    </p:extLst>
  </p:cSld>
  <p:clrMap bg1="lt1" tx1="dk1" bg2="lt2" tx2="dk2" accent1="accent1" accent2="accent2" accent3="accent3" accent4="accent4" accent5="accent5" accent6="accent6" hlink="hlink" folHlink="folHlink"/>
  <p:sldLayoutIdLst>
    <p:sldLayoutId id="2147483697" r:id="rId1"/>
    <p:sldLayoutId id="2147483696" r:id="rId2"/>
    <p:sldLayoutId id="2147483695" r:id="rId3"/>
    <p:sldLayoutId id="2147483694" r:id="rId4"/>
    <p:sldLayoutId id="2147483686" r:id="rId5"/>
    <p:sldLayoutId id="2147483693" r:id="rId6"/>
    <p:sldLayoutId id="2147483692" r:id="rId7"/>
    <p:sldLayoutId id="2147483691" r:id="rId8"/>
    <p:sldLayoutId id="2147483690" r:id="rId9"/>
    <p:sldLayoutId id="2147483689" r:id="rId10"/>
    <p:sldLayoutId id="2147483688" r:id="rId11"/>
  </p:sldLayoutIdLst>
  <p:txStyles>
    <p:titleStyle>
      <a:lvl1pPr algn="l" defTabSz="914400" rtl="0" eaLnBrk="1" latinLnBrk="0" hangingPunct="1">
        <a:lnSpc>
          <a:spcPct val="85000"/>
        </a:lnSpc>
        <a:spcBef>
          <a:spcPct val="0"/>
        </a:spcBef>
        <a:buNone/>
        <a:defRPr sz="4400" b="1" kern="1200" cap="none" baseline="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Neue Haas Grotesk Text Pro" panose="020B0504020202020204" pitchFamily="34" charset="0"/>
        <a:buChar char="-"/>
        <a:defRPr sz="1800" kern="1200">
          <a:solidFill>
            <a:schemeClr val="tx1"/>
          </a:solidFill>
          <a:latin typeface="+mn-lt"/>
          <a:ea typeface="+mn-ea"/>
          <a:cs typeface="+mn-cs"/>
        </a:defRPr>
      </a:lvl1pPr>
      <a:lvl2pPr marL="502920" indent="-228600" algn="l" defTabSz="914400" rtl="0" eaLnBrk="1" latinLnBrk="0" hangingPunct="1">
        <a:lnSpc>
          <a:spcPct val="130000"/>
        </a:lnSpc>
        <a:spcBef>
          <a:spcPts val="500"/>
        </a:spcBef>
        <a:buFont typeface="Neue Haas Grotesk Text Pro" panose="020B05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Font typeface="Neue Haas Grotesk Text Pro" panose="020B05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Font typeface="Neue Haas Grotesk Text Pro" panose="020B0504020202020204" pitchFamily="34" charset="0"/>
        <a:buChar char="-"/>
        <a:defRPr sz="1400" kern="1200">
          <a:solidFill>
            <a:schemeClr val="tx1"/>
          </a:solidFill>
          <a:latin typeface="+mn-lt"/>
          <a:ea typeface="+mn-ea"/>
          <a:cs typeface="+mn-cs"/>
        </a:defRPr>
      </a:lvl4pPr>
      <a:lvl5pPr marL="1280160" indent="-228600" algn="l" defTabSz="914400" rtl="0" eaLnBrk="1" latinLnBrk="0" hangingPunct="1">
        <a:lnSpc>
          <a:spcPct val="130000"/>
        </a:lnSpc>
        <a:spcBef>
          <a:spcPts val="500"/>
        </a:spcBef>
        <a:buFont typeface="Neue Haas Grotesk Text Pro" panose="020B05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6.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26.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hyperlink" Target="https://docs.google.com/spreadsheets/d/1g7rCBR8vgqiUrFTAm1h59GHu8a5j4eyO/edit?usp=sharing&amp;ouid=106459439100466795812&amp;rtpof=true&amp;sd=true"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13" Type="http://schemas.microsoft.com/office/2014/relationships/chartEx" Target="../charts/chartEx6.xml"/><Relationship Id="rId3" Type="http://schemas.microsoft.com/office/2014/relationships/chartEx" Target="../charts/chartEx1.xml"/><Relationship Id="rId7" Type="http://schemas.microsoft.com/office/2014/relationships/chartEx" Target="../charts/chartEx3.xml"/><Relationship Id="rId12" Type="http://schemas.openxmlformats.org/officeDocument/2006/relationships/image" Target="../media/image14.png"/><Relationship Id="rId2" Type="http://schemas.openxmlformats.org/officeDocument/2006/relationships/image" Target="../media/image8.jpg"/><Relationship Id="rId1" Type="http://schemas.openxmlformats.org/officeDocument/2006/relationships/slideLayout" Target="../slideLayouts/slideLayout2.xml"/><Relationship Id="rId6" Type="http://schemas.openxmlformats.org/officeDocument/2006/relationships/image" Target="../media/image11.png"/><Relationship Id="rId11" Type="http://schemas.microsoft.com/office/2014/relationships/chartEx" Target="../charts/chartEx5.xml"/><Relationship Id="rId5" Type="http://schemas.microsoft.com/office/2014/relationships/chartEx" Target="../charts/chartEx2.xml"/><Relationship Id="rId10" Type="http://schemas.openxmlformats.org/officeDocument/2006/relationships/image" Target="../media/image13.png"/><Relationship Id="rId4" Type="http://schemas.openxmlformats.org/officeDocument/2006/relationships/image" Target="../media/image10.png"/><Relationship Id="rId9" Type="http://schemas.microsoft.com/office/2014/relationships/chartEx" Target="../charts/chartEx4.xml"/><Relationship Id="rId1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3CE54A2A-DF49-4800-82E7-3AF9353F81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6125ED7-F0CF-40D9-8C60-51E188053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Light trail in front of a car">
            <a:extLst>
              <a:ext uri="{FF2B5EF4-FFF2-40B4-BE49-F238E27FC236}">
                <a16:creationId xmlns:a16="http://schemas.microsoft.com/office/drawing/2014/main" id="{5477D60A-A740-F88B-70C6-958C1B2139D5}"/>
              </a:ext>
            </a:extLst>
          </p:cNvPr>
          <p:cNvPicPr>
            <a:picLocks noChangeAspect="1"/>
          </p:cNvPicPr>
          <p:nvPr/>
        </p:nvPicPr>
        <p:blipFill rotWithShape="1">
          <a:blip r:embed="rId2">
            <a:alphaModFix amt="60000"/>
          </a:blip>
          <a:srcRect b="11765"/>
          <a:stretch/>
        </p:blipFill>
        <p:spPr>
          <a:xfrm>
            <a:off x="20" y="10"/>
            <a:ext cx="12191980" cy="6857990"/>
          </a:xfrm>
          <a:prstGeom prst="rect">
            <a:avLst/>
          </a:prstGeom>
        </p:spPr>
      </p:pic>
      <p:sp>
        <p:nvSpPr>
          <p:cNvPr id="2" name="Title 1">
            <a:extLst>
              <a:ext uri="{FF2B5EF4-FFF2-40B4-BE49-F238E27FC236}">
                <a16:creationId xmlns:a16="http://schemas.microsoft.com/office/drawing/2014/main" id="{116CC8BD-56D4-51AF-902E-F933B9433E9B}"/>
              </a:ext>
            </a:extLst>
          </p:cNvPr>
          <p:cNvSpPr>
            <a:spLocks noGrp="1"/>
          </p:cNvSpPr>
          <p:nvPr>
            <p:ph type="ctrTitle"/>
          </p:nvPr>
        </p:nvSpPr>
        <p:spPr>
          <a:xfrm>
            <a:off x="1052146" y="1077626"/>
            <a:ext cx="9958754" cy="3317443"/>
          </a:xfrm>
        </p:spPr>
        <p:txBody>
          <a:bodyPr anchor="t">
            <a:normAutofit/>
          </a:bodyPr>
          <a:lstStyle/>
          <a:p>
            <a:r>
              <a:rPr lang="en-US" sz="6200" b="1" i="0" dirty="0">
                <a:solidFill>
                  <a:srgbClr val="FFFFFF"/>
                </a:solidFill>
                <a:effectLst/>
                <a:latin typeface="Manrope"/>
              </a:rPr>
              <a:t>Analyzing The Impact of Car Features on Price and Profitability</a:t>
            </a:r>
            <a:br>
              <a:rPr lang="en-US" sz="6200" b="1" i="0" dirty="0">
                <a:solidFill>
                  <a:srgbClr val="FFFFFF"/>
                </a:solidFill>
                <a:effectLst/>
                <a:latin typeface="Manrope"/>
              </a:rPr>
            </a:br>
            <a:endParaRPr lang="en-IN" sz="6200" dirty="0">
              <a:solidFill>
                <a:srgbClr val="FFFFFF"/>
              </a:solidFill>
            </a:endParaRPr>
          </a:p>
        </p:txBody>
      </p:sp>
      <p:sp>
        <p:nvSpPr>
          <p:cNvPr id="3" name="Subtitle 2">
            <a:extLst>
              <a:ext uri="{FF2B5EF4-FFF2-40B4-BE49-F238E27FC236}">
                <a16:creationId xmlns:a16="http://schemas.microsoft.com/office/drawing/2014/main" id="{BF0D7C10-7CD4-1E6B-552C-F79DAA82046C}"/>
              </a:ext>
            </a:extLst>
          </p:cNvPr>
          <p:cNvSpPr>
            <a:spLocks noGrp="1"/>
          </p:cNvSpPr>
          <p:nvPr>
            <p:ph type="subTitle" idx="1"/>
          </p:nvPr>
        </p:nvSpPr>
        <p:spPr>
          <a:xfrm>
            <a:off x="1097280" y="4572000"/>
            <a:ext cx="9257512" cy="1263047"/>
          </a:xfrm>
        </p:spPr>
        <p:txBody>
          <a:bodyPr anchor="b">
            <a:normAutofit/>
          </a:bodyPr>
          <a:lstStyle/>
          <a:p>
            <a:r>
              <a:rPr lang="en-IN">
                <a:solidFill>
                  <a:srgbClr val="FFFFFF"/>
                </a:solidFill>
              </a:rPr>
              <a:t>By Satyashree Sahu Pawar</a:t>
            </a:r>
          </a:p>
        </p:txBody>
      </p:sp>
      <p:cxnSp>
        <p:nvCxnSpPr>
          <p:cNvPr id="31" name="Straight Connector 30">
            <a:extLst>
              <a:ext uri="{FF2B5EF4-FFF2-40B4-BE49-F238E27FC236}">
                <a16:creationId xmlns:a16="http://schemas.microsoft.com/office/drawing/2014/main" id="{B0AA360F-DECB-4836-8FB6-22C4BC3FB0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206934"/>
            <a:ext cx="804195" cy="0"/>
          </a:xfrm>
          <a:prstGeom prst="line">
            <a:avLst/>
          </a:prstGeom>
          <a:ln w="123825">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08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41D7B59F-C43F-435D-A754-00854140FD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erson cleaning a car with a brush">
            <a:extLst>
              <a:ext uri="{FF2B5EF4-FFF2-40B4-BE49-F238E27FC236}">
                <a16:creationId xmlns:a16="http://schemas.microsoft.com/office/drawing/2014/main" id="{0A8975FE-C2EB-555D-F755-3F251A08555A}"/>
              </a:ext>
            </a:extLst>
          </p:cNvPr>
          <p:cNvPicPr>
            <a:picLocks noGrp="1" noChangeAspect="1"/>
          </p:cNvPicPr>
          <p:nvPr>
            <p:ph idx="1"/>
          </p:nvPr>
        </p:nvPicPr>
        <p:blipFill rotWithShape="1">
          <a:blip r:embed="rId2">
            <a:alphaModFix/>
            <a:extLst>
              <a:ext uri="{28A0092B-C50C-407E-A947-70E740481C1C}">
                <a14:useLocalDpi xmlns:a14="http://schemas.microsoft.com/office/drawing/2010/main" val="0"/>
              </a:ext>
            </a:extLst>
          </a:blip>
          <a:srcRect t="1998" b="13415"/>
          <a:stretch/>
        </p:blipFill>
        <p:spPr>
          <a:xfrm>
            <a:off x="21" y="10"/>
            <a:ext cx="6172180" cy="6857990"/>
          </a:xfrm>
          <a:prstGeom prst="rect">
            <a:avLst/>
          </a:prstGeom>
        </p:spPr>
      </p:pic>
      <p:sp>
        <p:nvSpPr>
          <p:cNvPr id="14" name="Rectangle 13">
            <a:extLst>
              <a:ext uri="{FF2B5EF4-FFF2-40B4-BE49-F238E27FC236}">
                <a16:creationId xmlns:a16="http://schemas.microsoft.com/office/drawing/2014/main" id="{7EEAEB7F-657B-DEB0-ADDC-03CAE43EF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525254"/>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40FAF6-C949-5132-8761-5BF52B525947}"/>
              </a:ext>
            </a:extLst>
          </p:cNvPr>
          <p:cNvSpPr>
            <a:spLocks noGrp="1"/>
          </p:cNvSpPr>
          <p:nvPr>
            <p:ph type="title"/>
          </p:nvPr>
        </p:nvSpPr>
        <p:spPr>
          <a:xfrm>
            <a:off x="0" y="54087"/>
            <a:ext cx="5682029" cy="1070211"/>
          </a:xfrm>
        </p:spPr>
        <p:txBody>
          <a:bodyPr vert="horz" lIns="91440" tIns="45720" rIns="91440" bIns="45720" rtlCol="0" anchor="t">
            <a:noAutofit/>
          </a:bodyPr>
          <a:lstStyle/>
          <a:p>
            <a:r>
              <a:rPr lang="en-US" sz="4800" cap="all" dirty="0">
                <a:solidFill>
                  <a:srgbClr val="FFFFFF"/>
                </a:solidFill>
              </a:rPr>
              <a:t>Data Cleaning</a:t>
            </a:r>
          </a:p>
        </p:txBody>
      </p:sp>
      <p:sp>
        <p:nvSpPr>
          <p:cNvPr id="16" name="Rectangle 15">
            <a:extLst>
              <a:ext uri="{FF2B5EF4-FFF2-40B4-BE49-F238E27FC236}">
                <a16:creationId xmlns:a16="http://schemas.microsoft.com/office/drawing/2014/main" id="{FC542542-348B-FB37-590A-1A0C034F4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851917"/>
            <a:ext cx="12192000" cy="2006082"/>
          </a:xfrm>
          <a:prstGeom prst="rect">
            <a:avLst/>
          </a:prstGeom>
          <a:gradFill>
            <a:gsLst>
              <a:gs pos="0">
                <a:srgbClr val="000000">
                  <a:alpha val="42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B0AA360F-DECB-4836-8FB6-22C4BC3FB0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14"/>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08D3CF26-3B3B-3D45-C8DF-E13804EC0858}"/>
              </a:ext>
            </a:extLst>
          </p:cNvPr>
          <p:cNvSpPr/>
          <p:nvPr/>
        </p:nvSpPr>
        <p:spPr>
          <a:xfrm>
            <a:off x="6156205" y="54087"/>
            <a:ext cx="6035774" cy="674982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graphicFrame>
        <p:nvGraphicFramePr>
          <p:cNvPr id="4" name="Table 3">
            <a:extLst>
              <a:ext uri="{FF2B5EF4-FFF2-40B4-BE49-F238E27FC236}">
                <a16:creationId xmlns:a16="http://schemas.microsoft.com/office/drawing/2014/main" id="{11A49AC6-E9FC-D511-162E-F671824D2536}"/>
              </a:ext>
            </a:extLst>
          </p:cNvPr>
          <p:cNvGraphicFramePr>
            <a:graphicFrameLocks noGrp="1"/>
          </p:cNvGraphicFramePr>
          <p:nvPr>
            <p:extLst>
              <p:ext uri="{D42A27DB-BD31-4B8C-83A1-F6EECF244321}">
                <p14:modId xmlns:p14="http://schemas.microsoft.com/office/powerpoint/2010/main" val="585579791"/>
              </p:ext>
            </p:extLst>
          </p:nvPr>
        </p:nvGraphicFramePr>
        <p:xfrm>
          <a:off x="6489700" y="276803"/>
          <a:ext cx="4987924" cy="4243722"/>
        </p:xfrm>
        <a:graphic>
          <a:graphicData uri="http://schemas.openxmlformats.org/drawingml/2006/table">
            <a:tbl>
              <a:tblPr firstRow="1" bandRow="1">
                <a:tableStyleId>{073A0DAA-6AF3-43AB-8588-CEC1D06C72B9}</a:tableStyleId>
              </a:tblPr>
              <a:tblGrid>
                <a:gridCol w="1246981">
                  <a:extLst>
                    <a:ext uri="{9D8B030D-6E8A-4147-A177-3AD203B41FA5}">
                      <a16:colId xmlns:a16="http://schemas.microsoft.com/office/drawing/2014/main" val="1037315280"/>
                    </a:ext>
                  </a:extLst>
                </a:gridCol>
                <a:gridCol w="1246981">
                  <a:extLst>
                    <a:ext uri="{9D8B030D-6E8A-4147-A177-3AD203B41FA5}">
                      <a16:colId xmlns:a16="http://schemas.microsoft.com/office/drawing/2014/main" val="2866010407"/>
                    </a:ext>
                  </a:extLst>
                </a:gridCol>
                <a:gridCol w="1246981">
                  <a:extLst>
                    <a:ext uri="{9D8B030D-6E8A-4147-A177-3AD203B41FA5}">
                      <a16:colId xmlns:a16="http://schemas.microsoft.com/office/drawing/2014/main" val="2195202244"/>
                    </a:ext>
                  </a:extLst>
                </a:gridCol>
                <a:gridCol w="1246981">
                  <a:extLst>
                    <a:ext uri="{9D8B030D-6E8A-4147-A177-3AD203B41FA5}">
                      <a16:colId xmlns:a16="http://schemas.microsoft.com/office/drawing/2014/main" val="2253692990"/>
                    </a:ext>
                  </a:extLst>
                </a:gridCol>
              </a:tblGrid>
              <a:tr h="276453">
                <a:tc>
                  <a:txBody>
                    <a:bodyPr/>
                    <a:lstStyle/>
                    <a:p>
                      <a:pPr algn="l" fontAlgn="b"/>
                      <a:r>
                        <a:rPr lang="en-IN" sz="1200" b="1" u="none" strike="noStrike" dirty="0">
                          <a:solidFill>
                            <a:srgbClr val="FFFFFF"/>
                          </a:solidFill>
                          <a:effectLst/>
                        </a:rPr>
                        <a:t>Make</a:t>
                      </a:r>
                      <a:endParaRPr lang="en-IN" sz="1200" b="1" i="0" u="none" strike="noStrike" dirty="0">
                        <a:solidFill>
                          <a:srgbClr val="FFFFFF"/>
                        </a:solidFill>
                        <a:effectLst/>
                        <a:latin typeface="Calibri" panose="020F0502020204030204" pitchFamily="34" charset="0"/>
                      </a:endParaRPr>
                    </a:p>
                  </a:txBody>
                  <a:tcPr marL="7620" marR="7620" marT="7620" marB="0" anchor="b"/>
                </a:tc>
                <a:tc>
                  <a:txBody>
                    <a:bodyPr/>
                    <a:lstStyle/>
                    <a:p>
                      <a:pPr algn="l" fontAlgn="b"/>
                      <a:r>
                        <a:rPr lang="en-IN" sz="1200" b="1" u="none" strike="noStrike" dirty="0">
                          <a:solidFill>
                            <a:srgbClr val="FFFFFF"/>
                          </a:solidFill>
                          <a:effectLst/>
                        </a:rPr>
                        <a:t>Model</a:t>
                      </a:r>
                      <a:endParaRPr lang="en-IN" sz="1200" b="1" i="0" u="none" strike="noStrike" dirty="0">
                        <a:solidFill>
                          <a:srgbClr val="FFFFFF"/>
                        </a:solidFill>
                        <a:effectLst/>
                        <a:latin typeface="Calibri" panose="020F0502020204030204" pitchFamily="34" charset="0"/>
                      </a:endParaRPr>
                    </a:p>
                  </a:txBody>
                  <a:tcPr marL="7620" marR="7620" marT="7620" marB="0" anchor="b"/>
                </a:tc>
                <a:tc>
                  <a:txBody>
                    <a:bodyPr/>
                    <a:lstStyle/>
                    <a:p>
                      <a:pPr algn="l" fontAlgn="b"/>
                      <a:r>
                        <a:rPr lang="en-IN" sz="1200" b="1" u="none" strike="noStrike" dirty="0">
                          <a:solidFill>
                            <a:srgbClr val="FFFFFF"/>
                          </a:solidFill>
                          <a:effectLst/>
                        </a:rPr>
                        <a:t>Average of Engine HP</a:t>
                      </a:r>
                      <a:endParaRPr lang="en-IN" sz="1200" b="1" i="0" u="none" strike="noStrike" dirty="0">
                        <a:solidFill>
                          <a:srgbClr val="FFFFFF"/>
                        </a:solidFill>
                        <a:effectLst/>
                        <a:latin typeface="Calibri" panose="020F0502020204030204" pitchFamily="34" charset="0"/>
                      </a:endParaRPr>
                    </a:p>
                  </a:txBody>
                  <a:tcPr marL="7620" marR="7620" marT="7620" marB="0" anchor="b"/>
                </a:tc>
                <a:tc>
                  <a:txBody>
                    <a:bodyPr/>
                    <a:lstStyle/>
                    <a:p>
                      <a:pPr algn="l" fontAlgn="b"/>
                      <a:r>
                        <a:rPr lang="en-IN" sz="1200" b="1" u="none" strike="noStrike" dirty="0">
                          <a:solidFill>
                            <a:srgbClr val="FFFFFF"/>
                          </a:solidFill>
                          <a:effectLst/>
                        </a:rPr>
                        <a:t>Source</a:t>
                      </a:r>
                      <a:endParaRPr lang="en-IN" sz="1200" b="1" i="0" u="none" strike="noStrike" dirty="0">
                        <a:solidFill>
                          <a:srgbClr val="FFFFFF"/>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228020609"/>
                  </a:ext>
                </a:extLst>
              </a:tr>
              <a:tr h="276453">
                <a:tc>
                  <a:txBody>
                    <a:bodyPr/>
                    <a:lstStyle/>
                    <a:p>
                      <a:pPr algn="l" fontAlgn="b"/>
                      <a:r>
                        <a:rPr lang="en-IN" sz="1100" b="0" u="none" strike="noStrike" dirty="0">
                          <a:solidFill>
                            <a:srgbClr val="000000"/>
                          </a:solidFill>
                          <a:effectLst/>
                        </a:rPr>
                        <a:t>Chevrolet</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Impala</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241</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PivotTable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013755841"/>
                  </a:ext>
                </a:extLst>
              </a:tr>
              <a:tr h="276453">
                <a:tc>
                  <a:txBody>
                    <a:bodyPr/>
                    <a:lstStyle/>
                    <a:p>
                      <a:pPr algn="l" fontAlgn="b"/>
                      <a:r>
                        <a:rPr lang="en-IN" sz="1100" b="0" u="none" strike="noStrike">
                          <a:solidFill>
                            <a:srgbClr val="000000"/>
                          </a:solidFill>
                          <a:effectLst/>
                        </a:rPr>
                        <a:t>FIAT</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500e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111</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Online</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10280654"/>
                  </a:ext>
                </a:extLst>
              </a:tr>
              <a:tr h="276453">
                <a:tc>
                  <a:txBody>
                    <a:bodyPr/>
                    <a:lstStyle/>
                    <a:p>
                      <a:pPr algn="l" fontAlgn="b"/>
                      <a:r>
                        <a:rPr lang="en-IN" sz="1100" b="0" u="none" strike="noStrike">
                          <a:solidFill>
                            <a:srgbClr val="000000"/>
                          </a:solidFill>
                          <a:effectLst/>
                        </a:rPr>
                        <a:t>Ford</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Escape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dirty="0">
                          <a:solidFill>
                            <a:srgbClr val="000000"/>
                          </a:solidFill>
                          <a:effectLst/>
                        </a:rPr>
                        <a:t>175</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PivotTable</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430220431"/>
                  </a:ext>
                </a:extLst>
              </a:tr>
              <a:tr h="276453">
                <a:tc>
                  <a:txBody>
                    <a:bodyPr/>
                    <a:lstStyle/>
                    <a:p>
                      <a:pPr algn="l" fontAlgn="b"/>
                      <a:r>
                        <a:rPr lang="en-IN" sz="1100" b="0" u="none" strike="noStrike">
                          <a:solidFill>
                            <a:srgbClr val="000000"/>
                          </a:solidFill>
                          <a:effectLst/>
                        </a:rPr>
                        <a:t>Ford</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Focus</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dirty="0">
                          <a:solidFill>
                            <a:srgbClr val="000000"/>
                          </a:solidFill>
                          <a:effectLst/>
                        </a:rPr>
                        <a:t>158</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PivotTable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55434757"/>
                  </a:ext>
                </a:extLst>
              </a:tr>
              <a:tr h="276453">
                <a:tc>
                  <a:txBody>
                    <a:bodyPr/>
                    <a:lstStyle/>
                    <a:p>
                      <a:pPr algn="l" fontAlgn="b"/>
                      <a:r>
                        <a:rPr lang="en-IN" sz="1100" b="0" u="none" strike="noStrike">
                          <a:solidFill>
                            <a:srgbClr val="000000"/>
                          </a:solidFill>
                          <a:effectLst/>
                        </a:rPr>
                        <a:t>Ford</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Freestar</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199</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PivotTable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08909843"/>
                  </a:ext>
                </a:extLst>
              </a:tr>
              <a:tr h="276453">
                <a:tc>
                  <a:txBody>
                    <a:bodyPr/>
                    <a:lstStyle/>
                    <a:p>
                      <a:pPr algn="l" fontAlgn="b"/>
                      <a:r>
                        <a:rPr lang="en-IN" sz="1100" b="0" u="none" strike="noStrike">
                          <a:solidFill>
                            <a:srgbClr val="000000"/>
                          </a:solidFill>
                          <a:effectLst/>
                        </a:rPr>
                        <a:t>Honda</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Fit EV</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123</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Online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248514679"/>
                  </a:ext>
                </a:extLst>
              </a:tr>
              <a:tr h="276453">
                <a:tc>
                  <a:txBody>
                    <a:bodyPr/>
                    <a:lstStyle/>
                    <a:p>
                      <a:pPr algn="l" fontAlgn="b"/>
                      <a:r>
                        <a:rPr lang="en-IN" sz="1100" b="0" u="none" strike="noStrike">
                          <a:solidFill>
                            <a:srgbClr val="000000"/>
                          </a:solidFill>
                          <a:effectLst/>
                        </a:rPr>
                        <a:t>Kia</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Soul EV</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109</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Online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80618816"/>
                  </a:ext>
                </a:extLst>
              </a:tr>
              <a:tr h="276453">
                <a:tc>
                  <a:txBody>
                    <a:bodyPr/>
                    <a:lstStyle/>
                    <a:p>
                      <a:pPr algn="l" fontAlgn="b"/>
                      <a:r>
                        <a:rPr lang="en-IN" sz="1100" b="0" u="none" strike="noStrike">
                          <a:solidFill>
                            <a:srgbClr val="000000"/>
                          </a:solidFill>
                          <a:effectLst/>
                        </a:rPr>
                        <a:t>Lincoln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Continental</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288</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PivotTable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715252354"/>
                  </a:ext>
                </a:extLst>
              </a:tr>
              <a:tr h="276453">
                <a:tc>
                  <a:txBody>
                    <a:bodyPr/>
                    <a:lstStyle/>
                    <a:p>
                      <a:pPr algn="l" fontAlgn="b"/>
                      <a:r>
                        <a:rPr lang="en-IN" sz="1100" b="0" u="none" strike="noStrike">
                          <a:solidFill>
                            <a:srgbClr val="000000"/>
                          </a:solidFill>
                          <a:effectLst/>
                        </a:rPr>
                        <a:t>Lincoln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MKZ</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228</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PivotTable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515476418"/>
                  </a:ext>
                </a:extLst>
              </a:tr>
              <a:tr h="276453">
                <a:tc>
                  <a:txBody>
                    <a:bodyPr/>
                    <a:lstStyle/>
                    <a:p>
                      <a:pPr algn="l" fontAlgn="b"/>
                      <a:r>
                        <a:rPr lang="en-IN" sz="1100" b="0" u="none" strike="noStrike">
                          <a:solidFill>
                            <a:srgbClr val="000000"/>
                          </a:solidFill>
                          <a:effectLst/>
                        </a:rPr>
                        <a:t>Mercedes-Benz</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M-Class</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356</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PivotTable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738461827"/>
                  </a:ext>
                </a:extLst>
              </a:tr>
              <a:tr h="276453">
                <a:tc>
                  <a:txBody>
                    <a:bodyPr/>
                    <a:lstStyle/>
                    <a:p>
                      <a:pPr algn="l" fontAlgn="b"/>
                      <a:r>
                        <a:rPr lang="en-IN" sz="1100" b="0" u="none" strike="noStrike">
                          <a:solidFill>
                            <a:srgbClr val="000000"/>
                          </a:solidFill>
                          <a:effectLst/>
                        </a:rPr>
                        <a:t>Mitsubishi</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i-MiEV</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66</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PivotTable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755114041"/>
                  </a:ext>
                </a:extLst>
              </a:tr>
              <a:tr h="276453">
                <a:tc>
                  <a:txBody>
                    <a:bodyPr/>
                    <a:lstStyle/>
                    <a:p>
                      <a:pPr algn="l" fontAlgn="b"/>
                      <a:r>
                        <a:rPr lang="en-IN" sz="1100" b="0" u="none" strike="noStrike">
                          <a:solidFill>
                            <a:srgbClr val="000000"/>
                          </a:solidFill>
                          <a:effectLst/>
                        </a:rPr>
                        <a:t>Nissan</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Leaf</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107</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Online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481074249"/>
                  </a:ext>
                </a:extLst>
              </a:tr>
              <a:tr h="276453">
                <a:tc>
                  <a:txBody>
                    <a:bodyPr/>
                    <a:lstStyle/>
                    <a:p>
                      <a:pPr algn="l" fontAlgn="b"/>
                      <a:r>
                        <a:rPr lang="en-IN" sz="1100" b="0" u="none" strike="noStrike">
                          <a:solidFill>
                            <a:srgbClr val="000000"/>
                          </a:solidFill>
                          <a:effectLst/>
                        </a:rPr>
                        <a:t>Tesla</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a:solidFill>
                            <a:srgbClr val="000000"/>
                          </a:solidFill>
                          <a:effectLst/>
                        </a:rPr>
                        <a:t>Model S</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1000</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Online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77908015"/>
                  </a:ext>
                </a:extLst>
              </a:tr>
              <a:tr h="276453">
                <a:tc>
                  <a:txBody>
                    <a:bodyPr/>
                    <a:lstStyle/>
                    <a:p>
                      <a:pPr algn="l" fontAlgn="b"/>
                      <a:r>
                        <a:rPr lang="en-IN" sz="1100" b="0" u="none" strike="noStrike">
                          <a:solidFill>
                            <a:srgbClr val="000000"/>
                          </a:solidFill>
                          <a:effectLst/>
                        </a:rPr>
                        <a:t>Toyota</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RAV4 EV</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IN" sz="1100" b="0" u="none" strike="noStrike">
                          <a:solidFill>
                            <a:srgbClr val="000000"/>
                          </a:solidFill>
                          <a:effectLst/>
                        </a:rPr>
                        <a:t>154</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u="none" strike="noStrike" dirty="0">
                          <a:solidFill>
                            <a:srgbClr val="000000"/>
                          </a:solidFill>
                          <a:effectLst/>
                        </a:rPr>
                        <a:t>PivotTable</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33824648"/>
                  </a:ext>
                </a:extLst>
              </a:tr>
            </a:tbl>
          </a:graphicData>
        </a:graphic>
      </p:graphicFrame>
      <p:sp>
        <p:nvSpPr>
          <p:cNvPr id="8" name="TextBox 7">
            <a:extLst>
              <a:ext uri="{FF2B5EF4-FFF2-40B4-BE49-F238E27FC236}">
                <a16:creationId xmlns:a16="http://schemas.microsoft.com/office/drawing/2014/main" id="{3529545B-4C02-FA75-AC51-6A74425F4BCF}"/>
              </a:ext>
            </a:extLst>
          </p:cNvPr>
          <p:cNvSpPr txBox="1"/>
          <p:nvPr/>
        </p:nvSpPr>
        <p:spPr>
          <a:xfrm>
            <a:off x="6172201" y="4851917"/>
            <a:ext cx="5439997" cy="1574855"/>
          </a:xfrm>
          <a:prstGeom prst="rect">
            <a:avLst/>
          </a:prstGeom>
          <a:noFill/>
        </p:spPr>
        <p:txBody>
          <a:bodyPr wrap="square">
            <a:spAutoFit/>
          </a:bodyPr>
          <a:lstStyle/>
          <a:p>
            <a:pPr marL="285750" lvl="0" indent="-285750" algn="just" rtl="0">
              <a:lnSpc>
                <a:spcPct val="150000"/>
              </a:lnSpc>
              <a:spcBef>
                <a:spcPts val="0"/>
              </a:spcBef>
              <a:spcAft>
                <a:spcPts val="0"/>
              </a:spcAft>
              <a:buClr>
                <a:schemeClr val="lt1"/>
              </a:buClr>
              <a:buSzPts val="1800"/>
              <a:buFont typeface="Noto Sans Symbols"/>
              <a:buChar char="▪"/>
            </a:pPr>
            <a:r>
              <a:rPr lang="en-US" sz="1200" b="1" dirty="0">
                <a:solidFill>
                  <a:schemeClr val="bg2"/>
                </a:solidFill>
              </a:rPr>
              <a:t>There are 69 Null Values.</a:t>
            </a:r>
          </a:p>
          <a:p>
            <a:pPr marL="285750" lvl="0" indent="-285750" algn="just" rtl="0">
              <a:lnSpc>
                <a:spcPct val="150000"/>
              </a:lnSpc>
              <a:spcBef>
                <a:spcPts val="1000"/>
              </a:spcBef>
              <a:spcAft>
                <a:spcPts val="0"/>
              </a:spcAft>
              <a:buClr>
                <a:schemeClr val="lt1"/>
              </a:buClr>
              <a:buSzPts val="1800"/>
              <a:buFont typeface="Noto Sans Symbols"/>
              <a:buChar char="▪"/>
            </a:pPr>
            <a:r>
              <a:rPr lang="en-US" sz="1200" b="1" dirty="0">
                <a:solidFill>
                  <a:schemeClr val="bg2"/>
                </a:solidFill>
              </a:rPr>
              <a:t>The method used of Imputation was using average HP of already available data for a particular Make and model using pivot table and for The make and model not available, The values from internet search were used.</a:t>
            </a:r>
          </a:p>
        </p:txBody>
      </p:sp>
    </p:spTree>
    <p:extLst>
      <p:ext uri="{BB962C8B-B14F-4D97-AF65-F5344CB8AC3E}">
        <p14:creationId xmlns:p14="http://schemas.microsoft.com/office/powerpoint/2010/main" val="17319825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41D7B59F-C43F-435D-A754-00854140FD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erson cleaning a car with a brush">
            <a:extLst>
              <a:ext uri="{FF2B5EF4-FFF2-40B4-BE49-F238E27FC236}">
                <a16:creationId xmlns:a16="http://schemas.microsoft.com/office/drawing/2014/main" id="{0A8975FE-C2EB-555D-F755-3F251A08555A}"/>
              </a:ext>
            </a:extLst>
          </p:cNvPr>
          <p:cNvPicPr>
            <a:picLocks noGrp="1" noChangeAspect="1"/>
          </p:cNvPicPr>
          <p:nvPr>
            <p:ph idx="1"/>
          </p:nvPr>
        </p:nvPicPr>
        <p:blipFill rotWithShape="1">
          <a:blip r:embed="rId2">
            <a:alphaModFix/>
            <a:extLst>
              <a:ext uri="{28A0092B-C50C-407E-A947-70E740481C1C}">
                <a14:useLocalDpi xmlns:a14="http://schemas.microsoft.com/office/drawing/2010/main" val="0"/>
              </a:ext>
            </a:extLst>
          </a:blip>
          <a:srcRect t="1998" b="13415"/>
          <a:stretch/>
        </p:blipFill>
        <p:spPr>
          <a:xfrm>
            <a:off x="21" y="10"/>
            <a:ext cx="6172180" cy="6857990"/>
          </a:xfrm>
          <a:prstGeom prst="rect">
            <a:avLst/>
          </a:prstGeom>
        </p:spPr>
      </p:pic>
      <p:sp>
        <p:nvSpPr>
          <p:cNvPr id="14" name="Rectangle 13">
            <a:extLst>
              <a:ext uri="{FF2B5EF4-FFF2-40B4-BE49-F238E27FC236}">
                <a16:creationId xmlns:a16="http://schemas.microsoft.com/office/drawing/2014/main" id="{7EEAEB7F-657B-DEB0-ADDC-03CAE43EF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525254"/>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40FAF6-C949-5132-8761-5BF52B525947}"/>
              </a:ext>
            </a:extLst>
          </p:cNvPr>
          <p:cNvSpPr>
            <a:spLocks noGrp="1"/>
          </p:cNvSpPr>
          <p:nvPr>
            <p:ph type="title"/>
          </p:nvPr>
        </p:nvSpPr>
        <p:spPr>
          <a:xfrm>
            <a:off x="0" y="54087"/>
            <a:ext cx="5682029" cy="1070211"/>
          </a:xfrm>
        </p:spPr>
        <p:txBody>
          <a:bodyPr vert="horz" lIns="91440" tIns="45720" rIns="91440" bIns="45720" rtlCol="0" anchor="t">
            <a:noAutofit/>
          </a:bodyPr>
          <a:lstStyle/>
          <a:p>
            <a:r>
              <a:rPr lang="en-US" sz="4800" cap="all" dirty="0">
                <a:solidFill>
                  <a:srgbClr val="FFFFFF"/>
                </a:solidFill>
              </a:rPr>
              <a:t>Data Cleaning</a:t>
            </a:r>
          </a:p>
        </p:txBody>
      </p:sp>
      <p:sp>
        <p:nvSpPr>
          <p:cNvPr id="16" name="Rectangle 15">
            <a:extLst>
              <a:ext uri="{FF2B5EF4-FFF2-40B4-BE49-F238E27FC236}">
                <a16:creationId xmlns:a16="http://schemas.microsoft.com/office/drawing/2014/main" id="{FC542542-348B-FB37-590A-1A0C034F4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851917"/>
            <a:ext cx="12192000" cy="2006082"/>
          </a:xfrm>
          <a:prstGeom prst="rect">
            <a:avLst/>
          </a:prstGeom>
          <a:gradFill>
            <a:gsLst>
              <a:gs pos="0">
                <a:srgbClr val="000000">
                  <a:alpha val="42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B0AA360F-DECB-4836-8FB6-22C4BC3FB0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14"/>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08D3CF26-3B3B-3D45-C8DF-E13804EC0858}"/>
              </a:ext>
            </a:extLst>
          </p:cNvPr>
          <p:cNvSpPr/>
          <p:nvPr/>
        </p:nvSpPr>
        <p:spPr>
          <a:xfrm>
            <a:off x="6156205" y="54087"/>
            <a:ext cx="6035774" cy="674982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graphicFrame>
        <p:nvGraphicFramePr>
          <p:cNvPr id="6" name="Table 5">
            <a:extLst>
              <a:ext uri="{FF2B5EF4-FFF2-40B4-BE49-F238E27FC236}">
                <a16:creationId xmlns:a16="http://schemas.microsoft.com/office/drawing/2014/main" id="{768002C2-289A-974B-5367-1B04645C8B04}"/>
              </a:ext>
            </a:extLst>
          </p:cNvPr>
          <p:cNvGraphicFramePr>
            <a:graphicFrameLocks noGrp="1"/>
          </p:cNvGraphicFramePr>
          <p:nvPr>
            <p:extLst>
              <p:ext uri="{D42A27DB-BD31-4B8C-83A1-F6EECF244321}">
                <p14:modId xmlns:p14="http://schemas.microsoft.com/office/powerpoint/2010/main" val="883525654"/>
              </p:ext>
            </p:extLst>
          </p:nvPr>
        </p:nvGraphicFramePr>
        <p:xfrm>
          <a:off x="6727371" y="292853"/>
          <a:ext cx="4624388" cy="3611880"/>
        </p:xfrm>
        <a:graphic>
          <a:graphicData uri="http://schemas.openxmlformats.org/drawingml/2006/table">
            <a:tbl>
              <a:tblPr firstRow="1" bandRow="1">
                <a:tableStyleId>{073A0DAA-6AF3-43AB-8588-CEC1D06C72B9}</a:tableStyleId>
              </a:tblPr>
              <a:tblGrid>
                <a:gridCol w="1156097">
                  <a:extLst>
                    <a:ext uri="{9D8B030D-6E8A-4147-A177-3AD203B41FA5}">
                      <a16:colId xmlns:a16="http://schemas.microsoft.com/office/drawing/2014/main" val="3238822550"/>
                    </a:ext>
                  </a:extLst>
                </a:gridCol>
                <a:gridCol w="1156097">
                  <a:extLst>
                    <a:ext uri="{9D8B030D-6E8A-4147-A177-3AD203B41FA5}">
                      <a16:colId xmlns:a16="http://schemas.microsoft.com/office/drawing/2014/main" val="675568297"/>
                    </a:ext>
                  </a:extLst>
                </a:gridCol>
                <a:gridCol w="1156097">
                  <a:extLst>
                    <a:ext uri="{9D8B030D-6E8A-4147-A177-3AD203B41FA5}">
                      <a16:colId xmlns:a16="http://schemas.microsoft.com/office/drawing/2014/main" val="3722923105"/>
                    </a:ext>
                  </a:extLst>
                </a:gridCol>
                <a:gridCol w="1156097">
                  <a:extLst>
                    <a:ext uri="{9D8B030D-6E8A-4147-A177-3AD203B41FA5}">
                      <a16:colId xmlns:a16="http://schemas.microsoft.com/office/drawing/2014/main" val="835974679"/>
                    </a:ext>
                  </a:extLst>
                </a:gridCol>
              </a:tblGrid>
              <a:tr h="370840">
                <a:tc>
                  <a:txBody>
                    <a:bodyPr/>
                    <a:lstStyle/>
                    <a:p>
                      <a:pPr algn="l" fontAlgn="b"/>
                      <a:r>
                        <a:rPr lang="en-IN" sz="1800" b="1" u="none" strike="noStrike">
                          <a:solidFill>
                            <a:srgbClr val="FFFFFF"/>
                          </a:solidFill>
                          <a:effectLst/>
                        </a:rPr>
                        <a:t>Make</a:t>
                      </a:r>
                      <a:endParaRPr lang="en-IN" sz="1800" b="1" i="0" u="none" strike="noStrike" dirty="0">
                        <a:solidFill>
                          <a:srgbClr val="FFFFFF"/>
                        </a:solidFill>
                        <a:effectLst/>
                        <a:latin typeface="Calibri" panose="020F0502020204030204" pitchFamily="34" charset="0"/>
                      </a:endParaRPr>
                    </a:p>
                  </a:txBody>
                  <a:tcPr marL="7620" marR="7620" marT="7620" marB="0" anchor="b"/>
                </a:tc>
                <a:tc>
                  <a:txBody>
                    <a:bodyPr/>
                    <a:lstStyle/>
                    <a:p>
                      <a:pPr algn="l" fontAlgn="b"/>
                      <a:r>
                        <a:rPr lang="en-IN" sz="1800" b="1" u="none" strike="noStrike">
                          <a:solidFill>
                            <a:srgbClr val="FFFFFF"/>
                          </a:solidFill>
                          <a:effectLst/>
                        </a:rPr>
                        <a:t>Model</a:t>
                      </a:r>
                      <a:endParaRPr lang="en-IN" sz="1800" b="1" i="0" u="none" strike="noStrike" dirty="0">
                        <a:solidFill>
                          <a:srgbClr val="FFFFFF"/>
                        </a:solidFill>
                        <a:effectLst/>
                        <a:latin typeface="Calibri" panose="020F0502020204030204" pitchFamily="34" charset="0"/>
                      </a:endParaRPr>
                    </a:p>
                  </a:txBody>
                  <a:tcPr marL="7620" marR="7620" marT="7620" marB="0" anchor="b"/>
                </a:tc>
                <a:tc>
                  <a:txBody>
                    <a:bodyPr/>
                    <a:lstStyle/>
                    <a:p>
                      <a:pPr algn="l" fontAlgn="b"/>
                      <a:r>
                        <a:rPr lang="en-IN" sz="1800" b="1" u="none" strike="noStrike">
                          <a:solidFill>
                            <a:srgbClr val="FFFFFF"/>
                          </a:solidFill>
                          <a:effectLst/>
                        </a:rPr>
                        <a:t>Engine Fuel Type</a:t>
                      </a:r>
                      <a:endParaRPr lang="en-IN" sz="1800" b="1" i="0" u="none" strike="noStrike" dirty="0">
                        <a:solidFill>
                          <a:srgbClr val="FFFFFF"/>
                        </a:solidFill>
                        <a:effectLst/>
                        <a:latin typeface="Calibri" panose="020F0502020204030204" pitchFamily="34" charset="0"/>
                      </a:endParaRPr>
                    </a:p>
                  </a:txBody>
                  <a:tcPr marL="7620" marR="7620" marT="7620" marB="0" anchor="b"/>
                </a:tc>
                <a:tc>
                  <a:txBody>
                    <a:bodyPr/>
                    <a:lstStyle/>
                    <a:p>
                      <a:pPr algn="l" fontAlgn="b"/>
                      <a:r>
                        <a:rPr lang="en-IN" sz="1800" b="1" u="none" strike="noStrike" dirty="0">
                          <a:solidFill>
                            <a:srgbClr val="FFFFFF"/>
                          </a:solidFill>
                          <a:effectLst/>
                        </a:rPr>
                        <a:t>Count of Engine Cylinders</a:t>
                      </a:r>
                      <a:endParaRPr lang="en-IN" sz="1800" b="1" i="0" u="none" strike="noStrike" dirty="0">
                        <a:solidFill>
                          <a:srgbClr val="FFFFFF"/>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32972074"/>
                  </a:ext>
                </a:extLst>
              </a:tr>
              <a:tr h="370840">
                <a:tc>
                  <a:txBody>
                    <a:bodyPr/>
                    <a:lstStyle/>
                    <a:p>
                      <a:pPr algn="l" fontAlgn="b"/>
                      <a:r>
                        <a:rPr lang="en-IN" sz="1800" b="0" u="none" strike="noStrike" dirty="0">
                          <a:solidFill>
                            <a:srgbClr val="000000"/>
                          </a:solidFill>
                          <a:effectLst/>
                        </a:rPr>
                        <a:t>Chevrolet</a:t>
                      </a:r>
                      <a:endParaRPr lang="en-IN" sz="18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a:solidFill>
                            <a:srgbClr val="000000"/>
                          </a:solidFill>
                          <a:effectLst/>
                        </a:rPr>
                        <a:t>Bolt EV</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dirty="0">
                          <a:solidFill>
                            <a:srgbClr val="000000"/>
                          </a:solidFill>
                          <a:effectLst/>
                        </a:rPr>
                        <a:t>electric</a:t>
                      </a:r>
                      <a:endParaRPr lang="en-IN" sz="18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IN" sz="1800" b="0" u="none" strike="noStrike">
                          <a:solidFill>
                            <a:srgbClr val="000000"/>
                          </a:solidFill>
                          <a:effectLst/>
                        </a:rPr>
                        <a:t>0</a:t>
                      </a:r>
                      <a:endParaRPr lang="en-IN" sz="1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38223434"/>
                  </a:ext>
                </a:extLst>
              </a:tr>
              <a:tr h="370840">
                <a:tc>
                  <a:txBody>
                    <a:bodyPr/>
                    <a:lstStyle/>
                    <a:p>
                      <a:pPr algn="l" fontAlgn="b"/>
                      <a:r>
                        <a:rPr lang="en-IN" sz="1800" b="0" u="none" strike="noStrike">
                          <a:solidFill>
                            <a:srgbClr val="000000"/>
                          </a:solidFill>
                          <a:effectLst/>
                        </a:rPr>
                        <a:t>Mazda</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a:solidFill>
                            <a:srgbClr val="000000"/>
                          </a:solidFill>
                          <a:effectLst/>
                        </a:rPr>
                        <a:t>RX-7</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dirty="0">
                          <a:solidFill>
                            <a:srgbClr val="000000"/>
                          </a:solidFill>
                          <a:effectLst/>
                        </a:rPr>
                        <a:t>Regular Unleaded</a:t>
                      </a:r>
                      <a:endParaRPr lang="en-IN" sz="18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IN" sz="1800" b="0" u="none" strike="noStrike" dirty="0">
                          <a:solidFill>
                            <a:srgbClr val="000000"/>
                          </a:solidFill>
                          <a:effectLst/>
                        </a:rPr>
                        <a:t>0</a:t>
                      </a:r>
                      <a:endParaRPr lang="en-IN"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8825277"/>
                  </a:ext>
                </a:extLst>
              </a:tr>
              <a:tr h="370840">
                <a:tc>
                  <a:txBody>
                    <a:bodyPr/>
                    <a:lstStyle/>
                    <a:p>
                      <a:pPr algn="l" fontAlgn="b"/>
                      <a:r>
                        <a:rPr lang="en-IN" sz="1800" b="0" u="none" strike="noStrike">
                          <a:solidFill>
                            <a:srgbClr val="000000"/>
                          </a:solidFill>
                          <a:effectLst/>
                        </a:rPr>
                        <a:t>Mazda</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a:solidFill>
                            <a:srgbClr val="000000"/>
                          </a:solidFill>
                          <a:effectLst/>
                        </a:rPr>
                        <a:t>RX-8</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a:solidFill>
                            <a:srgbClr val="000000"/>
                          </a:solidFill>
                          <a:effectLst/>
                        </a:rPr>
                        <a:t>Premium Unleaded</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800" b="0" u="none" strike="noStrike" dirty="0">
                          <a:solidFill>
                            <a:srgbClr val="000000"/>
                          </a:solidFill>
                          <a:effectLst/>
                        </a:rPr>
                        <a:t>0</a:t>
                      </a:r>
                      <a:endParaRPr lang="en-IN"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829268114"/>
                  </a:ext>
                </a:extLst>
              </a:tr>
              <a:tr h="370840">
                <a:tc>
                  <a:txBody>
                    <a:bodyPr/>
                    <a:lstStyle/>
                    <a:p>
                      <a:pPr algn="l" fontAlgn="b"/>
                      <a:r>
                        <a:rPr lang="en-IN" sz="1800" b="0" u="none" strike="noStrike">
                          <a:solidFill>
                            <a:srgbClr val="000000"/>
                          </a:solidFill>
                          <a:effectLst/>
                        </a:rPr>
                        <a:t>Mitsubishi</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a:solidFill>
                            <a:srgbClr val="000000"/>
                          </a:solidFill>
                          <a:effectLst/>
                        </a:rPr>
                        <a:t>i-MiEV</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a:solidFill>
                            <a:srgbClr val="000000"/>
                          </a:solidFill>
                          <a:effectLst/>
                        </a:rPr>
                        <a:t>electric</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800" b="0" u="none" strike="noStrike" dirty="0">
                          <a:solidFill>
                            <a:srgbClr val="000000"/>
                          </a:solidFill>
                          <a:effectLst/>
                        </a:rPr>
                        <a:t>0</a:t>
                      </a:r>
                      <a:endParaRPr lang="en-IN"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94791078"/>
                  </a:ext>
                </a:extLst>
              </a:tr>
              <a:tr h="370840">
                <a:tc>
                  <a:txBody>
                    <a:bodyPr/>
                    <a:lstStyle/>
                    <a:p>
                      <a:pPr algn="l" fontAlgn="b"/>
                      <a:r>
                        <a:rPr lang="en-IN" sz="1800" b="0" u="none" strike="noStrike">
                          <a:solidFill>
                            <a:srgbClr val="000000"/>
                          </a:solidFill>
                          <a:effectLst/>
                        </a:rPr>
                        <a:t>Toyota</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a:solidFill>
                            <a:srgbClr val="000000"/>
                          </a:solidFill>
                          <a:effectLst/>
                        </a:rPr>
                        <a:t>RAV4 EV</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a:solidFill>
                            <a:srgbClr val="000000"/>
                          </a:solidFill>
                          <a:effectLst/>
                        </a:rPr>
                        <a:t>electric</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800" b="0" u="none" strike="noStrike" dirty="0">
                          <a:solidFill>
                            <a:srgbClr val="000000"/>
                          </a:solidFill>
                          <a:effectLst/>
                        </a:rPr>
                        <a:t>0</a:t>
                      </a:r>
                      <a:endParaRPr lang="en-IN"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441777727"/>
                  </a:ext>
                </a:extLst>
              </a:tr>
              <a:tr h="370840">
                <a:tc>
                  <a:txBody>
                    <a:bodyPr/>
                    <a:lstStyle/>
                    <a:p>
                      <a:pPr algn="l" fontAlgn="b"/>
                      <a:r>
                        <a:rPr lang="en-IN" sz="1800" b="0" u="none" strike="noStrike">
                          <a:solidFill>
                            <a:srgbClr val="000000"/>
                          </a:solidFill>
                          <a:effectLst/>
                        </a:rPr>
                        <a:t>Volkswagen</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a:solidFill>
                            <a:srgbClr val="000000"/>
                          </a:solidFill>
                          <a:effectLst/>
                        </a:rPr>
                        <a:t>e-Golf</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800" b="0" u="none" strike="noStrike">
                          <a:solidFill>
                            <a:srgbClr val="000000"/>
                          </a:solidFill>
                          <a:effectLst/>
                        </a:rPr>
                        <a:t>electric</a:t>
                      </a:r>
                      <a:endParaRPr lang="en-IN" sz="18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800" b="0" u="none" strike="noStrike" dirty="0">
                          <a:solidFill>
                            <a:srgbClr val="000000"/>
                          </a:solidFill>
                          <a:effectLst/>
                        </a:rPr>
                        <a:t>0</a:t>
                      </a:r>
                      <a:endParaRPr lang="en-IN"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79438231"/>
                  </a:ext>
                </a:extLst>
              </a:tr>
            </a:tbl>
          </a:graphicData>
        </a:graphic>
      </p:graphicFrame>
      <p:sp>
        <p:nvSpPr>
          <p:cNvPr id="9" name="TextBox 8">
            <a:extLst>
              <a:ext uri="{FF2B5EF4-FFF2-40B4-BE49-F238E27FC236}">
                <a16:creationId xmlns:a16="http://schemas.microsoft.com/office/drawing/2014/main" id="{C87C2503-AB80-3166-F5B3-CD87A971CD7B}"/>
              </a:ext>
            </a:extLst>
          </p:cNvPr>
          <p:cNvSpPr txBox="1"/>
          <p:nvPr/>
        </p:nvSpPr>
        <p:spPr>
          <a:xfrm>
            <a:off x="6096000" y="4298733"/>
            <a:ext cx="6242178" cy="1654877"/>
          </a:xfrm>
          <a:prstGeom prst="rect">
            <a:avLst/>
          </a:prstGeom>
          <a:noFill/>
        </p:spPr>
        <p:txBody>
          <a:bodyPr wrap="square">
            <a:spAutoFit/>
          </a:bodyPr>
          <a:lstStyle/>
          <a:p>
            <a:pPr marL="285750" lvl="0" indent="-285750" algn="l" rtl="0">
              <a:lnSpc>
                <a:spcPct val="150000"/>
              </a:lnSpc>
              <a:spcBef>
                <a:spcPts val="1000"/>
              </a:spcBef>
              <a:spcAft>
                <a:spcPts val="0"/>
              </a:spcAft>
              <a:buClr>
                <a:schemeClr val="lt1"/>
              </a:buClr>
              <a:buSzPts val="1400"/>
              <a:buFont typeface="Noto Sans Symbols"/>
              <a:buChar char="❑"/>
            </a:pPr>
            <a:r>
              <a:rPr lang="en-US" sz="1600" dirty="0">
                <a:solidFill>
                  <a:schemeClr val="bg2"/>
                </a:solidFill>
              </a:rPr>
              <a:t>Electric Engines do not have an engine They have motors, hence The number of cylinders is 0.</a:t>
            </a:r>
          </a:p>
          <a:p>
            <a:pPr marL="285750" lvl="0" indent="-285750" algn="l" rtl="0">
              <a:lnSpc>
                <a:spcPct val="150000"/>
              </a:lnSpc>
              <a:spcBef>
                <a:spcPts val="1000"/>
              </a:spcBef>
              <a:spcAft>
                <a:spcPts val="0"/>
              </a:spcAft>
              <a:buClr>
                <a:schemeClr val="lt1"/>
              </a:buClr>
              <a:buSzPts val="1400"/>
              <a:buFont typeface="Noto Sans Symbols"/>
              <a:buChar char="❑"/>
            </a:pPr>
            <a:r>
              <a:rPr lang="en-US" sz="1600" dirty="0">
                <a:solidFill>
                  <a:schemeClr val="bg2"/>
                </a:solidFill>
              </a:rPr>
              <a:t>Mazda’s The models RX-7 &amp; RX-8 use a rotary engine and do not have cylinders hence imputed with 0 again</a:t>
            </a:r>
          </a:p>
        </p:txBody>
      </p:sp>
    </p:spTree>
    <p:extLst>
      <p:ext uri="{BB962C8B-B14F-4D97-AF65-F5344CB8AC3E}">
        <p14:creationId xmlns:p14="http://schemas.microsoft.com/office/powerpoint/2010/main" val="378894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3B168A7-66FE-4359-9866-CBB841A729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344"/>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Content Placeholder 2">
            <a:extLst>
              <a:ext uri="{FF2B5EF4-FFF2-40B4-BE49-F238E27FC236}">
                <a16:creationId xmlns:a16="http://schemas.microsoft.com/office/drawing/2014/main" id="{06F63200-CD9A-1F42-A137-6592398080E7}"/>
              </a:ext>
            </a:extLst>
          </p:cNvPr>
          <p:cNvGraphicFramePr>
            <a:graphicFrameLocks noGrp="1"/>
          </p:cNvGraphicFramePr>
          <p:nvPr>
            <p:ph idx="1"/>
            <p:extLst>
              <p:ext uri="{D42A27DB-BD31-4B8C-83A1-F6EECF244321}">
                <p14:modId xmlns:p14="http://schemas.microsoft.com/office/powerpoint/2010/main" val="2894806483"/>
              </p:ext>
            </p:extLst>
          </p:nvPr>
        </p:nvGraphicFramePr>
        <p:xfrm>
          <a:off x="0" y="2743199"/>
          <a:ext cx="12191999" cy="41147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A car with numbers and lines">
            <a:extLst>
              <a:ext uri="{FF2B5EF4-FFF2-40B4-BE49-F238E27FC236}">
                <a16:creationId xmlns:a16="http://schemas.microsoft.com/office/drawing/2014/main" id="{9E3D9B58-0673-04A7-524B-9FD122E0627E}"/>
              </a:ext>
            </a:extLst>
          </p:cNvPr>
          <p:cNvPicPr>
            <a:picLocks noChangeAspect="1"/>
          </p:cNvPicPr>
          <p:nvPr/>
        </p:nvPicPr>
        <p:blipFill rotWithShape="1">
          <a:blip r:embed="rId7">
            <a:extLst>
              <a:ext uri="{28A0092B-C50C-407E-A947-70E740481C1C}">
                <a14:useLocalDpi xmlns:a14="http://schemas.microsoft.com/office/drawing/2010/main" val="0"/>
              </a:ext>
            </a:extLst>
          </a:blip>
          <a:srcRect l="6959" r="42242" b="-1"/>
          <a:stretch/>
        </p:blipFill>
        <p:spPr>
          <a:xfrm>
            <a:off x="0" y="10"/>
            <a:ext cx="12192002" cy="2743189"/>
          </a:xfrm>
          <a:prstGeom prst="rect">
            <a:avLst/>
          </a:prstGeom>
        </p:spPr>
      </p:pic>
      <p:sp>
        <p:nvSpPr>
          <p:cNvPr id="2" name="Title 1">
            <a:extLst>
              <a:ext uri="{FF2B5EF4-FFF2-40B4-BE49-F238E27FC236}">
                <a16:creationId xmlns:a16="http://schemas.microsoft.com/office/drawing/2014/main" id="{5938D324-379D-7EF4-A679-FFC0DE87E671}"/>
              </a:ext>
            </a:extLst>
          </p:cNvPr>
          <p:cNvSpPr>
            <a:spLocks noGrp="1"/>
          </p:cNvSpPr>
          <p:nvPr>
            <p:ph type="title"/>
          </p:nvPr>
        </p:nvSpPr>
        <p:spPr>
          <a:xfrm>
            <a:off x="7313100" y="863268"/>
            <a:ext cx="3785596" cy="2042160"/>
          </a:xfrm>
        </p:spPr>
        <p:txBody>
          <a:bodyPr>
            <a:normAutofit/>
          </a:bodyPr>
          <a:lstStyle/>
          <a:p>
            <a:r>
              <a:rPr lang="en-IN" sz="4000" dirty="0"/>
              <a:t>Insights</a:t>
            </a:r>
          </a:p>
        </p:txBody>
      </p:sp>
    </p:spTree>
    <p:extLst>
      <p:ext uri="{BB962C8B-B14F-4D97-AF65-F5344CB8AC3E}">
        <p14:creationId xmlns:p14="http://schemas.microsoft.com/office/powerpoint/2010/main" val="3892468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3B168A7-66FE-4359-9866-CBB841A729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344"/>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Content Placeholder 2">
            <a:extLst>
              <a:ext uri="{FF2B5EF4-FFF2-40B4-BE49-F238E27FC236}">
                <a16:creationId xmlns:a16="http://schemas.microsoft.com/office/drawing/2014/main" id="{06F63200-CD9A-1F42-A137-6592398080E7}"/>
              </a:ext>
            </a:extLst>
          </p:cNvPr>
          <p:cNvGraphicFramePr>
            <a:graphicFrameLocks noGrp="1"/>
          </p:cNvGraphicFramePr>
          <p:nvPr>
            <p:ph idx="1"/>
            <p:extLst>
              <p:ext uri="{D42A27DB-BD31-4B8C-83A1-F6EECF244321}">
                <p14:modId xmlns:p14="http://schemas.microsoft.com/office/powerpoint/2010/main" val="1015619323"/>
              </p:ext>
            </p:extLst>
          </p:nvPr>
        </p:nvGraphicFramePr>
        <p:xfrm>
          <a:off x="-2" y="2743199"/>
          <a:ext cx="12192001" cy="41147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A car with numbers and lines">
            <a:extLst>
              <a:ext uri="{FF2B5EF4-FFF2-40B4-BE49-F238E27FC236}">
                <a16:creationId xmlns:a16="http://schemas.microsoft.com/office/drawing/2014/main" id="{9E3D9B58-0673-04A7-524B-9FD122E0627E}"/>
              </a:ext>
            </a:extLst>
          </p:cNvPr>
          <p:cNvPicPr>
            <a:picLocks noChangeAspect="1"/>
          </p:cNvPicPr>
          <p:nvPr/>
        </p:nvPicPr>
        <p:blipFill rotWithShape="1">
          <a:blip r:embed="rId7">
            <a:extLst>
              <a:ext uri="{28A0092B-C50C-407E-A947-70E740481C1C}">
                <a14:useLocalDpi xmlns:a14="http://schemas.microsoft.com/office/drawing/2010/main" val="0"/>
              </a:ext>
            </a:extLst>
          </a:blip>
          <a:srcRect l="6959" r="42242" b="-1"/>
          <a:stretch/>
        </p:blipFill>
        <p:spPr>
          <a:xfrm>
            <a:off x="0" y="10"/>
            <a:ext cx="12192002" cy="2743189"/>
          </a:xfrm>
          <a:prstGeom prst="rect">
            <a:avLst/>
          </a:prstGeom>
        </p:spPr>
      </p:pic>
      <p:sp>
        <p:nvSpPr>
          <p:cNvPr id="2" name="Title 1">
            <a:extLst>
              <a:ext uri="{FF2B5EF4-FFF2-40B4-BE49-F238E27FC236}">
                <a16:creationId xmlns:a16="http://schemas.microsoft.com/office/drawing/2014/main" id="{5938D324-379D-7EF4-A679-FFC0DE87E671}"/>
              </a:ext>
            </a:extLst>
          </p:cNvPr>
          <p:cNvSpPr>
            <a:spLocks noGrp="1"/>
          </p:cNvSpPr>
          <p:nvPr>
            <p:ph type="title"/>
          </p:nvPr>
        </p:nvSpPr>
        <p:spPr>
          <a:xfrm>
            <a:off x="7313100" y="863268"/>
            <a:ext cx="3785596" cy="2042160"/>
          </a:xfrm>
        </p:spPr>
        <p:txBody>
          <a:bodyPr>
            <a:normAutofit/>
          </a:bodyPr>
          <a:lstStyle/>
          <a:p>
            <a:r>
              <a:rPr lang="en-IN" sz="4000" dirty="0"/>
              <a:t>Insights</a:t>
            </a:r>
          </a:p>
        </p:txBody>
      </p:sp>
    </p:spTree>
    <p:extLst>
      <p:ext uri="{BB962C8B-B14F-4D97-AF65-F5344CB8AC3E}">
        <p14:creationId xmlns:p14="http://schemas.microsoft.com/office/powerpoint/2010/main" val="1996862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8F0778-E2C2-A239-4BA1-5E9B0E60E657}"/>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0D0824D4-E77E-94BA-4F25-68856AEC3C9E}"/>
              </a:ext>
            </a:extLst>
          </p:cNvPr>
          <p:cNvSpPr>
            <a:spLocks noGrp="1"/>
          </p:cNvSpPr>
          <p:nvPr>
            <p:ph type="title"/>
          </p:nvPr>
        </p:nvSpPr>
        <p:spPr>
          <a:xfrm>
            <a:off x="1088136" y="177282"/>
            <a:ext cx="9922764" cy="933061"/>
          </a:xfrm>
        </p:spPr>
        <p:txBody>
          <a:bodyPr>
            <a:normAutofit/>
          </a:bodyPr>
          <a:lstStyle/>
          <a:p>
            <a:r>
              <a:rPr lang="en-IN" sz="3200" dirty="0">
                <a:solidFill>
                  <a:schemeClr val="bg2"/>
                </a:solidFill>
              </a:rPr>
              <a:t>Task 1: Popularity of Car Models by Market Category</a:t>
            </a:r>
          </a:p>
        </p:txBody>
      </p:sp>
      <p:sp>
        <p:nvSpPr>
          <p:cNvPr id="6" name="TextBox 5">
            <a:extLst>
              <a:ext uri="{FF2B5EF4-FFF2-40B4-BE49-F238E27FC236}">
                <a16:creationId xmlns:a16="http://schemas.microsoft.com/office/drawing/2014/main" id="{4296DA1B-D5AC-9B43-C608-3D3495F9C527}"/>
              </a:ext>
            </a:extLst>
          </p:cNvPr>
          <p:cNvSpPr txBox="1"/>
          <p:nvPr/>
        </p:nvSpPr>
        <p:spPr>
          <a:xfrm>
            <a:off x="8627705" y="1450909"/>
            <a:ext cx="3240833" cy="4555093"/>
          </a:xfrm>
          <a:prstGeom prst="rect">
            <a:avLst/>
          </a:prstGeom>
          <a:noFill/>
        </p:spPr>
        <p:txBody>
          <a:bodyPr wrap="square" rtlCol="0">
            <a:spAutoFit/>
          </a:bodyPr>
          <a:lstStyle/>
          <a:p>
            <a:pPr marL="285750" indent="-285750" algn="just">
              <a:buFont typeface="Arial" panose="020B0604020202020204" pitchFamily="34" charset="0"/>
              <a:buChar char="•"/>
            </a:pPr>
            <a:r>
              <a:rPr lang="en-US" sz="1450" dirty="0">
                <a:solidFill>
                  <a:schemeClr val="bg2">
                    <a:lumMod val="90000"/>
                  </a:schemeClr>
                </a:solidFill>
              </a:rPr>
              <a:t>The market category “Flex Fuel” has the highest popularity with a total of 19,33,488 models. It is closely followed by the market category “Crossover” with a popularity of 16,86,521.</a:t>
            </a:r>
          </a:p>
          <a:p>
            <a:pPr marL="285750" indent="-285750" algn="just">
              <a:buFont typeface="Arial" panose="020B0604020202020204" pitchFamily="34" charset="0"/>
              <a:buChar char="•"/>
            </a:pPr>
            <a:endParaRPr lang="en-US" sz="1450" dirty="0">
              <a:solidFill>
                <a:schemeClr val="bg2">
                  <a:lumMod val="90000"/>
                </a:schemeClr>
              </a:solidFill>
            </a:endParaRPr>
          </a:p>
          <a:p>
            <a:pPr marL="285750" indent="-285750" algn="just">
              <a:buFont typeface="Arial" panose="020B0604020202020204" pitchFamily="34" charset="0"/>
              <a:buChar char="•"/>
            </a:pPr>
            <a:r>
              <a:rPr lang="en-US" sz="1450" dirty="0">
                <a:solidFill>
                  <a:schemeClr val="bg2">
                    <a:lumMod val="90000"/>
                  </a:schemeClr>
                </a:solidFill>
              </a:rPr>
              <a:t>Although the market category “Flex Fuel” has highest popularity then “Crossover”, the models present in the market for “Crossover” is more then “Flex Fuel”.</a:t>
            </a:r>
          </a:p>
          <a:p>
            <a:pPr marL="285750" indent="-285750" algn="just">
              <a:buFont typeface="Arial" panose="020B0604020202020204" pitchFamily="34" charset="0"/>
              <a:buChar char="•"/>
            </a:pPr>
            <a:endParaRPr lang="en-US" sz="1450" dirty="0">
              <a:solidFill>
                <a:schemeClr val="bg2">
                  <a:lumMod val="90000"/>
                </a:schemeClr>
              </a:solidFill>
            </a:endParaRPr>
          </a:p>
          <a:p>
            <a:pPr marL="285750" indent="-285750" algn="just">
              <a:buFont typeface="Arial" panose="020B0604020202020204" pitchFamily="34" charset="0"/>
              <a:buChar char="•"/>
            </a:pPr>
            <a:r>
              <a:rPr lang="en-US" sz="1450" dirty="0">
                <a:solidFill>
                  <a:schemeClr val="bg2">
                    <a:lumMod val="90000"/>
                  </a:schemeClr>
                </a:solidFill>
              </a:rPr>
              <a:t>The market category “luxury”, “luxury” performance”, and “performance” have relatively lower popularity, but they have a significant number of models present in the market.</a:t>
            </a:r>
            <a:endParaRPr lang="en-IN" sz="1450" dirty="0">
              <a:solidFill>
                <a:schemeClr val="bg2">
                  <a:lumMod val="90000"/>
                </a:schemeClr>
              </a:solidFill>
            </a:endParaRPr>
          </a:p>
        </p:txBody>
      </p:sp>
      <p:graphicFrame>
        <p:nvGraphicFramePr>
          <p:cNvPr id="3" name="Chart 2">
            <a:extLst>
              <a:ext uri="{FF2B5EF4-FFF2-40B4-BE49-F238E27FC236}">
                <a16:creationId xmlns:a16="http://schemas.microsoft.com/office/drawing/2014/main" id="{A67E7316-B1D5-4753-BA2F-126D77046EE6}"/>
              </a:ext>
            </a:extLst>
          </p:cNvPr>
          <p:cNvGraphicFramePr>
            <a:graphicFrameLocks/>
          </p:cNvGraphicFramePr>
          <p:nvPr>
            <p:extLst>
              <p:ext uri="{D42A27DB-BD31-4B8C-83A1-F6EECF244321}">
                <p14:modId xmlns:p14="http://schemas.microsoft.com/office/powerpoint/2010/main" val="491441589"/>
              </p:ext>
            </p:extLst>
          </p:nvPr>
        </p:nvGraphicFramePr>
        <p:xfrm>
          <a:off x="167951" y="1287625"/>
          <a:ext cx="8565502" cy="48387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22258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8F0778-E2C2-A239-4BA1-5E9B0E60E657}"/>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0D0824D4-E77E-94BA-4F25-68856AEC3C9E}"/>
              </a:ext>
            </a:extLst>
          </p:cNvPr>
          <p:cNvSpPr>
            <a:spLocks noGrp="1"/>
          </p:cNvSpPr>
          <p:nvPr>
            <p:ph type="title"/>
          </p:nvPr>
        </p:nvSpPr>
        <p:spPr>
          <a:xfrm>
            <a:off x="1088136" y="177282"/>
            <a:ext cx="9922764" cy="933061"/>
          </a:xfrm>
        </p:spPr>
        <p:txBody>
          <a:bodyPr>
            <a:normAutofit/>
          </a:bodyPr>
          <a:lstStyle/>
          <a:p>
            <a:r>
              <a:rPr lang="en-IN" sz="3200" dirty="0">
                <a:solidFill>
                  <a:schemeClr val="bg2"/>
                </a:solidFill>
              </a:rPr>
              <a:t>Task 2 : </a:t>
            </a:r>
            <a:r>
              <a:rPr lang="en-US" sz="3200" dirty="0">
                <a:solidFill>
                  <a:schemeClr val="bg2"/>
                </a:solidFill>
              </a:rPr>
              <a:t>Relationship between a car's engine power and its price</a:t>
            </a:r>
            <a:endParaRPr lang="en-IN" sz="3200" dirty="0">
              <a:solidFill>
                <a:schemeClr val="bg2"/>
              </a:solidFill>
            </a:endParaRPr>
          </a:p>
        </p:txBody>
      </p:sp>
      <p:sp>
        <p:nvSpPr>
          <p:cNvPr id="6" name="TextBox 5">
            <a:extLst>
              <a:ext uri="{FF2B5EF4-FFF2-40B4-BE49-F238E27FC236}">
                <a16:creationId xmlns:a16="http://schemas.microsoft.com/office/drawing/2014/main" id="{4296DA1B-D5AC-9B43-C608-3D3495F9C527}"/>
              </a:ext>
            </a:extLst>
          </p:cNvPr>
          <p:cNvSpPr txBox="1"/>
          <p:nvPr/>
        </p:nvSpPr>
        <p:spPr>
          <a:xfrm>
            <a:off x="8534399" y="1635035"/>
            <a:ext cx="3240833" cy="2993127"/>
          </a:xfrm>
          <a:prstGeom prst="rect">
            <a:avLst/>
          </a:prstGeom>
          <a:noFill/>
        </p:spPr>
        <p:txBody>
          <a:bodyPr wrap="square" rtlCol="0">
            <a:spAutoFit/>
          </a:bodyPr>
          <a:lstStyle/>
          <a:p>
            <a:pPr marL="285750" indent="-285750" algn="just">
              <a:buFont typeface="Arial" panose="020B0604020202020204" pitchFamily="34" charset="0"/>
              <a:buChar char="•"/>
            </a:pPr>
            <a:r>
              <a:rPr lang="en-US" sz="1450" dirty="0">
                <a:solidFill>
                  <a:schemeClr val="bg2">
                    <a:lumMod val="90000"/>
                  </a:schemeClr>
                </a:solidFill>
              </a:rPr>
              <a:t>There exists a noticeable correlation between Engine Horsepower (HP) and car pricing. As Engine HP rises, so does the average cost of the car.</a:t>
            </a:r>
          </a:p>
          <a:p>
            <a:pPr marL="285750" indent="-285750" algn="just">
              <a:buFont typeface="Arial" panose="020B0604020202020204" pitchFamily="34" charset="0"/>
              <a:buChar char="•"/>
            </a:pPr>
            <a:endParaRPr lang="en-US" sz="1450" dirty="0">
              <a:solidFill>
                <a:schemeClr val="bg2">
                  <a:lumMod val="90000"/>
                </a:schemeClr>
              </a:solidFill>
            </a:endParaRPr>
          </a:p>
          <a:p>
            <a:pPr marL="285750" indent="-285750" algn="just">
              <a:buFont typeface="Arial" panose="020B0604020202020204" pitchFamily="34" charset="0"/>
              <a:buChar char="•"/>
            </a:pPr>
            <a:r>
              <a:rPr lang="en-US" sz="1450" dirty="0">
                <a:solidFill>
                  <a:schemeClr val="bg2">
                    <a:lumMod val="90000"/>
                  </a:schemeClr>
                </a:solidFill>
              </a:rPr>
              <a:t>For example, cars with an Engine HP of 55 have an average cost of $2,000, while cars with an Engine HP of 1001 have an average cost of $17,57,223.67.</a:t>
            </a:r>
            <a:endParaRPr lang="en-IN" sz="1450" dirty="0">
              <a:solidFill>
                <a:schemeClr val="bg2">
                  <a:lumMod val="90000"/>
                </a:schemeClr>
              </a:solidFill>
            </a:endParaRPr>
          </a:p>
        </p:txBody>
      </p:sp>
      <p:graphicFrame>
        <p:nvGraphicFramePr>
          <p:cNvPr id="3" name="Chart 2">
            <a:extLst>
              <a:ext uri="{FF2B5EF4-FFF2-40B4-BE49-F238E27FC236}">
                <a16:creationId xmlns:a16="http://schemas.microsoft.com/office/drawing/2014/main" id="{70E78841-9995-4F1E-9F13-FBA08B591E5B}"/>
              </a:ext>
            </a:extLst>
          </p:cNvPr>
          <p:cNvGraphicFramePr>
            <a:graphicFrameLocks/>
          </p:cNvGraphicFramePr>
          <p:nvPr>
            <p:extLst>
              <p:ext uri="{D42A27DB-BD31-4B8C-83A1-F6EECF244321}">
                <p14:modId xmlns:p14="http://schemas.microsoft.com/office/powerpoint/2010/main" val="1271887201"/>
              </p:ext>
            </p:extLst>
          </p:nvPr>
        </p:nvGraphicFramePr>
        <p:xfrm>
          <a:off x="687746" y="1635035"/>
          <a:ext cx="7541854" cy="475643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820547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8F0778-E2C2-A239-4BA1-5E9B0E60E657}"/>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0D0824D4-E77E-94BA-4F25-68856AEC3C9E}"/>
              </a:ext>
            </a:extLst>
          </p:cNvPr>
          <p:cNvSpPr>
            <a:spLocks noGrp="1"/>
          </p:cNvSpPr>
          <p:nvPr>
            <p:ph type="title"/>
          </p:nvPr>
        </p:nvSpPr>
        <p:spPr>
          <a:xfrm>
            <a:off x="1088136" y="177282"/>
            <a:ext cx="9922764" cy="933061"/>
          </a:xfrm>
        </p:spPr>
        <p:txBody>
          <a:bodyPr>
            <a:normAutofit/>
          </a:bodyPr>
          <a:lstStyle/>
          <a:p>
            <a:r>
              <a:rPr lang="en-IN" sz="3200" dirty="0">
                <a:solidFill>
                  <a:schemeClr val="bg2"/>
                </a:solidFill>
              </a:rPr>
              <a:t>Task 3 : </a:t>
            </a:r>
            <a:r>
              <a:rPr lang="en-US" sz="3200" dirty="0">
                <a:solidFill>
                  <a:schemeClr val="bg2"/>
                </a:solidFill>
              </a:rPr>
              <a:t>Factors Influencing Car Pricing</a:t>
            </a:r>
            <a:endParaRPr lang="en-IN" sz="3200" dirty="0">
              <a:solidFill>
                <a:schemeClr val="bg2"/>
              </a:solidFill>
            </a:endParaRPr>
          </a:p>
        </p:txBody>
      </p:sp>
      <p:sp>
        <p:nvSpPr>
          <p:cNvPr id="6" name="TextBox 5">
            <a:extLst>
              <a:ext uri="{FF2B5EF4-FFF2-40B4-BE49-F238E27FC236}">
                <a16:creationId xmlns:a16="http://schemas.microsoft.com/office/drawing/2014/main" id="{4296DA1B-D5AC-9B43-C608-3D3495F9C527}"/>
              </a:ext>
            </a:extLst>
          </p:cNvPr>
          <p:cNvSpPr txBox="1"/>
          <p:nvPr/>
        </p:nvSpPr>
        <p:spPr>
          <a:xfrm>
            <a:off x="8534399" y="1635035"/>
            <a:ext cx="3240833" cy="3216265"/>
          </a:xfrm>
          <a:prstGeom prst="rect">
            <a:avLst/>
          </a:prstGeom>
          <a:noFill/>
        </p:spPr>
        <p:txBody>
          <a:bodyPr wrap="square" rtlCol="0">
            <a:spAutoFit/>
          </a:bodyPr>
          <a:lstStyle/>
          <a:p>
            <a:pPr marL="285750" indent="-285750" algn="just">
              <a:buFont typeface="Arial" panose="020B0604020202020204" pitchFamily="34" charset="0"/>
              <a:buChar char="•"/>
            </a:pPr>
            <a:r>
              <a:rPr lang="en-US" sz="1450" dirty="0">
                <a:solidFill>
                  <a:schemeClr val="bg2">
                    <a:lumMod val="90000"/>
                  </a:schemeClr>
                </a:solidFill>
              </a:rPr>
              <a:t>According to the regression analysis, the car feature that has the least importance on the price of the vehicle is “vehicle size”. On the other hand, the “engine cylinder” has the highest importance.</a:t>
            </a:r>
          </a:p>
          <a:p>
            <a:pPr marL="285750" indent="-285750" algn="just">
              <a:buFont typeface="Arial" panose="020B0604020202020204" pitchFamily="34" charset="0"/>
              <a:buChar char="•"/>
            </a:pPr>
            <a:endParaRPr lang="en-US" sz="1450" dirty="0">
              <a:solidFill>
                <a:schemeClr val="bg2">
                  <a:lumMod val="90000"/>
                </a:schemeClr>
              </a:solidFill>
            </a:endParaRPr>
          </a:p>
          <a:p>
            <a:pPr marL="285750" indent="-285750" algn="just">
              <a:buFont typeface="Arial" panose="020B0604020202020204" pitchFamily="34" charset="0"/>
              <a:buChar char="•"/>
            </a:pPr>
            <a:r>
              <a:rPr lang="en-US" sz="1450" dirty="0">
                <a:solidFill>
                  <a:schemeClr val="bg2">
                    <a:lumMod val="90000"/>
                  </a:schemeClr>
                </a:solidFill>
              </a:rPr>
              <a:t>Other features that show relative importance in determining the price of a car include “City MPG”, “Highway MPG”, “engine HP”, “vehicle style”, and “engine fuel type”..</a:t>
            </a:r>
            <a:endParaRPr lang="en-IN" sz="1450" dirty="0">
              <a:solidFill>
                <a:schemeClr val="bg2">
                  <a:lumMod val="90000"/>
                </a:schemeClr>
              </a:solidFill>
            </a:endParaRPr>
          </a:p>
        </p:txBody>
      </p:sp>
      <p:graphicFrame>
        <p:nvGraphicFramePr>
          <p:cNvPr id="7" name="Chart 6">
            <a:extLst>
              <a:ext uri="{FF2B5EF4-FFF2-40B4-BE49-F238E27FC236}">
                <a16:creationId xmlns:a16="http://schemas.microsoft.com/office/drawing/2014/main" id="{0A4590AA-2272-FCB3-0984-01232FF64AE8}"/>
              </a:ext>
            </a:extLst>
          </p:cNvPr>
          <p:cNvGraphicFramePr>
            <a:graphicFrameLocks/>
          </p:cNvGraphicFramePr>
          <p:nvPr>
            <p:extLst>
              <p:ext uri="{D42A27DB-BD31-4B8C-83A1-F6EECF244321}">
                <p14:modId xmlns:p14="http://schemas.microsoft.com/office/powerpoint/2010/main" val="3932662468"/>
              </p:ext>
            </p:extLst>
          </p:nvPr>
        </p:nvGraphicFramePr>
        <p:xfrm>
          <a:off x="503775" y="1110342"/>
          <a:ext cx="7613856" cy="533711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337391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8F0778-E2C2-A239-4BA1-5E9B0E60E657}"/>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0D0824D4-E77E-94BA-4F25-68856AEC3C9E}"/>
              </a:ext>
            </a:extLst>
          </p:cNvPr>
          <p:cNvSpPr>
            <a:spLocks noGrp="1"/>
          </p:cNvSpPr>
          <p:nvPr>
            <p:ph type="title"/>
          </p:nvPr>
        </p:nvSpPr>
        <p:spPr>
          <a:xfrm>
            <a:off x="1088136" y="177282"/>
            <a:ext cx="9922764" cy="933061"/>
          </a:xfrm>
        </p:spPr>
        <p:txBody>
          <a:bodyPr>
            <a:normAutofit/>
          </a:bodyPr>
          <a:lstStyle/>
          <a:p>
            <a:r>
              <a:rPr lang="en-IN" sz="3200" dirty="0">
                <a:solidFill>
                  <a:schemeClr val="bg2"/>
                </a:solidFill>
              </a:rPr>
              <a:t>Task 4 : </a:t>
            </a:r>
            <a:r>
              <a:rPr lang="en-US" sz="3200" dirty="0">
                <a:solidFill>
                  <a:schemeClr val="bg2"/>
                </a:solidFill>
              </a:rPr>
              <a:t>Cost Disparities Among Car Manufacturers</a:t>
            </a:r>
            <a:endParaRPr lang="en-IN" sz="3200" dirty="0">
              <a:solidFill>
                <a:schemeClr val="bg2"/>
              </a:solidFill>
            </a:endParaRPr>
          </a:p>
        </p:txBody>
      </p:sp>
      <p:sp>
        <p:nvSpPr>
          <p:cNvPr id="6" name="TextBox 5">
            <a:extLst>
              <a:ext uri="{FF2B5EF4-FFF2-40B4-BE49-F238E27FC236}">
                <a16:creationId xmlns:a16="http://schemas.microsoft.com/office/drawing/2014/main" id="{4296DA1B-D5AC-9B43-C608-3D3495F9C527}"/>
              </a:ext>
            </a:extLst>
          </p:cNvPr>
          <p:cNvSpPr txBox="1"/>
          <p:nvPr/>
        </p:nvSpPr>
        <p:spPr>
          <a:xfrm>
            <a:off x="8534399" y="1635035"/>
            <a:ext cx="3240833" cy="3362459"/>
          </a:xfrm>
          <a:prstGeom prst="rect">
            <a:avLst/>
          </a:prstGeom>
          <a:noFill/>
        </p:spPr>
        <p:txBody>
          <a:bodyPr wrap="square" rtlCol="0">
            <a:spAutoFit/>
          </a:bodyPr>
          <a:lstStyle/>
          <a:p>
            <a:pPr algn="just"/>
            <a:endParaRPr lang="en-IN" sz="1800" b="0" i="0" u="none" strike="noStrike" baseline="0" dirty="0">
              <a:solidFill>
                <a:schemeClr val="bg2">
                  <a:lumMod val="90000"/>
                </a:schemeClr>
              </a:solidFill>
              <a:latin typeface="Calibri" panose="020F0502020204030204" pitchFamily="34" charset="0"/>
            </a:endParaRPr>
          </a:p>
          <a:p>
            <a:pPr marL="285750" indent="-285750" algn="just">
              <a:buFont typeface="Arial" panose="020B0604020202020204" pitchFamily="34" charset="0"/>
              <a:buChar char="•"/>
            </a:pPr>
            <a:r>
              <a:rPr lang="en-US" sz="1800" b="0" i="0" u="none" strike="noStrike" baseline="0" dirty="0">
                <a:solidFill>
                  <a:schemeClr val="bg2">
                    <a:lumMod val="90000"/>
                  </a:schemeClr>
                </a:solidFill>
                <a:latin typeface="Calibri" panose="020F0502020204030204" pitchFamily="34" charset="0"/>
              </a:rPr>
              <a:t>“Bugatti”, “Maybach”, and “Rolls Royce” are the manufacturers with the highest average prices for cars.</a:t>
            </a:r>
          </a:p>
          <a:p>
            <a:pPr marL="285750" indent="-285750" algn="just">
              <a:buFont typeface="Arial" panose="020B0604020202020204" pitchFamily="34" charset="0"/>
              <a:buChar char="•"/>
            </a:pPr>
            <a:r>
              <a:rPr lang="en-IN" sz="1800" b="0" i="0" u="none" strike="noStrike" baseline="0" dirty="0">
                <a:solidFill>
                  <a:schemeClr val="bg2">
                    <a:lumMod val="90000"/>
                  </a:schemeClr>
                </a:solidFill>
                <a:latin typeface="Calibri" panose="020F0502020204030204" pitchFamily="34" charset="0"/>
              </a:rPr>
              <a:t>“Bugatti” has the highest average price range, while “Plymouth” has the lowest average price range among the manufacturers.</a:t>
            </a:r>
          </a:p>
          <a:p>
            <a:pPr marL="285750" indent="-285750" algn="just">
              <a:buFont typeface="Arial" panose="020B0604020202020204" pitchFamily="34" charset="0"/>
              <a:buChar char="•"/>
            </a:pPr>
            <a:endParaRPr lang="en-IN" sz="1450" dirty="0">
              <a:solidFill>
                <a:schemeClr val="bg2">
                  <a:lumMod val="90000"/>
                </a:schemeClr>
              </a:solidFill>
            </a:endParaRPr>
          </a:p>
        </p:txBody>
      </p:sp>
      <p:graphicFrame>
        <p:nvGraphicFramePr>
          <p:cNvPr id="5" name="Chart 4">
            <a:extLst>
              <a:ext uri="{FF2B5EF4-FFF2-40B4-BE49-F238E27FC236}">
                <a16:creationId xmlns:a16="http://schemas.microsoft.com/office/drawing/2014/main" id="{10E3FAB0-8C50-78B0-ED2A-CBA9D6D019B9}"/>
              </a:ext>
            </a:extLst>
          </p:cNvPr>
          <p:cNvGraphicFramePr>
            <a:graphicFrameLocks/>
          </p:cNvGraphicFramePr>
          <p:nvPr>
            <p:extLst>
              <p:ext uri="{D42A27DB-BD31-4B8C-83A1-F6EECF244321}">
                <p14:modId xmlns:p14="http://schemas.microsoft.com/office/powerpoint/2010/main" val="2251120523"/>
              </p:ext>
            </p:extLst>
          </p:nvPr>
        </p:nvGraphicFramePr>
        <p:xfrm>
          <a:off x="473919" y="1468754"/>
          <a:ext cx="7643711" cy="512254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033383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8F0778-E2C2-A239-4BA1-5E9B0E60E657}"/>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0D0824D4-E77E-94BA-4F25-68856AEC3C9E}"/>
              </a:ext>
            </a:extLst>
          </p:cNvPr>
          <p:cNvSpPr>
            <a:spLocks noGrp="1"/>
          </p:cNvSpPr>
          <p:nvPr>
            <p:ph type="title"/>
          </p:nvPr>
        </p:nvSpPr>
        <p:spPr>
          <a:xfrm>
            <a:off x="1088136" y="177282"/>
            <a:ext cx="9922764" cy="933061"/>
          </a:xfrm>
        </p:spPr>
        <p:txBody>
          <a:bodyPr>
            <a:normAutofit/>
          </a:bodyPr>
          <a:lstStyle/>
          <a:p>
            <a:r>
              <a:rPr lang="en-IN" sz="3200" dirty="0">
                <a:solidFill>
                  <a:schemeClr val="bg2"/>
                </a:solidFill>
              </a:rPr>
              <a:t>Task 5 : </a:t>
            </a:r>
            <a:r>
              <a:rPr lang="en-US" sz="3200" dirty="0">
                <a:solidFill>
                  <a:schemeClr val="bg2"/>
                </a:solidFill>
              </a:rPr>
              <a:t>Correlation Between Engine Cylinder Count and Fuel Efficiency in Cars</a:t>
            </a:r>
            <a:endParaRPr lang="en-IN" sz="3200" dirty="0">
              <a:solidFill>
                <a:schemeClr val="bg2"/>
              </a:solidFill>
            </a:endParaRPr>
          </a:p>
        </p:txBody>
      </p:sp>
      <p:sp>
        <p:nvSpPr>
          <p:cNvPr id="6" name="TextBox 5">
            <a:extLst>
              <a:ext uri="{FF2B5EF4-FFF2-40B4-BE49-F238E27FC236}">
                <a16:creationId xmlns:a16="http://schemas.microsoft.com/office/drawing/2014/main" id="{4296DA1B-D5AC-9B43-C608-3D3495F9C527}"/>
              </a:ext>
            </a:extLst>
          </p:cNvPr>
          <p:cNvSpPr txBox="1"/>
          <p:nvPr/>
        </p:nvSpPr>
        <p:spPr>
          <a:xfrm>
            <a:off x="7800975" y="1635035"/>
            <a:ext cx="3974257" cy="3916457"/>
          </a:xfrm>
          <a:prstGeom prst="rect">
            <a:avLst/>
          </a:prstGeom>
          <a:noFill/>
        </p:spPr>
        <p:txBody>
          <a:bodyPr wrap="square" rtlCol="0">
            <a:spAutoFit/>
          </a:bodyPr>
          <a:lstStyle/>
          <a:p>
            <a:pPr marL="285750" indent="-285750" algn="just">
              <a:buFont typeface="Arial" panose="020B0604020202020204" pitchFamily="34" charset="0"/>
              <a:buChar char="•"/>
            </a:pPr>
            <a:r>
              <a:rPr lang="en-US" sz="1800" b="0" i="0" u="none" strike="noStrike" baseline="0" dirty="0">
                <a:solidFill>
                  <a:schemeClr val="bg2">
                    <a:lumMod val="90000"/>
                  </a:schemeClr>
                </a:solidFill>
                <a:latin typeface="Calibri" panose="020F0502020204030204" pitchFamily="34" charset="0"/>
              </a:rPr>
              <a:t>There is an inverse relationship between the number of engine cylinders and the average highway MPG </a:t>
            </a:r>
          </a:p>
          <a:p>
            <a:pPr marL="285750" indent="-285750" algn="just">
              <a:buFont typeface="Arial" panose="020B0604020202020204" pitchFamily="34" charset="0"/>
              <a:buChar char="•"/>
            </a:pPr>
            <a:endParaRPr lang="en-US" sz="1800" b="0" i="0" u="none" strike="noStrike" baseline="0" dirty="0">
              <a:solidFill>
                <a:schemeClr val="bg2">
                  <a:lumMod val="90000"/>
                </a:schemeClr>
              </a:solidFill>
              <a:latin typeface="Calibri" panose="020F0502020204030204" pitchFamily="34" charset="0"/>
            </a:endParaRPr>
          </a:p>
          <a:p>
            <a:pPr marL="285750" indent="-285750" algn="just">
              <a:buFont typeface="Arial" panose="020B0604020202020204" pitchFamily="34" charset="0"/>
              <a:buChar char="•"/>
            </a:pPr>
            <a:r>
              <a:rPr lang="en-US" sz="1800" b="0" i="0" u="none" strike="noStrike" baseline="0" dirty="0">
                <a:solidFill>
                  <a:schemeClr val="bg2">
                    <a:lumMod val="90000"/>
                  </a:schemeClr>
                </a:solidFill>
                <a:latin typeface="Calibri" panose="020F0502020204030204" pitchFamily="34" charset="0"/>
              </a:rPr>
              <a:t>Cars with fewer engine cylinders tend to have higher average highway MPG, while cars with more engine cylinders have lower average highway MPG.</a:t>
            </a:r>
          </a:p>
          <a:p>
            <a:pPr marL="285750" indent="-285750" algn="just">
              <a:buFont typeface="Arial" panose="020B0604020202020204" pitchFamily="34" charset="0"/>
              <a:buChar char="•"/>
            </a:pPr>
            <a:endParaRPr lang="en-US" dirty="0">
              <a:solidFill>
                <a:schemeClr val="bg2">
                  <a:lumMod val="90000"/>
                </a:schemeClr>
              </a:solidFill>
              <a:latin typeface="Calibri" panose="020F0502020204030204" pitchFamily="34" charset="0"/>
            </a:endParaRPr>
          </a:p>
          <a:p>
            <a:pPr marL="285750" indent="-285750" algn="just">
              <a:buFont typeface="Arial" panose="020B0604020202020204" pitchFamily="34" charset="0"/>
              <a:buChar char="•"/>
            </a:pPr>
            <a:r>
              <a:rPr lang="en-US" sz="1800" b="0" i="0" u="none" strike="noStrike" baseline="0" dirty="0">
                <a:solidFill>
                  <a:schemeClr val="bg2">
                    <a:lumMod val="90000"/>
                  </a:schemeClr>
                </a:solidFill>
                <a:latin typeface="Calibri" panose="020F0502020204030204" pitchFamily="34" charset="0"/>
              </a:rPr>
              <a:t>Correlation Coefficient of engine cylinder and average highway MPG = -0.778755871</a:t>
            </a:r>
          </a:p>
          <a:p>
            <a:pPr marL="285750" indent="-285750" algn="just">
              <a:buFont typeface="Arial" panose="020B0604020202020204" pitchFamily="34" charset="0"/>
              <a:buChar char="•"/>
            </a:pPr>
            <a:endParaRPr lang="en-IN" sz="1450" dirty="0">
              <a:solidFill>
                <a:schemeClr val="bg2">
                  <a:lumMod val="90000"/>
                </a:schemeClr>
              </a:solidFill>
            </a:endParaRPr>
          </a:p>
        </p:txBody>
      </p:sp>
      <p:graphicFrame>
        <p:nvGraphicFramePr>
          <p:cNvPr id="5" name="Chart 4">
            <a:extLst>
              <a:ext uri="{FF2B5EF4-FFF2-40B4-BE49-F238E27FC236}">
                <a16:creationId xmlns:a16="http://schemas.microsoft.com/office/drawing/2014/main" id="{D5601B16-9C45-B9D3-35D9-9792665D8F98}"/>
              </a:ext>
            </a:extLst>
          </p:cNvPr>
          <p:cNvGraphicFramePr>
            <a:graphicFrameLocks/>
          </p:cNvGraphicFramePr>
          <p:nvPr>
            <p:extLst>
              <p:ext uri="{D42A27DB-BD31-4B8C-83A1-F6EECF244321}">
                <p14:modId xmlns:p14="http://schemas.microsoft.com/office/powerpoint/2010/main" val="2655224585"/>
              </p:ext>
            </p:extLst>
          </p:nvPr>
        </p:nvGraphicFramePr>
        <p:xfrm>
          <a:off x="647699" y="1287625"/>
          <a:ext cx="6553201" cy="34463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Table 7">
            <a:extLst>
              <a:ext uri="{FF2B5EF4-FFF2-40B4-BE49-F238E27FC236}">
                <a16:creationId xmlns:a16="http://schemas.microsoft.com/office/drawing/2014/main" id="{87957688-A093-FB4E-DF15-4072C2895BA0}"/>
              </a:ext>
            </a:extLst>
          </p:cNvPr>
          <p:cNvGraphicFramePr>
            <a:graphicFrameLocks noGrp="1"/>
          </p:cNvGraphicFramePr>
          <p:nvPr>
            <p:extLst>
              <p:ext uri="{D42A27DB-BD31-4B8C-83A1-F6EECF244321}">
                <p14:modId xmlns:p14="http://schemas.microsoft.com/office/powerpoint/2010/main" val="383744793"/>
              </p:ext>
            </p:extLst>
          </p:nvPr>
        </p:nvGraphicFramePr>
        <p:xfrm>
          <a:off x="814385" y="5165816"/>
          <a:ext cx="6205539" cy="1303020"/>
        </p:xfrm>
        <a:graphic>
          <a:graphicData uri="http://schemas.openxmlformats.org/drawingml/2006/table">
            <a:tbl>
              <a:tblPr>
                <a:tableStyleId>{5C22544A-7EE6-4342-B048-85BDC9FD1C3A}</a:tableStyleId>
              </a:tblPr>
              <a:tblGrid>
                <a:gridCol w="1925422">
                  <a:extLst>
                    <a:ext uri="{9D8B030D-6E8A-4147-A177-3AD203B41FA5}">
                      <a16:colId xmlns:a16="http://schemas.microsoft.com/office/drawing/2014/main" val="3453057080"/>
                    </a:ext>
                  </a:extLst>
                </a:gridCol>
                <a:gridCol w="1429862">
                  <a:extLst>
                    <a:ext uri="{9D8B030D-6E8A-4147-A177-3AD203B41FA5}">
                      <a16:colId xmlns:a16="http://schemas.microsoft.com/office/drawing/2014/main" val="2818132360"/>
                    </a:ext>
                  </a:extLst>
                </a:gridCol>
                <a:gridCol w="1429862">
                  <a:extLst>
                    <a:ext uri="{9D8B030D-6E8A-4147-A177-3AD203B41FA5}">
                      <a16:colId xmlns:a16="http://schemas.microsoft.com/office/drawing/2014/main" val="185680009"/>
                    </a:ext>
                  </a:extLst>
                </a:gridCol>
                <a:gridCol w="1420393">
                  <a:extLst>
                    <a:ext uri="{9D8B030D-6E8A-4147-A177-3AD203B41FA5}">
                      <a16:colId xmlns:a16="http://schemas.microsoft.com/office/drawing/2014/main" val="944326337"/>
                    </a:ext>
                  </a:extLst>
                </a:gridCol>
              </a:tblGrid>
              <a:tr h="464820">
                <a:tc>
                  <a:txBody>
                    <a:bodyPr/>
                    <a:lstStyle/>
                    <a:p>
                      <a:pPr algn="l" fontAlgn="b"/>
                      <a:endParaRPr lang="en-IN" sz="1000" b="0" i="0" u="none" strike="noStrike" dirty="0">
                        <a:solidFill>
                          <a:srgbClr val="000000"/>
                        </a:solidFill>
                        <a:effectLst/>
                        <a:highlight>
                          <a:srgbClr val="04AD51"/>
                        </a:highlight>
                        <a:latin typeface="Calibri" panose="020F0502020204030204" pitchFamily="34" charset="0"/>
                      </a:endParaRPr>
                    </a:p>
                  </a:txBody>
                  <a:tcPr marL="7620" marR="7620" marT="7620" marB="0" anchor="b">
                    <a:solidFill>
                      <a:schemeClr val="bg2">
                        <a:lumMod val="90000"/>
                      </a:schemeClr>
                    </a:solidFill>
                  </a:tcPr>
                </a:tc>
                <a:tc gridSpan="2">
                  <a:txBody>
                    <a:bodyPr/>
                    <a:lstStyle/>
                    <a:p>
                      <a:pPr algn="ctr" fontAlgn="b"/>
                      <a:r>
                        <a:rPr lang="en-IN" sz="2800" u="none" strike="noStrike" dirty="0">
                          <a:effectLst/>
                        </a:rPr>
                        <a:t>Correlation </a:t>
                      </a:r>
                      <a:endParaRPr lang="en-IN" sz="2800" b="0" i="0" u="none" strike="noStrike" dirty="0">
                        <a:solidFill>
                          <a:srgbClr val="000000"/>
                        </a:solidFill>
                        <a:effectLst/>
                        <a:latin typeface="Calibri" panose="020F0502020204030204" pitchFamily="34" charset="0"/>
                      </a:endParaRPr>
                    </a:p>
                  </a:txBody>
                  <a:tcPr marL="7620" marR="7620" marT="7620" marB="0" anchor="b">
                    <a:solidFill>
                      <a:schemeClr val="bg2">
                        <a:lumMod val="90000"/>
                      </a:schemeClr>
                    </a:solidFill>
                  </a:tcPr>
                </a:tc>
                <a:tc hMerge="1">
                  <a:txBody>
                    <a:bodyPr/>
                    <a:lstStyle/>
                    <a:p>
                      <a:endParaRPr lang="en-IN"/>
                    </a:p>
                  </a:txBody>
                  <a:tcPr/>
                </a:tc>
                <a:tc>
                  <a:txBody>
                    <a:bodyPr/>
                    <a:lstStyle/>
                    <a:p>
                      <a:pPr algn="l" fontAlgn="b"/>
                      <a:endParaRPr lang="en-IN" sz="1000" b="0" i="0" u="none" strike="noStrike" dirty="0">
                        <a:solidFill>
                          <a:srgbClr val="000000"/>
                        </a:solidFill>
                        <a:effectLst/>
                        <a:highlight>
                          <a:srgbClr val="04AD51"/>
                        </a:highlight>
                        <a:latin typeface="Calibri" panose="020F0502020204030204" pitchFamily="34" charset="0"/>
                      </a:endParaRPr>
                    </a:p>
                  </a:txBody>
                  <a:tcPr marL="7620" marR="7620" marT="7620" marB="0" anchor="b">
                    <a:solidFill>
                      <a:schemeClr val="bg2">
                        <a:lumMod val="90000"/>
                      </a:schemeClr>
                    </a:solidFill>
                  </a:tcPr>
                </a:tc>
                <a:extLst>
                  <a:ext uri="{0D108BD9-81ED-4DB2-BD59-A6C34878D82A}">
                    <a16:rowId xmlns:a16="http://schemas.microsoft.com/office/drawing/2014/main" val="1811023001"/>
                  </a:ext>
                </a:extLst>
              </a:tr>
              <a:tr h="175260">
                <a:tc>
                  <a:txBody>
                    <a:bodyPr/>
                    <a:lstStyle/>
                    <a:p>
                      <a:pPr algn="l" fontAlgn="b"/>
                      <a:endParaRPr lang="en-IN" sz="1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000" u="none" strike="noStrike">
                          <a:effectLst/>
                        </a:rPr>
                        <a:t>Engine Cylinder</a:t>
                      </a:r>
                      <a:endParaRPr lang="en-IN" sz="1000" b="1"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IN" sz="1000" u="none" strike="noStrike" dirty="0">
                          <a:effectLst/>
                        </a:rPr>
                        <a:t>Average of highway MPG</a:t>
                      </a:r>
                      <a:endParaRPr lang="en-IN" sz="10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000" u="none" strike="noStrike">
                          <a:effectLst/>
                        </a:rPr>
                        <a:t>Average of city mpg</a:t>
                      </a:r>
                      <a:endParaRPr lang="en-IN" sz="1000" b="1"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504432986"/>
                  </a:ext>
                </a:extLst>
              </a:tr>
              <a:tr h="175260">
                <a:tc>
                  <a:txBody>
                    <a:bodyPr/>
                    <a:lstStyle/>
                    <a:p>
                      <a:pPr algn="l" fontAlgn="b"/>
                      <a:r>
                        <a:rPr lang="en-IN" sz="1000" u="none" strike="noStrike">
                          <a:effectLst/>
                        </a:rPr>
                        <a:t>Engine Cylinder</a:t>
                      </a:r>
                      <a:endParaRPr lang="en-IN" sz="1000" b="1"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000" u="none" strike="noStrike" dirty="0">
                          <a:effectLst/>
                        </a:rPr>
                        <a:t>1</a:t>
                      </a:r>
                      <a:endParaRPr lang="en-IN" sz="1000" b="0" i="0" u="none" strike="noStrike" dirty="0">
                        <a:solidFill>
                          <a:srgbClr val="000000"/>
                        </a:solidFill>
                        <a:effectLst/>
                        <a:latin typeface="Calibri" panose="020F0502020204030204" pitchFamily="34" charset="0"/>
                      </a:endParaRPr>
                    </a:p>
                  </a:txBody>
                  <a:tcPr marL="7620" marR="7620" marT="7620" marB="0" anchor="b">
                    <a:solidFill>
                      <a:srgbClr val="04AD51"/>
                    </a:solidFill>
                  </a:tcPr>
                </a:tc>
                <a:tc>
                  <a:txBody>
                    <a:bodyPr/>
                    <a:lstStyle/>
                    <a:p>
                      <a:pPr algn="l" fontAlgn="b"/>
                      <a:endParaRPr lang="en-IN" sz="1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IN" sz="10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087412770"/>
                  </a:ext>
                </a:extLst>
              </a:tr>
              <a:tr h="175260">
                <a:tc>
                  <a:txBody>
                    <a:bodyPr/>
                    <a:lstStyle/>
                    <a:p>
                      <a:pPr algn="l" fontAlgn="b"/>
                      <a:r>
                        <a:rPr lang="en-IN" sz="1000" u="none" strike="noStrike">
                          <a:effectLst/>
                        </a:rPr>
                        <a:t>Average of highway MPG</a:t>
                      </a:r>
                      <a:endParaRPr lang="en-IN" sz="1000" b="1"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000" u="none" strike="noStrike" dirty="0">
                          <a:effectLst/>
                        </a:rPr>
                        <a:t>-0.778755871</a:t>
                      </a:r>
                      <a:endParaRPr lang="en-IN" sz="1000" b="0" i="0" u="none" strike="noStrike" dirty="0">
                        <a:solidFill>
                          <a:srgbClr val="000000"/>
                        </a:solidFill>
                        <a:effectLst/>
                        <a:latin typeface="Calibri" panose="020F0502020204030204" pitchFamily="34" charset="0"/>
                      </a:endParaRPr>
                    </a:p>
                  </a:txBody>
                  <a:tcPr marL="7620" marR="7620" marT="7620" marB="0" anchor="b">
                    <a:solidFill>
                      <a:srgbClr val="FF0000"/>
                    </a:solidFill>
                  </a:tcPr>
                </a:tc>
                <a:tc>
                  <a:txBody>
                    <a:bodyPr/>
                    <a:lstStyle/>
                    <a:p>
                      <a:pPr algn="r" fontAlgn="b"/>
                      <a:r>
                        <a:rPr lang="en-IN" sz="1000" u="none" strike="noStrike" dirty="0">
                          <a:effectLst/>
                        </a:rPr>
                        <a:t>1</a:t>
                      </a:r>
                      <a:endParaRPr lang="en-IN" sz="1000" b="0" i="0" u="none" strike="noStrike" dirty="0">
                        <a:solidFill>
                          <a:srgbClr val="000000"/>
                        </a:solidFill>
                        <a:effectLst/>
                        <a:latin typeface="Calibri" panose="020F0502020204030204" pitchFamily="34" charset="0"/>
                      </a:endParaRPr>
                    </a:p>
                  </a:txBody>
                  <a:tcPr marL="7620" marR="7620" marT="7620" marB="0" anchor="b">
                    <a:solidFill>
                      <a:srgbClr val="04AD51"/>
                    </a:solidFill>
                  </a:tcPr>
                </a:tc>
                <a:tc>
                  <a:txBody>
                    <a:bodyPr/>
                    <a:lstStyle/>
                    <a:p>
                      <a:pPr algn="l" fontAlgn="b"/>
                      <a:endParaRPr lang="en-IN" sz="10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61331949"/>
                  </a:ext>
                </a:extLst>
              </a:tr>
              <a:tr h="175260">
                <a:tc>
                  <a:txBody>
                    <a:bodyPr/>
                    <a:lstStyle/>
                    <a:p>
                      <a:pPr algn="l" fontAlgn="b"/>
                      <a:r>
                        <a:rPr lang="en-IN" sz="1000" u="none" strike="noStrike">
                          <a:effectLst/>
                        </a:rPr>
                        <a:t>Average of city mpg</a:t>
                      </a:r>
                      <a:endParaRPr lang="en-IN" sz="1000" b="1"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000" u="none" strike="noStrike" dirty="0">
                          <a:effectLst/>
                        </a:rPr>
                        <a:t>-0.730671065</a:t>
                      </a:r>
                      <a:endParaRPr lang="en-IN" sz="1000" b="0" i="0" u="none" strike="noStrike" dirty="0">
                        <a:solidFill>
                          <a:srgbClr val="000000"/>
                        </a:solidFill>
                        <a:effectLst/>
                        <a:latin typeface="Calibri" panose="020F0502020204030204" pitchFamily="34" charset="0"/>
                      </a:endParaRPr>
                    </a:p>
                  </a:txBody>
                  <a:tcPr marL="7620" marR="7620" marT="7620" marB="0" anchor="b">
                    <a:solidFill>
                      <a:srgbClr val="FF0000"/>
                    </a:solidFill>
                  </a:tcPr>
                </a:tc>
                <a:tc>
                  <a:txBody>
                    <a:bodyPr/>
                    <a:lstStyle/>
                    <a:p>
                      <a:pPr algn="r" fontAlgn="b"/>
                      <a:r>
                        <a:rPr lang="en-IN" sz="1000" u="none" strike="noStrike" dirty="0">
                          <a:effectLst/>
                        </a:rPr>
                        <a:t>0.996283941</a:t>
                      </a:r>
                      <a:endParaRPr lang="en-IN" sz="1000" b="0" i="0" u="none" strike="noStrike" dirty="0">
                        <a:solidFill>
                          <a:srgbClr val="000000"/>
                        </a:solidFill>
                        <a:effectLst/>
                        <a:latin typeface="Calibri" panose="020F0502020204030204" pitchFamily="34" charset="0"/>
                      </a:endParaRPr>
                    </a:p>
                  </a:txBody>
                  <a:tcPr marL="7620" marR="7620" marT="7620" marB="0" anchor="b">
                    <a:solidFill>
                      <a:srgbClr val="FFFF00"/>
                    </a:solidFill>
                  </a:tcPr>
                </a:tc>
                <a:tc>
                  <a:txBody>
                    <a:bodyPr/>
                    <a:lstStyle/>
                    <a:p>
                      <a:pPr algn="r" fontAlgn="b"/>
                      <a:r>
                        <a:rPr lang="en-IN" sz="1000" u="none" strike="noStrike" dirty="0">
                          <a:effectLst/>
                        </a:rPr>
                        <a:t>1</a:t>
                      </a:r>
                      <a:endParaRPr lang="en-IN" sz="1000" b="0" i="0" u="none" strike="noStrike" dirty="0">
                        <a:solidFill>
                          <a:srgbClr val="000000"/>
                        </a:solidFill>
                        <a:effectLst/>
                        <a:latin typeface="Calibri" panose="020F0502020204030204" pitchFamily="34" charset="0"/>
                      </a:endParaRPr>
                    </a:p>
                  </a:txBody>
                  <a:tcPr marL="7620" marR="7620" marT="7620" marB="0" anchor="b">
                    <a:solidFill>
                      <a:srgbClr val="04AD51"/>
                    </a:solidFill>
                  </a:tcPr>
                </a:tc>
                <a:extLst>
                  <a:ext uri="{0D108BD9-81ED-4DB2-BD59-A6C34878D82A}">
                    <a16:rowId xmlns:a16="http://schemas.microsoft.com/office/drawing/2014/main" val="4019635239"/>
                  </a:ext>
                </a:extLst>
              </a:tr>
            </a:tbl>
          </a:graphicData>
        </a:graphic>
      </p:graphicFrame>
    </p:spTree>
    <p:extLst>
      <p:ext uri="{BB962C8B-B14F-4D97-AF65-F5344CB8AC3E}">
        <p14:creationId xmlns:p14="http://schemas.microsoft.com/office/powerpoint/2010/main" val="41932118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8F0778-E2C2-A239-4BA1-5E9B0E60E657}"/>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0D0824D4-E77E-94BA-4F25-68856AEC3C9E}"/>
              </a:ext>
            </a:extLst>
          </p:cNvPr>
          <p:cNvSpPr>
            <a:spLocks noGrp="1"/>
          </p:cNvSpPr>
          <p:nvPr>
            <p:ph type="title"/>
          </p:nvPr>
        </p:nvSpPr>
        <p:spPr>
          <a:xfrm>
            <a:off x="1088136" y="177282"/>
            <a:ext cx="9922764" cy="933061"/>
          </a:xfrm>
        </p:spPr>
        <p:txBody>
          <a:bodyPr>
            <a:normAutofit/>
          </a:bodyPr>
          <a:lstStyle/>
          <a:p>
            <a:r>
              <a:rPr lang="en-IN" sz="3200" dirty="0">
                <a:solidFill>
                  <a:schemeClr val="bg2"/>
                </a:solidFill>
              </a:rPr>
              <a:t>Dashboard 1 : </a:t>
            </a:r>
            <a:r>
              <a:rPr lang="en-US" sz="3200" dirty="0">
                <a:solidFill>
                  <a:schemeClr val="bg2"/>
                </a:solidFill>
              </a:rPr>
              <a:t>Variation in Car Price Distribution Based on Brand and Body Style</a:t>
            </a:r>
            <a:endParaRPr lang="en-IN" sz="3200" dirty="0">
              <a:solidFill>
                <a:schemeClr val="bg2"/>
              </a:solidFill>
            </a:endParaRPr>
          </a:p>
        </p:txBody>
      </p:sp>
      <p:graphicFrame>
        <p:nvGraphicFramePr>
          <p:cNvPr id="9" name="Chart 8">
            <a:extLst>
              <a:ext uri="{FF2B5EF4-FFF2-40B4-BE49-F238E27FC236}">
                <a16:creationId xmlns:a16="http://schemas.microsoft.com/office/drawing/2014/main" id="{9D879272-55B1-4383-B9A7-2AFD4A2A6984}"/>
              </a:ext>
            </a:extLst>
          </p:cNvPr>
          <p:cNvGraphicFramePr>
            <a:graphicFrameLocks/>
          </p:cNvGraphicFramePr>
          <p:nvPr>
            <p:extLst>
              <p:ext uri="{D42A27DB-BD31-4B8C-83A1-F6EECF244321}">
                <p14:modId xmlns:p14="http://schemas.microsoft.com/office/powerpoint/2010/main" val="3979928578"/>
              </p:ext>
            </p:extLst>
          </p:nvPr>
        </p:nvGraphicFramePr>
        <p:xfrm>
          <a:off x="200025" y="1287625"/>
          <a:ext cx="8810625" cy="5267326"/>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A4FEA7CA-94C4-1D78-39E4-75C835E9BD05}"/>
              </a:ext>
            </a:extLst>
          </p:cNvPr>
          <p:cNvSpPr txBox="1"/>
          <p:nvPr/>
        </p:nvSpPr>
        <p:spPr>
          <a:xfrm>
            <a:off x="9201150" y="1543050"/>
            <a:ext cx="2562225" cy="4524315"/>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solidFill>
                  <a:schemeClr val="bg2"/>
                </a:solidFill>
              </a:rPr>
              <a:t>The distribution of car prices varies by brand and body style Different brands and body styles have different price ranges</a:t>
            </a:r>
          </a:p>
          <a:p>
            <a:pPr marL="285750" indent="-285750">
              <a:buFont typeface="Arial" panose="020B0604020202020204" pitchFamily="34" charset="0"/>
              <a:buChar char="•"/>
            </a:pPr>
            <a:endParaRPr lang="en-US" sz="1600" dirty="0">
              <a:solidFill>
                <a:schemeClr val="bg2"/>
              </a:solidFill>
            </a:endParaRPr>
          </a:p>
          <a:p>
            <a:pPr marL="285750" indent="-285750" algn="just">
              <a:buFont typeface="Arial" panose="020B0604020202020204" pitchFamily="34" charset="0"/>
              <a:buChar char="•"/>
            </a:pPr>
            <a:r>
              <a:rPr lang="en-US" sz="1600" dirty="0">
                <a:solidFill>
                  <a:schemeClr val="bg2"/>
                </a:solidFill>
              </a:rPr>
              <a:t>For example “Genesis” only manufactures  “Sedan” with an average MSRP of $1,39,850 while “Chevrolet” offers various body styles, with “Sedans” having a total MSRP of $30,68,812.</a:t>
            </a:r>
            <a:endParaRPr lang="en-IN" sz="1600" dirty="0">
              <a:solidFill>
                <a:schemeClr val="bg2"/>
              </a:solidFill>
            </a:endParaRPr>
          </a:p>
        </p:txBody>
      </p:sp>
    </p:spTree>
    <p:extLst>
      <p:ext uri="{BB962C8B-B14F-4D97-AF65-F5344CB8AC3E}">
        <p14:creationId xmlns:p14="http://schemas.microsoft.com/office/powerpoint/2010/main" val="3291484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E0B51387-DF62-4500-88D6-AEF5409C4D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A67FB93-E092-450C-8675-960F10D5C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The interior of a car">
            <a:extLst>
              <a:ext uri="{FF2B5EF4-FFF2-40B4-BE49-F238E27FC236}">
                <a16:creationId xmlns:a16="http://schemas.microsoft.com/office/drawing/2014/main" id="{091BADD4-6067-50EE-5526-766E24C84EC8}"/>
              </a:ext>
            </a:extLst>
          </p:cNvPr>
          <p:cNvPicPr>
            <a:picLocks noChangeAspect="1"/>
          </p:cNvPicPr>
          <p:nvPr/>
        </p:nvPicPr>
        <p:blipFill rotWithShape="1">
          <a:blip r:embed="rId2">
            <a:alphaModFix amt="60000"/>
            <a:extLst>
              <a:ext uri="{28A0092B-C50C-407E-A947-70E740481C1C}">
                <a14:useLocalDpi xmlns:a14="http://schemas.microsoft.com/office/drawing/2010/main" val="0"/>
              </a:ext>
            </a:extLst>
          </a:blip>
          <a:srcRect t="16485" b="45969"/>
          <a:stretch/>
        </p:blipFill>
        <p:spPr>
          <a:xfrm>
            <a:off x="18682" y="10"/>
            <a:ext cx="12191980" cy="6857989"/>
          </a:xfrm>
          <a:prstGeom prst="rect">
            <a:avLst/>
          </a:prstGeom>
        </p:spPr>
      </p:pic>
      <p:sp>
        <p:nvSpPr>
          <p:cNvPr id="2" name="Title 1">
            <a:extLst>
              <a:ext uri="{FF2B5EF4-FFF2-40B4-BE49-F238E27FC236}">
                <a16:creationId xmlns:a16="http://schemas.microsoft.com/office/drawing/2014/main" id="{CACC4F36-C185-108B-D47E-5C31C3D8026D}"/>
              </a:ext>
            </a:extLst>
          </p:cNvPr>
          <p:cNvSpPr>
            <a:spLocks noGrp="1"/>
          </p:cNvSpPr>
          <p:nvPr>
            <p:ph type="title"/>
          </p:nvPr>
        </p:nvSpPr>
        <p:spPr>
          <a:xfrm>
            <a:off x="1088136" y="1066110"/>
            <a:ext cx="5625342" cy="4630055"/>
          </a:xfrm>
        </p:spPr>
        <p:txBody>
          <a:bodyPr>
            <a:normAutofit/>
          </a:bodyPr>
          <a:lstStyle/>
          <a:p>
            <a:r>
              <a:rPr lang="en-US" sz="6000" b="1">
                <a:solidFill>
                  <a:srgbClr val="FFFFFF"/>
                </a:solidFill>
              </a:rPr>
              <a:t>Content</a:t>
            </a:r>
            <a:endParaRPr lang="en-IN" sz="6000">
              <a:solidFill>
                <a:srgbClr val="FFFFFF"/>
              </a:solidFill>
            </a:endParaRPr>
          </a:p>
        </p:txBody>
      </p:sp>
      <p:cxnSp>
        <p:nvCxnSpPr>
          <p:cNvPr id="32" name="Straight Connector 3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3881"/>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graphicFrame>
        <p:nvGraphicFramePr>
          <p:cNvPr id="9" name="Diagram 8">
            <a:extLst>
              <a:ext uri="{FF2B5EF4-FFF2-40B4-BE49-F238E27FC236}">
                <a16:creationId xmlns:a16="http://schemas.microsoft.com/office/drawing/2014/main" id="{7FE20115-61CE-C4CE-38E9-99DC7B053541}"/>
              </a:ext>
            </a:extLst>
          </p:cNvPr>
          <p:cNvGraphicFramePr/>
          <p:nvPr>
            <p:extLst>
              <p:ext uri="{D42A27DB-BD31-4B8C-83A1-F6EECF244321}">
                <p14:modId xmlns:p14="http://schemas.microsoft.com/office/powerpoint/2010/main" val="805595261"/>
              </p:ext>
            </p:extLst>
          </p:nvPr>
        </p:nvGraphicFramePr>
        <p:xfrm>
          <a:off x="5168348" y="1007404"/>
          <a:ext cx="5842552" cy="52790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488247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8F0778-E2C2-A239-4BA1-5E9B0E60E657}"/>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0D0824D4-E77E-94BA-4F25-68856AEC3C9E}"/>
              </a:ext>
            </a:extLst>
          </p:cNvPr>
          <p:cNvSpPr>
            <a:spLocks noGrp="1"/>
          </p:cNvSpPr>
          <p:nvPr>
            <p:ph type="title"/>
          </p:nvPr>
        </p:nvSpPr>
        <p:spPr>
          <a:xfrm>
            <a:off x="1088136" y="177282"/>
            <a:ext cx="9922764" cy="933061"/>
          </a:xfrm>
        </p:spPr>
        <p:txBody>
          <a:bodyPr>
            <a:normAutofit fontScale="90000"/>
          </a:bodyPr>
          <a:lstStyle/>
          <a:p>
            <a:r>
              <a:rPr lang="en-IN" sz="3200" dirty="0">
                <a:solidFill>
                  <a:schemeClr val="bg2"/>
                </a:solidFill>
              </a:rPr>
              <a:t>Dashboard 2 : </a:t>
            </a:r>
            <a:r>
              <a:rPr lang="en-US" sz="3200" dirty="0">
                <a:solidFill>
                  <a:schemeClr val="bg2"/>
                </a:solidFill>
              </a:rPr>
              <a:t>Exploring the Range of Average MSRPs Across Car Brands and its Body Style Variations</a:t>
            </a:r>
            <a:endParaRPr lang="en-IN" sz="3200" dirty="0">
              <a:solidFill>
                <a:schemeClr val="bg2"/>
              </a:solidFill>
            </a:endParaRPr>
          </a:p>
        </p:txBody>
      </p:sp>
      <p:sp>
        <p:nvSpPr>
          <p:cNvPr id="10" name="TextBox 9">
            <a:extLst>
              <a:ext uri="{FF2B5EF4-FFF2-40B4-BE49-F238E27FC236}">
                <a16:creationId xmlns:a16="http://schemas.microsoft.com/office/drawing/2014/main" id="{A4FEA7CA-94C4-1D78-39E4-75C835E9BD05}"/>
              </a:ext>
            </a:extLst>
          </p:cNvPr>
          <p:cNvSpPr txBox="1"/>
          <p:nvPr/>
        </p:nvSpPr>
        <p:spPr>
          <a:xfrm>
            <a:off x="9201150" y="1543050"/>
            <a:ext cx="2724150" cy="3785652"/>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solidFill>
                  <a:schemeClr val="bg2"/>
                </a:solidFill>
              </a:rPr>
              <a:t>“Bugatti” has the highest average MSRP, mainly due to its “coupe” body style. “Maybach” follows closely with two body styles “Sedan” and “Convertible”•</a:t>
            </a:r>
          </a:p>
          <a:p>
            <a:pPr marL="285750" indent="-285750" algn="just">
              <a:buFont typeface="Arial" panose="020B0604020202020204" pitchFamily="34" charset="0"/>
              <a:buChar char="•"/>
            </a:pPr>
            <a:r>
              <a:rPr lang="en-US" sz="1600" dirty="0">
                <a:solidFill>
                  <a:schemeClr val="bg2"/>
                </a:solidFill>
              </a:rPr>
              <a:t>“Plymouth” and “Oldsmobile”  have the lowest average MSRP among the manufacturers, despite offering multiple body styles</a:t>
            </a:r>
            <a:endParaRPr lang="en-IN" sz="1600" dirty="0">
              <a:solidFill>
                <a:schemeClr val="bg2"/>
              </a:solidFill>
            </a:endParaRPr>
          </a:p>
        </p:txBody>
      </p:sp>
      <p:graphicFrame>
        <p:nvGraphicFramePr>
          <p:cNvPr id="3" name="Chart 2">
            <a:extLst>
              <a:ext uri="{FF2B5EF4-FFF2-40B4-BE49-F238E27FC236}">
                <a16:creationId xmlns:a16="http://schemas.microsoft.com/office/drawing/2014/main" id="{B366D419-5626-46F0-3227-6C66F1FCD17E}"/>
              </a:ext>
            </a:extLst>
          </p:cNvPr>
          <p:cNvGraphicFramePr>
            <a:graphicFrameLocks/>
          </p:cNvGraphicFramePr>
          <p:nvPr>
            <p:extLst>
              <p:ext uri="{D42A27DB-BD31-4B8C-83A1-F6EECF244321}">
                <p14:modId xmlns:p14="http://schemas.microsoft.com/office/powerpoint/2010/main" val="3103183717"/>
              </p:ext>
            </p:extLst>
          </p:nvPr>
        </p:nvGraphicFramePr>
        <p:xfrm>
          <a:off x="68580" y="1676400"/>
          <a:ext cx="8494395" cy="48958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137165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8F0778-E2C2-A239-4BA1-5E9B0E60E657}"/>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0D0824D4-E77E-94BA-4F25-68856AEC3C9E}"/>
              </a:ext>
            </a:extLst>
          </p:cNvPr>
          <p:cNvSpPr>
            <a:spLocks noGrp="1"/>
          </p:cNvSpPr>
          <p:nvPr>
            <p:ph type="title"/>
          </p:nvPr>
        </p:nvSpPr>
        <p:spPr>
          <a:xfrm>
            <a:off x="1088136" y="177282"/>
            <a:ext cx="9922764" cy="933061"/>
          </a:xfrm>
        </p:spPr>
        <p:txBody>
          <a:bodyPr>
            <a:normAutofit/>
          </a:bodyPr>
          <a:lstStyle/>
          <a:p>
            <a:r>
              <a:rPr lang="en-IN" sz="3200" dirty="0">
                <a:solidFill>
                  <a:schemeClr val="bg2"/>
                </a:solidFill>
              </a:rPr>
              <a:t>Dashboard 3 : </a:t>
            </a:r>
            <a:r>
              <a:rPr lang="en-US" sz="3200" dirty="0">
                <a:solidFill>
                  <a:schemeClr val="bg2"/>
                </a:solidFill>
              </a:rPr>
              <a:t>Impact of Transmission Type on MSRP and its Body Style-Dependent Variations</a:t>
            </a:r>
            <a:endParaRPr lang="en-IN" sz="3200" dirty="0">
              <a:solidFill>
                <a:schemeClr val="bg2"/>
              </a:solidFill>
            </a:endParaRPr>
          </a:p>
        </p:txBody>
      </p:sp>
      <p:sp>
        <p:nvSpPr>
          <p:cNvPr id="10" name="TextBox 9">
            <a:extLst>
              <a:ext uri="{FF2B5EF4-FFF2-40B4-BE49-F238E27FC236}">
                <a16:creationId xmlns:a16="http://schemas.microsoft.com/office/drawing/2014/main" id="{A4FEA7CA-94C4-1D78-39E4-75C835E9BD05}"/>
              </a:ext>
            </a:extLst>
          </p:cNvPr>
          <p:cNvSpPr txBox="1"/>
          <p:nvPr/>
        </p:nvSpPr>
        <p:spPr>
          <a:xfrm>
            <a:off x="9201150" y="1543050"/>
            <a:ext cx="2724150" cy="3785652"/>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solidFill>
                  <a:schemeClr val="bg2"/>
                </a:solidFill>
              </a:rPr>
              <a:t>“Bugatti” has the highest average MSRP, mainly due to its “coupe” body style. “Maybach” follows closely with two body styles “Sedan” and “Convertible”•</a:t>
            </a:r>
          </a:p>
          <a:p>
            <a:pPr marL="285750" indent="-285750" algn="just">
              <a:buFont typeface="Arial" panose="020B0604020202020204" pitchFamily="34" charset="0"/>
              <a:buChar char="•"/>
            </a:pPr>
            <a:r>
              <a:rPr lang="en-US" sz="1600" dirty="0">
                <a:solidFill>
                  <a:schemeClr val="bg2"/>
                </a:solidFill>
              </a:rPr>
              <a:t>“Plymouth” and “Oldsmobile”  have the lowest average MSRP among the manufacturers, despite offering multiple body styles</a:t>
            </a:r>
            <a:endParaRPr lang="en-IN" sz="1600" dirty="0">
              <a:solidFill>
                <a:schemeClr val="bg2"/>
              </a:solidFill>
            </a:endParaRPr>
          </a:p>
        </p:txBody>
      </p:sp>
      <p:graphicFrame>
        <p:nvGraphicFramePr>
          <p:cNvPr id="6" name="Content Placeholder 4">
            <a:extLst>
              <a:ext uri="{FF2B5EF4-FFF2-40B4-BE49-F238E27FC236}">
                <a16:creationId xmlns:a16="http://schemas.microsoft.com/office/drawing/2014/main" id="{5E13CF0D-660A-5F34-77E4-B7382EF5F2EA}"/>
              </a:ext>
            </a:extLst>
          </p:cNvPr>
          <p:cNvGraphicFramePr>
            <a:graphicFrameLocks noGrp="1"/>
          </p:cNvGraphicFramePr>
          <p:nvPr>
            <p:ph idx="1"/>
            <p:extLst>
              <p:ext uri="{D42A27DB-BD31-4B8C-83A1-F6EECF244321}">
                <p14:modId xmlns:p14="http://schemas.microsoft.com/office/powerpoint/2010/main" val="2492102981"/>
              </p:ext>
            </p:extLst>
          </p:nvPr>
        </p:nvGraphicFramePr>
        <p:xfrm>
          <a:off x="477838" y="1447800"/>
          <a:ext cx="8628062" cy="523291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828692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8F0778-E2C2-A239-4BA1-5E9B0E60E657}"/>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0D0824D4-E77E-94BA-4F25-68856AEC3C9E}"/>
              </a:ext>
            </a:extLst>
          </p:cNvPr>
          <p:cNvSpPr>
            <a:spLocks noGrp="1"/>
          </p:cNvSpPr>
          <p:nvPr>
            <p:ph type="title"/>
          </p:nvPr>
        </p:nvSpPr>
        <p:spPr>
          <a:xfrm>
            <a:off x="1088136" y="177282"/>
            <a:ext cx="9922764" cy="933061"/>
          </a:xfrm>
        </p:spPr>
        <p:txBody>
          <a:bodyPr>
            <a:normAutofit/>
          </a:bodyPr>
          <a:lstStyle/>
          <a:p>
            <a:r>
              <a:rPr lang="en-IN" sz="3200" dirty="0">
                <a:solidFill>
                  <a:schemeClr val="bg2"/>
                </a:solidFill>
              </a:rPr>
              <a:t>Dashboard 4 : </a:t>
            </a:r>
            <a:r>
              <a:rPr lang="en-US" sz="3200" dirty="0">
                <a:solidFill>
                  <a:schemeClr val="bg2"/>
                </a:solidFill>
              </a:rPr>
              <a:t>Variation in Fuel Efficiency Among Different Car Body Styles and Model Years</a:t>
            </a:r>
            <a:endParaRPr lang="en-IN" sz="3200" dirty="0">
              <a:solidFill>
                <a:schemeClr val="bg2"/>
              </a:solidFill>
            </a:endParaRPr>
          </a:p>
        </p:txBody>
      </p:sp>
      <p:graphicFrame>
        <p:nvGraphicFramePr>
          <p:cNvPr id="7" name="Content Placeholder 6">
            <a:extLst>
              <a:ext uri="{FF2B5EF4-FFF2-40B4-BE49-F238E27FC236}">
                <a16:creationId xmlns:a16="http://schemas.microsoft.com/office/drawing/2014/main" id="{2AE997EF-6417-45BA-BF52-DA172A4D1E96}"/>
              </a:ext>
            </a:extLst>
          </p:cNvPr>
          <p:cNvGraphicFramePr>
            <a:graphicFrameLocks noGrp="1"/>
          </p:cNvGraphicFramePr>
          <p:nvPr>
            <p:ph idx="1"/>
            <p:extLst>
              <p:ext uri="{D42A27DB-BD31-4B8C-83A1-F6EECF244321}">
                <p14:modId xmlns:p14="http://schemas.microsoft.com/office/powerpoint/2010/main" val="2500804745"/>
              </p:ext>
            </p:extLst>
          </p:nvPr>
        </p:nvGraphicFramePr>
        <p:xfrm>
          <a:off x="266699" y="1516588"/>
          <a:ext cx="11363325" cy="516413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179509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8F0778-E2C2-A239-4BA1-5E9B0E60E657}"/>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0D0824D4-E77E-94BA-4F25-68856AEC3C9E}"/>
              </a:ext>
            </a:extLst>
          </p:cNvPr>
          <p:cNvSpPr>
            <a:spLocks noGrp="1"/>
          </p:cNvSpPr>
          <p:nvPr>
            <p:ph type="title"/>
          </p:nvPr>
        </p:nvSpPr>
        <p:spPr>
          <a:xfrm>
            <a:off x="1088136" y="177282"/>
            <a:ext cx="9922764" cy="933061"/>
          </a:xfrm>
        </p:spPr>
        <p:txBody>
          <a:bodyPr>
            <a:normAutofit/>
          </a:bodyPr>
          <a:lstStyle/>
          <a:p>
            <a:r>
              <a:rPr lang="en-IN" sz="3200" dirty="0">
                <a:solidFill>
                  <a:schemeClr val="bg2"/>
                </a:solidFill>
              </a:rPr>
              <a:t>Dashboard 5 : </a:t>
            </a:r>
            <a:r>
              <a:rPr lang="en-US" sz="3200" dirty="0">
                <a:solidFill>
                  <a:schemeClr val="bg2"/>
                </a:solidFill>
              </a:rPr>
              <a:t>Variation in Horsepower, MPG, and Price Among Different Car Brands</a:t>
            </a:r>
            <a:endParaRPr lang="en-IN" sz="3200" dirty="0">
              <a:solidFill>
                <a:schemeClr val="bg2"/>
              </a:solidFill>
            </a:endParaRPr>
          </a:p>
        </p:txBody>
      </p:sp>
      <p:sp>
        <p:nvSpPr>
          <p:cNvPr id="10" name="TextBox 9">
            <a:extLst>
              <a:ext uri="{FF2B5EF4-FFF2-40B4-BE49-F238E27FC236}">
                <a16:creationId xmlns:a16="http://schemas.microsoft.com/office/drawing/2014/main" id="{A4FEA7CA-94C4-1D78-39E4-75C835E9BD05}"/>
              </a:ext>
            </a:extLst>
          </p:cNvPr>
          <p:cNvSpPr txBox="1"/>
          <p:nvPr/>
        </p:nvSpPr>
        <p:spPr>
          <a:xfrm>
            <a:off x="9201150" y="1543050"/>
            <a:ext cx="2724150" cy="4278094"/>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solidFill>
                  <a:schemeClr val="bg2"/>
                </a:solidFill>
              </a:rPr>
              <a:t>Different car brands offer varying levels of engine horsepower, city MPG, highway MPG, and price </a:t>
            </a:r>
          </a:p>
          <a:p>
            <a:pPr marL="285750" indent="-285750" algn="just">
              <a:buFont typeface="Arial" panose="020B0604020202020204" pitchFamily="34" charset="0"/>
              <a:buChar char="•"/>
            </a:pPr>
            <a:r>
              <a:rPr lang="en-US" sz="1600" dirty="0">
                <a:solidFill>
                  <a:schemeClr val="bg2"/>
                </a:solidFill>
              </a:rPr>
              <a:t>For instance, “BMW” provides a balance between engine HP 170 city MPG (111.40) highway MPG (92.80) and an average price of $3,511 On the other </a:t>
            </a:r>
            <a:r>
              <a:rPr lang="en-US" sz="1600" dirty="0" err="1">
                <a:solidFill>
                  <a:schemeClr val="bg2"/>
                </a:solidFill>
              </a:rPr>
              <a:t>hand,”Bugatti</a:t>
            </a:r>
            <a:r>
              <a:rPr lang="en-US" sz="1600" dirty="0">
                <a:solidFill>
                  <a:schemeClr val="bg2"/>
                </a:solidFill>
              </a:rPr>
              <a:t>“ offers high HP (1001) low MPG, and   significantly</a:t>
            </a:r>
          </a:p>
          <a:p>
            <a:pPr marL="285750" indent="-285750" algn="just">
              <a:buFont typeface="Arial" panose="020B0604020202020204" pitchFamily="34" charset="0"/>
              <a:buChar char="•"/>
            </a:pPr>
            <a:r>
              <a:rPr lang="en-US" sz="1600" dirty="0">
                <a:solidFill>
                  <a:schemeClr val="bg2"/>
                </a:solidFill>
              </a:rPr>
              <a:t>higher average price of $17,57,223.</a:t>
            </a:r>
            <a:endParaRPr lang="en-IN" sz="1600" dirty="0">
              <a:solidFill>
                <a:schemeClr val="bg2"/>
              </a:solidFill>
            </a:endParaRPr>
          </a:p>
        </p:txBody>
      </p:sp>
      <p:graphicFrame>
        <p:nvGraphicFramePr>
          <p:cNvPr id="7" name="Chart 6">
            <a:extLst>
              <a:ext uri="{FF2B5EF4-FFF2-40B4-BE49-F238E27FC236}">
                <a16:creationId xmlns:a16="http://schemas.microsoft.com/office/drawing/2014/main" id="{B9605063-F9D7-26C9-84A0-88495254D82A}"/>
              </a:ext>
            </a:extLst>
          </p:cNvPr>
          <p:cNvGraphicFramePr>
            <a:graphicFrameLocks/>
          </p:cNvGraphicFramePr>
          <p:nvPr>
            <p:extLst>
              <p:ext uri="{D42A27DB-BD31-4B8C-83A1-F6EECF244321}">
                <p14:modId xmlns:p14="http://schemas.microsoft.com/office/powerpoint/2010/main" val="2406722405"/>
              </p:ext>
            </p:extLst>
          </p:nvPr>
        </p:nvGraphicFramePr>
        <p:xfrm>
          <a:off x="828674" y="1543050"/>
          <a:ext cx="7629525" cy="50101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899405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8F0778-E2C2-A239-4BA1-5E9B0E60E657}"/>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pic>
        <p:nvPicPr>
          <p:cNvPr id="9" name="Graphic 8">
            <a:extLst>
              <a:ext uri="{FF2B5EF4-FFF2-40B4-BE49-F238E27FC236}">
                <a16:creationId xmlns:a16="http://schemas.microsoft.com/office/drawing/2014/main" id="{914BBCB4-53A4-9230-4960-ABF0E88D1CE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12191999" cy="6858000"/>
          </a:xfrm>
          <a:prstGeom prst="rect">
            <a:avLst/>
          </a:prstGeom>
        </p:spPr>
      </p:pic>
    </p:spTree>
    <p:extLst>
      <p:ext uri="{BB962C8B-B14F-4D97-AF65-F5344CB8AC3E}">
        <p14:creationId xmlns:p14="http://schemas.microsoft.com/office/powerpoint/2010/main" val="3268547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ar with glowing lines on it&#10;&#10;Description automatically generated">
            <a:extLst>
              <a:ext uri="{FF2B5EF4-FFF2-40B4-BE49-F238E27FC236}">
                <a16:creationId xmlns:a16="http://schemas.microsoft.com/office/drawing/2014/main" id="{74F957E7-D190-F765-F91D-17F9FE92FD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42" y="-1"/>
            <a:ext cx="12148116" cy="1810139"/>
          </a:xfrm>
          <a:prstGeom prst="rect">
            <a:avLst/>
          </a:prstGeom>
        </p:spPr>
      </p:pic>
      <p:sp>
        <p:nvSpPr>
          <p:cNvPr id="6" name="Title 5">
            <a:extLst>
              <a:ext uri="{FF2B5EF4-FFF2-40B4-BE49-F238E27FC236}">
                <a16:creationId xmlns:a16="http://schemas.microsoft.com/office/drawing/2014/main" id="{1619000A-1F7A-A2FA-3720-9A0F3CAE7258}"/>
              </a:ext>
            </a:extLst>
          </p:cNvPr>
          <p:cNvSpPr>
            <a:spLocks noGrp="1"/>
          </p:cNvSpPr>
          <p:nvPr>
            <p:ph type="title"/>
          </p:nvPr>
        </p:nvSpPr>
        <p:spPr>
          <a:xfrm>
            <a:off x="462985" y="225549"/>
            <a:ext cx="9922764" cy="691902"/>
          </a:xfrm>
        </p:spPr>
        <p:txBody>
          <a:bodyPr/>
          <a:lstStyle/>
          <a:p>
            <a:r>
              <a:rPr lang="en-IN" dirty="0">
                <a:solidFill>
                  <a:schemeClr val="bg2"/>
                </a:solidFill>
              </a:rPr>
              <a:t>Conclusion</a:t>
            </a:r>
          </a:p>
        </p:txBody>
      </p:sp>
      <p:graphicFrame>
        <p:nvGraphicFramePr>
          <p:cNvPr id="12" name="Content Placeholder 9">
            <a:extLst>
              <a:ext uri="{FF2B5EF4-FFF2-40B4-BE49-F238E27FC236}">
                <a16:creationId xmlns:a16="http://schemas.microsoft.com/office/drawing/2014/main" id="{29B843EB-6A96-38E8-E60A-A7A3432AB641}"/>
              </a:ext>
            </a:extLst>
          </p:cNvPr>
          <p:cNvGraphicFramePr>
            <a:graphicFrameLocks noGrp="1"/>
          </p:cNvGraphicFramePr>
          <p:nvPr>
            <p:ph idx="1"/>
            <p:extLst>
              <p:ext uri="{D42A27DB-BD31-4B8C-83A1-F6EECF244321}">
                <p14:modId xmlns:p14="http://schemas.microsoft.com/office/powerpoint/2010/main" val="3812725809"/>
              </p:ext>
            </p:extLst>
          </p:nvPr>
        </p:nvGraphicFramePr>
        <p:xfrm>
          <a:off x="0" y="1810138"/>
          <a:ext cx="12170058" cy="50478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221113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3CE54A2A-DF49-4800-82E7-3AF9353F81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6125ED7-F0CF-40D9-8C60-51E188053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Light trail in front of a car">
            <a:extLst>
              <a:ext uri="{FF2B5EF4-FFF2-40B4-BE49-F238E27FC236}">
                <a16:creationId xmlns:a16="http://schemas.microsoft.com/office/drawing/2014/main" id="{5477D60A-A740-F88B-70C6-958C1B2139D5}"/>
              </a:ext>
            </a:extLst>
          </p:cNvPr>
          <p:cNvPicPr>
            <a:picLocks noChangeAspect="1"/>
          </p:cNvPicPr>
          <p:nvPr/>
        </p:nvPicPr>
        <p:blipFill rotWithShape="1">
          <a:blip r:embed="rId2">
            <a:alphaModFix amt="60000"/>
          </a:blip>
          <a:srcRect b="11765"/>
          <a:stretch/>
        </p:blipFill>
        <p:spPr>
          <a:xfrm>
            <a:off x="20" y="10"/>
            <a:ext cx="12191980" cy="6857990"/>
          </a:xfrm>
          <a:prstGeom prst="rect">
            <a:avLst/>
          </a:prstGeom>
        </p:spPr>
      </p:pic>
      <p:sp>
        <p:nvSpPr>
          <p:cNvPr id="2" name="Title 1">
            <a:extLst>
              <a:ext uri="{FF2B5EF4-FFF2-40B4-BE49-F238E27FC236}">
                <a16:creationId xmlns:a16="http://schemas.microsoft.com/office/drawing/2014/main" id="{116CC8BD-56D4-51AF-902E-F933B9433E9B}"/>
              </a:ext>
            </a:extLst>
          </p:cNvPr>
          <p:cNvSpPr>
            <a:spLocks noGrp="1"/>
          </p:cNvSpPr>
          <p:nvPr>
            <p:ph type="ctrTitle"/>
          </p:nvPr>
        </p:nvSpPr>
        <p:spPr>
          <a:xfrm>
            <a:off x="1052146" y="1077626"/>
            <a:ext cx="9958754" cy="3317443"/>
          </a:xfrm>
        </p:spPr>
        <p:txBody>
          <a:bodyPr anchor="t">
            <a:noAutofit/>
          </a:bodyPr>
          <a:lstStyle/>
          <a:p>
            <a:pPr algn="ctr"/>
            <a:r>
              <a:rPr lang="en-IN" sz="13800" dirty="0">
                <a:solidFill>
                  <a:schemeClr val="bg2"/>
                </a:solidFill>
                <a:latin typeface="Baguet Script" panose="00000500000000000000" pitchFamily="2" charset="0"/>
              </a:rPr>
              <a:t>Thank </a:t>
            </a:r>
            <a:br>
              <a:rPr lang="en-IN" sz="13800" dirty="0">
                <a:solidFill>
                  <a:schemeClr val="bg2"/>
                </a:solidFill>
                <a:latin typeface="Baguet Script" panose="00000500000000000000" pitchFamily="2" charset="0"/>
              </a:rPr>
            </a:br>
            <a:r>
              <a:rPr lang="en-IN" sz="13800" dirty="0">
                <a:solidFill>
                  <a:schemeClr val="bg2"/>
                </a:solidFill>
                <a:latin typeface="Baguet Script" panose="00000500000000000000" pitchFamily="2" charset="0"/>
              </a:rPr>
              <a:t>You</a:t>
            </a:r>
          </a:p>
        </p:txBody>
      </p:sp>
      <p:cxnSp>
        <p:nvCxnSpPr>
          <p:cNvPr id="31" name="Straight Connector 30">
            <a:extLst>
              <a:ext uri="{FF2B5EF4-FFF2-40B4-BE49-F238E27FC236}">
                <a16:creationId xmlns:a16="http://schemas.microsoft.com/office/drawing/2014/main" id="{B0AA360F-DECB-4836-8FB6-22C4BC3FB0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206934"/>
            <a:ext cx="804195" cy="0"/>
          </a:xfrm>
          <a:prstGeom prst="line">
            <a:avLst/>
          </a:prstGeom>
          <a:ln w="123825">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4826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0B51387-DF62-4500-88D6-AEF5409C4D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A67FB93-E092-450C-8675-960F10D5C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een electric car charging symbol on pavement">
            <a:extLst>
              <a:ext uri="{FF2B5EF4-FFF2-40B4-BE49-F238E27FC236}">
                <a16:creationId xmlns:a16="http://schemas.microsoft.com/office/drawing/2014/main" id="{327AF9CE-D64B-194C-77CD-A9932B2151CE}"/>
              </a:ext>
            </a:extLst>
          </p:cNvPr>
          <p:cNvPicPr>
            <a:picLocks noChangeAspect="1"/>
          </p:cNvPicPr>
          <p:nvPr/>
        </p:nvPicPr>
        <p:blipFill rotWithShape="1">
          <a:blip r:embed="rId2">
            <a:alphaModFix amt="60000"/>
            <a:extLst>
              <a:ext uri="{28A0092B-C50C-407E-A947-70E740481C1C}">
                <a14:useLocalDpi xmlns:a14="http://schemas.microsoft.com/office/drawing/2010/main" val="0"/>
              </a:ext>
            </a:extLst>
          </a:blip>
          <a:srcRect t="13542" b="2189"/>
          <a:stretch/>
        </p:blipFill>
        <p:spPr>
          <a:xfrm>
            <a:off x="20" y="10"/>
            <a:ext cx="5625342" cy="6857989"/>
          </a:xfrm>
          <a:prstGeom prst="rect">
            <a:avLst/>
          </a:prstGeom>
        </p:spPr>
      </p:pic>
      <p:sp>
        <p:nvSpPr>
          <p:cNvPr id="2" name="Title 1">
            <a:extLst>
              <a:ext uri="{FF2B5EF4-FFF2-40B4-BE49-F238E27FC236}">
                <a16:creationId xmlns:a16="http://schemas.microsoft.com/office/drawing/2014/main" id="{BCD5C89A-5541-724D-CBDF-C0C2F548F67A}"/>
              </a:ext>
            </a:extLst>
          </p:cNvPr>
          <p:cNvSpPr>
            <a:spLocks noGrp="1"/>
          </p:cNvSpPr>
          <p:nvPr>
            <p:ph type="title"/>
          </p:nvPr>
        </p:nvSpPr>
        <p:spPr>
          <a:xfrm>
            <a:off x="59748" y="1502962"/>
            <a:ext cx="5625342" cy="1667150"/>
          </a:xfrm>
        </p:spPr>
        <p:txBody>
          <a:bodyPr>
            <a:normAutofit/>
          </a:bodyPr>
          <a:lstStyle/>
          <a:p>
            <a:r>
              <a:rPr lang="en-IN" sz="6000" dirty="0">
                <a:solidFill>
                  <a:srgbClr val="FFFFFF"/>
                </a:solidFill>
              </a:rPr>
              <a:t>Project Description</a:t>
            </a:r>
          </a:p>
        </p:txBody>
      </p:sp>
      <p:cxnSp>
        <p:nvCxnSpPr>
          <p:cNvPr id="20" name="Straight Connector 19">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3881"/>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CA5994C-8EF8-4F70-C182-93C09F5D593E}"/>
              </a:ext>
            </a:extLst>
          </p:cNvPr>
          <p:cNvSpPr>
            <a:spLocks noGrp="1"/>
          </p:cNvSpPr>
          <p:nvPr>
            <p:ph idx="1"/>
          </p:nvPr>
        </p:nvSpPr>
        <p:spPr>
          <a:xfrm>
            <a:off x="5397476" y="0"/>
            <a:ext cx="6794524" cy="6858000"/>
          </a:xfrm>
          <a:solidFill>
            <a:srgbClr val="6F1614"/>
          </a:solidFill>
        </p:spPr>
        <p:txBody>
          <a:bodyPr>
            <a:normAutofit lnSpcReduction="10000"/>
          </a:bodyPr>
          <a:lstStyle/>
          <a:p>
            <a:pPr marL="0" indent="0" algn="just">
              <a:lnSpc>
                <a:spcPct val="120000"/>
              </a:lnSpc>
              <a:buNone/>
            </a:pPr>
            <a:r>
              <a:rPr lang="en-US" sz="2000" b="0" i="0" dirty="0">
                <a:solidFill>
                  <a:schemeClr val="bg2"/>
                </a:solidFill>
                <a:effectLst/>
                <a:latin typeface="Sitka Display" pitchFamily="2" charset="0"/>
              </a:rPr>
              <a:t>This data analysis project aims to guide a car manufacturer in optimizing pricing and product development decisions to enhance profitability and meet consumer demand in The rapidly evolving automotive industry. By leveraging a comprehensive dataset encompassing car features, market categories, pricing, and sales data, The analysis will employ techniques such as exploratory data analysis, regression analysis, market segmentation, and competitive analysis. The goal is to identify influential factors affecting pricing, understand consumer preferences, and determine The most profitable market segments. Through this data-driven approach, The manufacturer will be equipped to develop a balanced pricing strategy that aligns with consumer demand while maximizing profitability. The findings will also guide future product development efforts by highlighting key features that resonate with consumers and contribute significantly to profitability. Continuous monitoring and adaptation strategies will be recommended to ensure The manufacturer remains competitive in The dynamic automotive landscape.</a:t>
            </a:r>
            <a:endParaRPr lang="en-IN" sz="2000" dirty="0">
              <a:solidFill>
                <a:schemeClr val="bg2"/>
              </a:solidFill>
              <a:latin typeface="Sitka Display" pitchFamily="2" charset="0"/>
            </a:endParaRPr>
          </a:p>
        </p:txBody>
      </p:sp>
    </p:spTree>
    <p:extLst>
      <p:ext uri="{BB962C8B-B14F-4D97-AF65-F5344CB8AC3E}">
        <p14:creationId xmlns:p14="http://schemas.microsoft.com/office/powerpoint/2010/main" val="9018467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D496780-56A1-8A77-D8F9-B3B03D041622}"/>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Title 10">
            <a:extLst>
              <a:ext uri="{FF2B5EF4-FFF2-40B4-BE49-F238E27FC236}">
                <a16:creationId xmlns:a16="http://schemas.microsoft.com/office/drawing/2014/main" id="{601760BC-DB55-949D-F93B-3148EBD39948}"/>
              </a:ext>
            </a:extLst>
          </p:cNvPr>
          <p:cNvSpPr>
            <a:spLocks noGrp="1"/>
          </p:cNvSpPr>
          <p:nvPr>
            <p:ph type="title"/>
          </p:nvPr>
        </p:nvSpPr>
        <p:spPr>
          <a:xfrm>
            <a:off x="703783" y="745443"/>
            <a:ext cx="9922764" cy="662604"/>
          </a:xfrm>
        </p:spPr>
        <p:txBody>
          <a:bodyPr/>
          <a:lstStyle/>
          <a:p>
            <a:r>
              <a:rPr lang="en-IN" dirty="0">
                <a:solidFill>
                  <a:schemeClr val="bg2"/>
                </a:solidFill>
              </a:rPr>
              <a:t>Tech-stack Used</a:t>
            </a:r>
          </a:p>
        </p:txBody>
      </p:sp>
      <p:pic>
        <p:nvPicPr>
          <p:cNvPr id="15" name="Content Placeholder 14" descr="A logo of a microsoft excel&#10;&#10;Description automatically generated">
            <a:extLst>
              <a:ext uri="{FF2B5EF4-FFF2-40B4-BE49-F238E27FC236}">
                <a16:creationId xmlns:a16="http://schemas.microsoft.com/office/drawing/2014/main" id="{8B09C241-F80D-D5FA-CDBF-72A84DE926F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02350" y="1909100"/>
            <a:ext cx="2581548" cy="2242943"/>
          </a:xfrm>
          <a:solidFill>
            <a:schemeClr val="tx1">
              <a:alpha val="0"/>
            </a:schemeClr>
          </a:solidFill>
        </p:spPr>
      </p:pic>
      <p:pic>
        <p:nvPicPr>
          <p:cNvPr id="6" name="Picture 5" descr="A red rectangle with a red circle and a red circle with a white background">
            <a:extLst>
              <a:ext uri="{FF2B5EF4-FFF2-40B4-BE49-F238E27FC236}">
                <a16:creationId xmlns:a16="http://schemas.microsoft.com/office/drawing/2014/main" id="{5AE4A286-0531-F832-F58B-3F274DC62F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68001" y="1909099"/>
            <a:ext cx="2760427" cy="2242943"/>
          </a:xfrm>
          <a:prstGeom prst="rect">
            <a:avLst/>
          </a:prstGeom>
        </p:spPr>
      </p:pic>
      <p:pic>
        <p:nvPicPr>
          <p:cNvPr id="10" name="Picture 9" descr="A close-up of a blue square with an arrow">
            <a:hlinkClick r:id="rId4"/>
            <a:extLst>
              <a:ext uri="{FF2B5EF4-FFF2-40B4-BE49-F238E27FC236}">
                <a16:creationId xmlns:a16="http://schemas.microsoft.com/office/drawing/2014/main" id="{FC73466A-A968-38CC-9A6C-D6316FD3E0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65165" y="3258799"/>
            <a:ext cx="1147571" cy="814444"/>
          </a:xfrm>
          <a:prstGeom prst="rect">
            <a:avLst/>
          </a:prstGeom>
        </p:spPr>
      </p:pic>
      <p:sp>
        <p:nvSpPr>
          <p:cNvPr id="12" name="TextBox 11">
            <a:extLst>
              <a:ext uri="{FF2B5EF4-FFF2-40B4-BE49-F238E27FC236}">
                <a16:creationId xmlns:a16="http://schemas.microsoft.com/office/drawing/2014/main" id="{4D996EAD-DA9C-E08E-50DB-E6DE00D153CD}"/>
              </a:ext>
            </a:extLst>
          </p:cNvPr>
          <p:cNvSpPr txBox="1"/>
          <p:nvPr/>
        </p:nvSpPr>
        <p:spPr>
          <a:xfrm>
            <a:off x="5262656" y="4245932"/>
            <a:ext cx="2036190" cy="369332"/>
          </a:xfrm>
          <a:prstGeom prst="rect">
            <a:avLst/>
          </a:prstGeom>
          <a:noFill/>
        </p:spPr>
        <p:txBody>
          <a:bodyPr wrap="square" rtlCol="0">
            <a:spAutoFit/>
          </a:bodyPr>
          <a:lstStyle/>
          <a:p>
            <a:r>
              <a:rPr lang="en-IN" dirty="0">
                <a:solidFill>
                  <a:srgbClr val="009AAF"/>
                </a:solidFill>
              </a:rPr>
              <a:t>Link to Excel File</a:t>
            </a:r>
          </a:p>
        </p:txBody>
      </p:sp>
      <p:sp>
        <p:nvSpPr>
          <p:cNvPr id="13" name="TextBox 12">
            <a:extLst>
              <a:ext uri="{FF2B5EF4-FFF2-40B4-BE49-F238E27FC236}">
                <a16:creationId xmlns:a16="http://schemas.microsoft.com/office/drawing/2014/main" id="{E8A3B415-02DF-EEE9-DEB1-AEDE60517F61}"/>
              </a:ext>
            </a:extLst>
          </p:cNvPr>
          <p:cNvSpPr txBox="1"/>
          <p:nvPr/>
        </p:nvSpPr>
        <p:spPr>
          <a:xfrm>
            <a:off x="1269155" y="4398149"/>
            <a:ext cx="2724346" cy="2616101"/>
          </a:xfrm>
          <a:prstGeom prst="rect">
            <a:avLst/>
          </a:prstGeom>
          <a:noFill/>
        </p:spPr>
        <p:txBody>
          <a:bodyPr wrap="square" rtlCol="0">
            <a:spAutoFit/>
          </a:bodyPr>
          <a:lstStyle/>
          <a:p>
            <a:pPr marL="0" marR="0" lvl="0" indent="0" algn="l" rtl="0">
              <a:spcBef>
                <a:spcPts val="0"/>
              </a:spcBef>
              <a:spcAft>
                <a:spcPts val="0"/>
              </a:spcAft>
              <a:buNone/>
            </a:pPr>
            <a:r>
              <a:rPr lang="en-US" sz="2800" b="0" i="0" u="none" strike="noStrike" cap="none" dirty="0">
                <a:solidFill>
                  <a:srgbClr val="33CC33"/>
                </a:solidFill>
                <a:latin typeface="Arial"/>
                <a:ea typeface="Arial"/>
                <a:cs typeface="Arial"/>
                <a:sym typeface="Arial"/>
              </a:rPr>
              <a:t>Microsoft Excel 365</a:t>
            </a:r>
            <a:endParaRPr lang="en-US" sz="1600" dirty="0"/>
          </a:p>
          <a:p>
            <a:pPr marL="0" marR="0" lvl="0" indent="0" algn="l" rtl="0">
              <a:spcBef>
                <a:spcPts val="0"/>
              </a:spcBef>
              <a:spcAft>
                <a:spcPts val="0"/>
              </a:spcAft>
              <a:buNone/>
            </a:pPr>
            <a:endParaRPr lang="en-US" sz="1800" dirty="0">
              <a:solidFill>
                <a:srgbClr val="33CC33"/>
              </a:solidFill>
              <a:latin typeface="Arial"/>
              <a:ea typeface="Arial"/>
              <a:cs typeface="Arial"/>
              <a:sym typeface="Arial"/>
            </a:endParaRPr>
          </a:p>
          <a:p>
            <a:pPr marL="457200" marR="0" lvl="0" indent="-457200" algn="l" rtl="0">
              <a:spcBef>
                <a:spcPts val="0"/>
              </a:spcBef>
              <a:spcAft>
                <a:spcPts val="0"/>
              </a:spcAft>
              <a:buClr>
                <a:srgbClr val="33CC33"/>
              </a:buClr>
              <a:buSzPts val="1400"/>
              <a:buFont typeface="Noto Sans Symbols"/>
              <a:buChar char="❖"/>
            </a:pPr>
            <a:r>
              <a:rPr lang="en-US" sz="1800" dirty="0">
                <a:solidFill>
                  <a:srgbClr val="33CC33"/>
                </a:solidFill>
                <a:latin typeface="Arial"/>
                <a:ea typeface="Arial"/>
                <a:cs typeface="Arial"/>
                <a:sym typeface="Arial"/>
              </a:rPr>
              <a:t>Data Cleaning</a:t>
            </a:r>
            <a:endParaRPr lang="en-US" dirty="0"/>
          </a:p>
          <a:p>
            <a:pPr marL="457200" marR="0" lvl="0" indent="-457200" algn="l" rtl="0">
              <a:spcBef>
                <a:spcPts val="0"/>
              </a:spcBef>
              <a:spcAft>
                <a:spcPts val="0"/>
              </a:spcAft>
              <a:buClr>
                <a:srgbClr val="33CC33"/>
              </a:buClr>
              <a:buSzPts val="1400"/>
              <a:buFont typeface="Noto Sans Symbols"/>
              <a:buChar char="❖"/>
            </a:pPr>
            <a:r>
              <a:rPr lang="en-US" sz="1800" dirty="0">
                <a:solidFill>
                  <a:srgbClr val="33CC33"/>
                </a:solidFill>
                <a:latin typeface="Arial"/>
                <a:ea typeface="Arial"/>
                <a:cs typeface="Arial"/>
                <a:sym typeface="Arial"/>
              </a:rPr>
              <a:t>Data Analysis</a:t>
            </a:r>
            <a:endParaRPr lang="en-US" dirty="0"/>
          </a:p>
          <a:p>
            <a:pPr marL="457200" marR="0" lvl="0" indent="-457200" algn="l" rtl="0">
              <a:spcBef>
                <a:spcPts val="0"/>
              </a:spcBef>
              <a:spcAft>
                <a:spcPts val="0"/>
              </a:spcAft>
              <a:buClr>
                <a:srgbClr val="33CC33"/>
              </a:buClr>
              <a:buSzPts val="1400"/>
              <a:buFont typeface="Noto Sans Symbols"/>
              <a:buChar char="❖"/>
            </a:pPr>
            <a:r>
              <a:rPr lang="en-US" sz="1800" dirty="0">
                <a:solidFill>
                  <a:srgbClr val="33CC33"/>
                </a:solidFill>
                <a:latin typeface="Arial"/>
                <a:ea typeface="Arial"/>
                <a:cs typeface="Arial"/>
                <a:sym typeface="Arial"/>
              </a:rPr>
              <a:t>Visualization</a:t>
            </a:r>
            <a:endParaRPr lang="en-US" dirty="0"/>
          </a:p>
          <a:p>
            <a:pPr marL="457200" marR="0" lvl="0" indent="-457200" algn="l" rtl="0">
              <a:spcBef>
                <a:spcPts val="0"/>
              </a:spcBef>
              <a:spcAft>
                <a:spcPts val="0"/>
              </a:spcAft>
              <a:buClr>
                <a:srgbClr val="33CC33"/>
              </a:buClr>
              <a:buSzPts val="1400"/>
              <a:buFont typeface="Noto Sans Symbols"/>
              <a:buChar char="❖"/>
            </a:pPr>
            <a:r>
              <a:rPr lang="en-US" sz="1800" dirty="0">
                <a:solidFill>
                  <a:srgbClr val="33CC33"/>
                </a:solidFill>
                <a:latin typeface="Arial"/>
                <a:ea typeface="Arial"/>
                <a:cs typeface="Arial"/>
                <a:sym typeface="Arial"/>
              </a:rPr>
              <a:t>Dashboard</a:t>
            </a:r>
          </a:p>
          <a:p>
            <a:endParaRPr lang="en-IN" dirty="0"/>
          </a:p>
        </p:txBody>
      </p:sp>
      <p:sp>
        <p:nvSpPr>
          <p:cNvPr id="14" name="TextBox 13">
            <a:extLst>
              <a:ext uri="{FF2B5EF4-FFF2-40B4-BE49-F238E27FC236}">
                <a16:creationId xmlns:a16="http://schemas.microsoft.com/office/drawing/2014/main" id="{65A5EC16-A274-D496-D649-65099AB61D2C}"/>
              </a:ext>
            </a:extLst>
          </p:cNvPr>
          <p:cNvSpPr txBox="1"/>
          <p:nvPr/>
        </p:nvSpPr>
        <p:spPr>
          <a:xfrm>
            <a:off x="8583070" y="4422559"/>
            <a:ext cx="2829005" cy="1646605"/>
          </a:xfrm>
          <a:prstGeom prst="rect">
            <a:avLst/>
          </a:prstGeom>
          <a:noFill/>
        </p:spPr>
        <p:txBody>
          <a:bodyPr wrap="square" rtlCol="0">
            <a:spAutoFit/>
          </a:bodyPr>
          <a:lstStyle/>
          <a:p>
            <a:pPr marL="0" marR="0" lvl="0" indent="0" algn="l" rtl="0">
              <a:spcBef>
                <a:spcPts val="0"/>
              </a:spcBef>
              <a:spcAft>
                <a:spcPts val="0"/>
              </a:spcAft>
              <a:buNone/>
            </a:pPr>
            <a:r>
              <a:rPr lang="en-IN" sz="2800" dirty="0">
                <a:solidFill>
                  <a:srgbClr val="E65D00"/>
                </a:solidFill>
                <a:latin typeface="Arial"/>
                <a:ea typeface="Arial"/>
                <a:cs typeface="Arial"/>
                <a:sym typeface="Arial"/>
              </a:rPr>
              <a:t>Microsoft PowerPoint 365</a:t>
            </a:r>
            <a:endParaRPr lang="en-IN" sz="2800" dirty="0"/>
          </a:p>
          <a:p>
            <a:pPr marL="0" marR="0" lvl="0" indent="0" algn="l" rtl="0">
              <a:spcBef>
                <a:spcPts val="0"/>
              </a:spcBef>
              <a:spcAft>
                <a:spcPts val="0"/>
              </a:spcAft>
              <a:buNone/>
            </a:pPr>
            <a:endParaRPr lang="en-IN" sz="1100" dirty="0">
              <a:solidFill>
                <a:srgbClr val="E65D00"/>
              </a:solidFill>
              <a:latin typeface="Arial"/>
              <a:ea typeface="Arial"/>
              <a:cs typeface="Arial"/>
              <a:sym typeface="Arial"/>
            </a:endParaRPr>
          </a:p>
          <a:p>
            <a:pPr marL="285750" marR="0" lvl="0" indent="-285750" algn="l" rtl="0">
              <a:spcBef>
                <a:spcPts val="0"/>
              </a:spcBef>
              <a:spcAft>
                <a:spcPts val="0"/>
              </a:spcAft>
              <a:buClr>
                <a:srgbClr val="E65D00"/>
              </a:buClr>
              <a:buSzPts val="1400"/>
              <a:buFont typeface="Noto Sans Symbols"/>
              <a:buChar char="❖"/>
            </a:pPr>
            <a:r>
              <a:rPr lang="en-IN" sz="1600" dirty="0">
                <a:solidFill>
                  <a:srgbClr val="E65D00"/>
                </a:solidFill>
                <a:latin typeface="Arial"/>
                <a:ea typeface="Arial"/>
                <a:cs typeface="Arial"/>
                <a:sym typeface="Arial"/>
              </a:rPr>
              <a:t>Presentation</a:t>
            </a:r>
            <a:endParaRPr lang="en-IN" dirty="0"/>
          </a:p>
          <a:p>
            <a:endParaRPr lang="en-IN" dirty="0"/>
          </a:p>
        </p:txBody>
      </p:sp>
    </p:spTree>
    <p:extLst>
      <p:ext uri="{BB962C8B-B14F-4D97-AF65-F5344CB8AC3E}">
        <p14:creationId xmlns:p14="http://schemas.microsoft.com/office/powerpoint/2010/main" val="3964290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4" name="Picture 33" descr="Electric car being charged">
            <a:extLst>
              <a:ext uri="{FF2B5EF4-FFF2-40B4-BE49-F238E27FC236}">
                <a16:creationId xmlns:a16="http://schemas.microsoft.com/office/drawing/2014/main" id="{D7FD48CA-C129-E9F9-9DCA-81F300C65D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430"/>
            <a:ext cx="16293572" cy="6858000"/>
          </a:xfrm>
          <a:prstGeom prst="rect">
            <a:avLst/>
          </a:prstGeom>
          <a:effectLst>
            <a:glow rad="101600">
              <a:schemeClr val="accent3">
                <a:satMod val="175000"/>
                <a:alpha val="40000"/>
              </a:schemeClr>
            </a:glow>
          </a:effectLst>
        </p:spPr>
      </p:pic>
      <p:sp>
        <p:nvSpPr>
          <p:cNvPr id="13" name="TextBox 12">
            <a:extLst>
              <a:ext uri="{FF2B5EF4-FFF2-40B4-BE49-F238E27FC236}">
                <a16:creationId xmlns:a16="http://schemas.microsoft.com/office/drawing/2014/main" id="{A826684E-C57F-A208-4B3D-50AAFFA1ADF0}"/>
              </a:ext>
            </a:extLst>
          </p:cNvPr>
          <p:cNvSpPr txBox="1"/>
          <p:nvPr/>
        </p:nvSpPr>
        <p:spPr>
          <a:xfrm>
            <a:off x="4017515" y="-40590"/>
            <a:ext cx="3796747" cy="769441"/>
          </a:xfrm>
          <a:prstGeom prst="rect">
            <a:avLst/>
          </a:prstGeom>
          <a:noFill/>
        </p:spPr>
        <p:txBody>
          <a:bodyPr wrap="square" rtlCol="0">
            <a:spAutoFit/>
          </a:bodyPr>
          <a:lstStyle/>
          <a:p>
            <a:r>
              <a:rPr lang="en-IN" sz="4400" b="1" dirty="0">
                <a:solidFill>
                  <a:schemeClr val="bg2"/>
                </a:solidFill>
                <a:latin typeface="+mj-lt"/>
                <a:ea typeface="+mj-ea"/>
                <a:cs typeface="+mj-cs"/>
              </a:rPr>
              <a:t>Approach</a:t>
            </a:r>
          </a:p>
        </p:txBody>
      </p:sp>
      <p:sp>
        <p:nvSpPr>
          <p:cNvPr id="15" name="Oval 14">
            <a:extLst>
              <a:ext uri="{FF2B5EF4-FFF2-40B4-BE49-F238E27FC236}">
                <a16:creationId xmlns:a16="http://schemas.microsoft.com/office/drawing/2014/main" id="{631B96B0-38B6-2208-7AB8-9B334AFC75F3}"/>
              </a:ext>
            </a:extLst>
          </p:cNvPr>
          <p:cNvSpPr/>
          <p:nvPr/>
        </p:nvSpPr>
        <p:spPr>
          <a:xfrm>
            <a:off x="909281" y="768772"/>
            <a:ext cx="1175435" cy="1007712"/>
          </a:xfrm>
          <a:prstGeom prst="ellipse">
            <a:avLst/>
          </a:prstGeom>
          <a:noFill/>
          <a:ln w="57150">
            <a:solidFill>
              <a:srgbClr val="FFC000"/>
            </a:solidFill>
          </a:ln>
          <a:effectLst>
            <a:glow rad="1016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t>1</a:t>
            </a:r>
            <a:endParaRPr lang="en-IN" dirty="0"/>
          </a:p>
        </p:txBody>
      </p:sp>
      <p:sp>
        <p:nvSpPr>
          <p:cNvPr id="20" name="Oval 19">
            <a:extLst>
              <a:ext uri="{FF2B5EF4-FFF2-40B4-BE49-F238E27FC236}">
                <a16:creationId xmlns:a16="http://schemas.microsoft.com/office/drawing/2014/main" id="{E584DCF3-0861-FEDF-8853-CC337B8AD480}"/>
              </a:ext>
            </a:extLst>
          </p:cNvPr>
          <p:cNvSpPr/>
          <p:nvPr/>
        </p:nvSpPr>
        <p:spPr>
          <a:xfrm>
            <a:off x="1372130" y="2281826"/>
            <a:ext cx="1175435" cy="1007712"/>
          </a:xfrm>
          <a:prstGeom prst="ellipse">
            <a:avLst/>
          </a:prstGeom>
          <a:noFill/>
          <a:ln w="57150">
            <a:solidFill>
              <a:srgbClr val="FFC000"/>
            </a:solidFill>
          </a:ln>
          <a:effectLst>
            <a:glow rad="1016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t>2</a:t>
            </a:r>
            <a:endParaRPr lang="en-IN" dirty="0"/>
          </a:p>
        </p:txBody>
      </p:sp>
      <p:sp>
        <p:nvSpPr>
          <p:cNvPr id="21" name="Oval 20">
            <a:extLst>
              <a:ext uri="{FF2B5EF4-FFF2-40B4-BE49-F238E27FC236}">
                <a16:creationId xmlns:a16="http://schemas.microsoft.com/office/drawing/2014/main" id="{DA448FB9-5BD4-07B8-6C57-A4C05E3BEE0B}"/>
              </a:ext>
            </a:extLst>
          </p:cNvPr>
          <p:cNvSpPr/>
          <p:nvPr/>
        </p:nvSpPr>
        <p:spPr>
          <a:xfrm>
            <a:off x="821105" y="3647722"/>
            <a:ext cx="1175435" cy="1007712"/>
          </a:xfrm>
          <a:prstGeom prst="ellipse">
            <a:avLst/>
          </a:prstGeom>
          <a:noFill/>
          <a:ln w="57150">
            <a:solidFill>
              <a:srgbClr val="FFC000"/>
            </a:solidFill>
          </a:ln>
          <a:effectLst>
            <a:glow rad="1016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t>3</a:t>
            </a:r>
            <a:endParaRPr lang="en-IN" dirty="0"/>
          </a:p>
        </p:txBody>
      </p:sp>
      <p:sp>
        <p:nvSpPr>
          <p:cNvPr id="22" name="Oval 21">
            <a:extLst>
              <a:ext uri="{FF2B5EF4-FFF2-40B4-BE49-F238E27FC236}">
                <a16:creationId xmlns:a16="http://schemas.microsoft.com/office/drawing/2014/main" id="{3248189F-8F3F-6BFA-110F-097F0ADD8CBD}"/>
              </a:ext>
            </a:extLst>
          </p:cNvPr>
          <p:cNvSpPr/>
          <p:nvPr/>
        </p:nvSpPr>
        <p:spPr>
          <a:xfrm>
            <a:off x="1277174" y="5081516"/>
            <a:ext cx="1175435" cy="1007712"/>
          </a:xfrm>
          <a:prstGeom prst="ellipse">
            <a:avLst/>
          </a:prstGeom>
          <a:noFill/>
          <a:ln w="57150">
            <a:solidFill>
              <a:srgbClr val="FFC000"/>
            </a:solidFill>
          </a:ln>
          <a:effectLst>
            <a:glow rad="101600">
              <a:schemeClr val="accent3">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t>4</a:t>
            </a:r>
            <a:endParaRPr lang="en-IN" dirty="0"/>
          </a:p>
        </p:txBody>
      </p:sp>
      <p:sp>
        <p:nvSpPr>
          <p:cNvPr id="32" name="Freeform: Shape 31">
            <a:extLst>
              <a:ext uri="{FF2B5EF4-FFF2-40B4-BE49-F238E27FC236}">
                <a16:creationId xmlns:a16="http://schemas.microsoft.com/office/drawing/2014/main" id="{811BE3AE-7F87-E33C-03F3-ADD7305DC4A0}"/>
              </a:ext>
            </a:extLst>
          </p:cNvPr>
          <p:cNvSpPr/>
          <p:nvPr/>
        </p:nvSpPr>
        <p:spPr>
          <a:xfrm rot="5400000">
            <a:off x="-1627162" y="2793618"/>
            <a:ext cx="6580395" cy="1507509"/>
          </a:xfrm>
          <a:custGeom>
            <a:avLst/>
            <a:gdLst>
              <a:gd name="connsiteX0" fmla="*/ 0 w 9266548"/>
              <a:gd name="connsiteY0" fmla="*/ 2630084 h 2658366"/>
              <a:gd name="connsiteX1" fmla="*/ 1508288 w 9266548"/>
              <a:gd name="connsiteY1" fmla="*/ 5 h 2658366"/>
              <a:gd name="connsiteX2" fmla="*/ 3516198 w 9266548"/>
              <a:gd name="connsiteY2" fmla="*/ 2648937 h 2658366"/>
              <a:gd name="connsiteX3" fmla="*/ 5495827 w 9266548"/>
              <a:gd name="connsiteY3" fmla="*/ 28286 h 2658366"/>
              <a:gd name="connsiteX4" fmla="*/ 7447175 w 9266548"/>
              <a:gd name="connsiteY4" fmla="*/ 2658364 h 2658366"/>
              <a:gd name="connsiteX5" fmla="*/ 9266548 w 9266548"/>
              <a:gd name="connsiteY5" fmla="*/ 9432 h 2658366"/>
              <a:gd name="connsiteX6" fmla="*/ 9266548 w 9266548"/>
              <a:gd name="connsiteY6" fmla="*/ 9432 h 2658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66548" h="2658366">
                <a:moveTo>
                  <a:pt x="0" y="2630084"/>
                </a:moveTo>
                <a:cubicBezTo>
                  <a:pt x="461127" y="1313473"/>
                  <a:pt x="922255" y="-3137"/>
                  <a:pt x="1508288" y="5"/>
                </a:cubicBezTo>
                <a:cubicBezTo>
                  <a:pt x="2094321" y="3147"/>
                  <a:pt x="2851608" y="2644224"/>
                  <a:pt x="3516198" y="2648937"/>
                </a:cubicBezTo>
                <a:cubicBezTo>
                  <a:pt x="4180788" y="2653650"/>
                  <a:pt x="4840664" y="26715"/>
                  <a:pt x="5495827" y="28286"/>
                </a:cubicBezTo>
                <a:cubicBezTo>
                  <a:pt x="6150990" y="29857"/>
                  <a:pt x="6818722" y="2661506"/>
                  <a:pt x="7447175" y="2658364"/>
                </a:cubicBezTo>
                <a:cubicBezTo>
                  <a:pt x="8075628" y="2655222"/>
                  <a:pt x="9266548" y="9432"/>
                  <a:pt x="9266548" y="9432"/>
                </a:cubicBezTo>
                <a:lnTo>
                  <a:pt x="9266548" y="9432"/>
                </a:lnTo>
              </a:path>
            </a:pathLst>
          </a:custGeom>
          <a:noFill/>
          <a:ln w="82550">
            <a:gradFill flip="none" rotWithShape="1">
              <a:gsLst>
                <a:gs pos="0">
                  <a:srgbClr val="00B0F0"/>
                </a:gs>
                <a:gs pos="35000">
                  <a:schemeClr val="accent2"/>
                </a:gs>
                <a:gs pos="66000">
                  <a:srgbClr val="00B050"/>
                </a:gs>
                <a:gs pos="97000">
                  <a:schemeClr val="tx2">
                    <a:lumMod val="60000"/>
                    <a:lumOff val="40000"/>
                  </a:schemeClr>
                </a:gs>
              </a:gsLst>
              <a:lin ang="0" scaled="1"/>
              <a:tileRect/>
            </a:gra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IN" dirty="0"/>
          </a:p>
        </p:txBody>
      </p:sp>
      <p:sp>
        <p:nvSpPr>
          <p:cNvPr id="36" name="TextBox 35">
            <a:extLst>
              <a:ext uri="{FF2B5EF4-FFF2-40B4-BE49-F238E27FC236}">
                <a16:creationId xmlns:a16="http://schemas.microsoft.com/office/drawing/2014/main" id="{6AC02A8D-EE87-08A7-BF02-9596033156BD}"/>
              </a:ext>
            </a:extLst>
          </p:cNvPr>
          <p:cNvSpPr txBox="1"/>
          <p:nvPr/>
        </p:nvSpPr>
        <p:spPr>
          <a:xfrm>
            <a:off x="2798230" y="1247633"/>
            <a:ext cx="2030067" cy="369332"/>
          </a:xfrm>
          <a:prstGeom prst="rect">
            <a:avLst/>
          </a:prstGeom>
          <a:noFill/>
        </p:spPr>
        <p:txBody>
          <a:bodyPr wrap="square" rtlCol="0">
            <a:spAutoFit/>
          </a:bodyPr>
          <a:lstStyle/>
          <a:p>
            <a:r>
              <a:rPr lang="en-IN" b="1" dirty="0">
                <a:solidFill>
                  <a:srgbClr val="2A9BD9"/>
                </a:solidFill>
              </a:rPr>
              <a:t>Understanding</a:t>
            </a:r>
          </a:p>
        </p:txBody>
      </p:sp>
      <p:sp>
        <p:nvSpPr>
          <p:cNvPr id="38" name="TextBox 37">
            <a:extLst>
              <a:ext uri="{FF2B5EF4-FFF2-40B4-BE49-F238E27FC236}">
                <a16:creationId xmlns:a16="http://schemas.microsoft.com/office/drawing/2014/main" id="{BDD27B3E-C920-CC4B-66BE-AF0AE39C5D66}"/>
              </a:ext>
            </a:extLst>
          </p:cNvPr>
          <p:cNvSpPr txBox="1"/>
          <p:nvPr/>
        </p:nvSpPr>
        <p:spPr>
          <a:xfrm>
            <a:off x="2798230" y="2657181"/>
            <a:ext cx="1505283" cy="369332"/>
          </a:xfrm>
          <a:prstGeom prst="rect">
            <a:avLst/>
          </a:prstGeom>
          <a:noFill/>
        </p:spPr>
        <p:txBody>
          <a:bodyPr wrap="square">
            <a:spAutoFit/>
          </a:bodyPr>
          <a:lstStyle/>
          <a:p>
            <a:r>
              <a:rPr lang="en-IN" b="1" dirty="0">
                <a:solidFill>
                  <a:srgbClr val="A15E8D"/>
                </a:solidFill>
              </a:rPr>
              <a:t>Data Clean</a:t>
            </a:r>
          </a:p>
        </p:txBody>
      </p:sp>
      <p:sp>
        <p:nvSpPr>
          <p:cNvPr id="40" name="TextBox 39">
            <a:extLst>
              <a:ext uri="{FF2B5EF4-FFF2-40B4-BE49-F238E27FC236}">
                <a16:creationId xmlns:a16="http://schemas.microsoft.com/office/drawing/2014/main" id="{3E270E47-EC61-EF73-3A27-AA7963836C9F}"/>
              </a:ext>
            </a:extLst>
          </p:cNvPr>
          <p:cNvSpPr txBox="1"/>
          <p:nvPr/>
        </p:nvSpPr>
        <p:spPr>
          <a:xfrm>
            <a:off x="2798230" y="3993889"/>
            <a:ext cx="1638299" cy="369332"/>
          </a:xfrm>
          <a:prstGeom prst="rect">
            <a:avLst/>
          </a:prstGeom>
          <a:noFill/>
        </p:spPr>
        <p:txBody>
          <a:bodyPr wrap="square">
            <a:spAutoFit/>
          </a:bodyPr>
          <a:lstStyle/>
          <a:p>
            <a:r>
              <a:rPr lang="en-IN" b="1" dirty="0" err="1">
                <a:solidFill>
                  <a:srgbClr val="239E5D"/>
                </a:solidFill>
              </a:rPr>
              <a:t>Analyze</a:t>
            </a:r>
            <a:endParaRPr lang="en-IN" b="1" dirty="0">
              <a:solidFill>
                <a:srgbClr val="239E5D"/>
              </a:solidFill>
            </a:endParaRPr>
          </a:p>
        </p:txBody>
      </p:sp>
      <p:sp>
        <p:nvSpPr>
          <p:cNvPr id="42" name="TextBox 41">
            <a:extLst>
              <a:ext uri="{FF2B5EF4-FFF2-40B4-BE49-F238E27FC236}">
                <a16:creationId xmlns:a16="http://schemas.microsoft.com/office/drawing/2014/main" id="{7872911C-5CCE-BFA9-41E4-BF9B1E59A332}"/>
              </a:ext>
            </a:extLst>
          </p:cNvPr>
          <p:cNvSpPr txBox="1"/>
          <p:nvPr/>
        </p:nvSpPr>
        <p:spPr>
          <a:xfrm>
            <a:off x="2820502" y="5330597"/>
            <a:ext cx="2067258" cy="369332"/>
          </a:xfrm>
          <a:prstGeom prst="rect">
            <a:avLst/>
          </a:prstGeom>
          <a:noFill/>
        </p:spPr>
        <p:txBody>
          <a:bodyPr wrap="square">
            <a:spAutoFit/>
          </a:bodyPr>
          <a:lstStyle/>
          <a:p>
            <a:r>
              <a:rPr lang="en-IN" b="1" dirty="0">
                <a:solidFill>
                  <a:srgbClr val="6D5894"/>
                </a:solidFill>
              </a:rPr>
              <a:t>Visualize</a:t>
            </a:r>
          </a:p>
        </p:txBody>
      </p:sp>
      <p:sp>
        <p:nvSpPr>
          <p:cNvPr id="44" name="TextBox 43">
            <a:extLst>
              <a:ext uri="{FF2B5EF4-FFF2-40B4-BE49-F238E27FC236}">
                <a16:creationId xmlns:a16="http://schemas.microsoft.com/office/drawing/2014/main" id="{A05EB982-5F8B-D6DC-0365-88D4C84EA53D}"/>
              </a:ext>
            </a:extLst>
          </p:cNvPr>
          <p:cNvSpPr txBox="1"/>
          <p:nvPr/>
        </p:nvSpPr>
        <p:spPr>
          <a:xfrm>
            <a:off x="5044775" y="1258186"/>
            <a:ext cx="9576100" cy="584775"/>
          </a:xfrm>
          <a:prstGeom prst="rect">
            <a:avLst/>
          </a:prstGeom>
          <a:noFill/>
        </p:spPr>
        <p:txBody>
          <a:bodyPr wrap="square">
            <a:spAutoFit/>
          </a:bodyPr>
          <a:lstStyle/>
          <a:p>
            <a:pPr marL="0" marR="0" lvl="0" indent="0" rtl="0">
              <a:spcBef>
                <a:spcPts val="0"/>
              </a:spcBef>
              <a:spcAft>
                <a:spcPts val="0"/>
              </a:spcAft>
              <a:buNone/>
            </a:pPr>
            <a:r>
              <a:rPr lang="en-US" sz="1600" b="1" i="0" u="none" strike="noStrike" cap="none" dirty="0">
                <a:solidFill>
                  <a:schemeClr val="lt1"/>
                </a:solidFill>
                <a:latin typeface="Arial"/>
                <a:ea typeface="Arial"/>
                <a:cs typeface="Arial"/>
                <a:sym typeface="Arial"/>
              </a:rPr>
              <a:t>Understanding The data, features it contains, meaning behind it &amp; what impact does it have on The target</a:t>
            </a:r>
            <a:endParaRPr lang="en-US" sz="1600" dirty="0"/>
          </a:p>
        </p:txBody>
      </p:sp>
      <p:sp>
        <p:nvSpPr>
          <p:cNvPr id="46" name="TextBox 45">
            <a:extLst>
              <a:ext uri="{FF2B5EF4-FFF2-40B4-BE49-F238E27FC236}">
                <a16:creationId xmlns:a16="http://schemas.microsoft.com/office/drawing/2014/main" id="{64ADA268-C362-12BD-C1EB-B301D8CB1DE0}"/>
              </a:ext>
            </a:extLst>
          </p:cNvPr>
          <p:cNvSpPr txBox="1"/>
          <p:nvPr/>
        </p:nvSpPr>
        <p:spPr>
          <a:xfrm>
            <a:off x="5044775" y="2641456"/>
            <a:ext cx="8737900" cy="338554"/>
          </a:xfrm>
          <a:prstGeom prst="rect">
            <a:avLst/>
          </a:prstGeom>
          <a:noFill/>
        </p:spPr>
        <p:txBody>
          <a:bodyPr wrap="square">
            <a:spAutoFit/>
          </a:bodyPr>
          <a:lstStyle/>
          <a:p>
            <a:pPr marL="0" marR="0" lvl="0" indent="0" rtl="0">
              <a:spcBef>
                <a:spcPts val="0"/>
              </a:spcBef>
              <a:spcAft>
                <a:spcPts val="0"/>
              </a:spcAft>
              <a:buNone/>
            </a:pPr>
            <a:r>
              <a:rPr lang="en-US" sz="1600" b="1" i="0" u="none" strike="noStrike" cap="none" dirty="0">
                <a:solidFill>
                  <a:schemeClr val="lt1"/>
                </a:solidFill>
                <a:latin typeface="Arial"/>
                <a:ea typeface="Arial"/>
                <a:cs typeface="Arial"/>
                <a:sym typeface="Arial"/>
              </a:rPr>
              <a:t>Handling The irregularities in The data such as null/missing values</a:t>
            </a:r>
            <a:endParaRPr lang="en-US" sz="1600" dirty="0"/>
          </a:p>
        </p:txBody>
      </p:sp>
      <p:sp>
        <p:nvSpPr>
          <p:cNvPr id="48" name="TextBox 47">
            <a:extLst>
              <a:ext uri="{FF2B5EF4-FFF2-40B4-BE49-F238E27FC236}">
                <a16:creationId xmlns:a16="http://schemas.microsoft.com/office/drawing/2014/main" id="{0E96C144-038F-C1B2-9E6D-6F2E9FF05AA3}"/>
              </a:ext>
            </a:extLst>
          </p:cNvPr>
          <p:cNvSpPr txBox="1"/>
          <p:nvPr/>
        </p:nvSpPr>
        <p:spPr>
          <a:xfrm>
            <a:off x="5044775" y="3964741"/>
            <a:ext cx="9576100" cy="338554"/>
          </a:xfrm>
          <a:prstGeom prst="rect">
            <a:avLst/>
          </a:prstGeom>
          <a:noFill/>
        </p:spPr>
        <p:txBody>
          <a:bodyPr wrap="square">
            <a:spAutoFit/>
          </a:bodyPr>
          <a:lstStyle/>
          <a:p>
            <a:pPr marL="0" marR="0" lvl="0" indent="0" rtl="0">
              <a:spcBef>
                <a:spcPts val="0"/>
              </a:spcBef>
              <a:spcAft>
                <a:spcPts val="0"/>
              </a:spcAft>
              <a:buNone/>
            </a:pPr>
            <a:r>
              <a:rPr lang="en-US" sz="1600" b="1" i="0" u="none" strike="noStrike" cap="none" dirty="0">
                <a:solidFill>
                  <a:schemeClr val="lt1"/>
                </a:solidFill>
                <a:latin typeface="Arial"/>
                <a:ea typeface="Arial"/>
                <a:cs typeface="Arial"/>
                <a:sym typeface="Arial"/>
              </a:rPr>
              <a:t>Analyzing The data, various relations between The features to derive conclusions</a:t>
            </a:r>
            <a:endParaRPr lang="en-US" sz="1600" dirty="0"/>
          </a:p>
        </p:txBody>
      </p:sp>
      <p:sp>
        <p:nvSpPr>
          <p:cNvPr id="50" name="TextBox 49">
            <a:extLst>
              <a:ext uri="{FF2B5EF4-FFF2-40B4-BE49-F238E27FC236}">
                <a16:creationId xmlns:a16="http://schemas.microsoft.com/office/drawing/2014/main" id="{4294C803-F552-DA63-E697-5F9D129EEE7D}"/>
              </a:ext>
            </a:extLst>
          </p:cNvPr>
          <p:cNvSpPr txBox="1"/>
          <p:nvPr/>
        </p:nvSpPr>
        <p:spPr>
          <a:xfrm>
            <a:off x="5187620" y="5261260"/>
            <a:ext cx="6095099" cy="338554"/>
          </a:xfrm>
          <a:prstGeom prst="rect">
            <a:avLst/>
          </a:prstGeom>
          <a:noFill/>
        </p:spPr>
        <p:txBody>
          <a:bodyPr wrap="square">
            <a:spAutoFit/>
          </a:bodyPr>
          <a:lstStyle/>
          <a:p>
            <a:pPr marL="0" marR="0" lvl="0" indent="0" rtl="0">
              <a:spcBef>
                <a:spcPts val="0"/>
              </a:spcBef>
              <a:spcAft>
                <a:spcPts val="0"/>
              </a:spcAft>
              <a:buNone/>
            </a:pPr>
            <a:r>
              <a:rPr lang="en-US" sz="1600" b="1" i="0" u="none" strike="noStrike" cap="none" dirty="0">
                <a:solidFill>
                  <a:schemeClr val="lt1"/>
                </a:solidFill>
                <a:latin typeface="Arial"/>
                <a:ea typeface="Arial"/>
                <a:cs typeface="Arial"/>
                <a:sym typeface="Arial"/>
              </a:rPr>
              <a:t>Visualize The Analysis and create a Dashboard</a:t>
            </a:r>
            <a:endParaRPr lang="en-US" sz="1600" dirty="0"/>
          </a:p>
        </p:txBody>
      </p:sp>
    </p:spTree>
    <p:extLst>
      <p:ext uri="{BB962C8B-B14F-4D97-AF65-F5344CB8AC3E}">
        <p14:creationId xmlns:p14="http://schemas.microsoft.com/office/powerpoint/2010/main" val="35869839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BF8EACC-7069-951E-81A8-AD1BB3914662}"/>
              </a:ext>
            </a:extLst>
          </p:cNvPr>
          <p:cNvSpPr/>
          <p:nvPr/>
        </p:nvSpPr>
        <p:spPr>
          <a:xfrm>
            <a:off x="0" y="1520890"/>
            <a:ext cx="12192000" cy="533711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r>
              <a:rPr lang="en-GB" b="1" dirty="0">
                <a:effectLst/>
                <a:latin typeface="Arial" panose="020B0604020202020204" pitchFamily="34" charset="0"/>
                <a:ea typeface="Arial" panose="020B0604020202020204" pitchFamily="34" charset="0"/>
              </a:rPr>
              <a:t>The variables in The dataset are:</a:t>
            </a:r>
            <a:endParaRPr lang="en-IN" b="1" dirty="0">
              <a:effectLst/>
              <a:latin typeface="Arial" panose="020B0604020202020204" pitchFamily="34" charset="0"/>
              <a:ea typeface="Arial" panose="020B0604020202020204" pitchFamily="34" charset="0"/>
            </a:endParaRPr>
          </a:p>
          <a:p>
            <a:r>
              <a:rPr lang="en-GB" sz="1400" b="1" dirty="0">
                <a:effectLst/>
                <a:latin typeface="Arial" panose="020B0604020202020204" pitchFamily="34" charset="0"/>
                <a:ea typeface="Arial" panose="020B0604020202020204" pitchFamily="34" charset="0"/>
              </a:rPr>
              <a:t> </a:t>
            </a:r>
            <a:endParaRPr lang="en-IN" sz="1400" b="1" dirty="0">
              <a:effectLst/>
              <a:latin typeface="Arial" panose="020B0604020202020204" pitchFamily="34" charset="0"/>
              <a:ea typeface="Arial" panose="020B0604020202020204" pitchFamily="34" charset="0"/>
            </a:endParaRP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Make: The car's manufacturer or brand</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Model: The specific designation of the car</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Year: The production year of the car</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Engine Fuel Type: The fuel category utilized by the car (gasoline, diesel, etc.)</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Engine HP: The horsepower generated by the car's engine</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Engine Cylinders: The count of cylinders within the car's engine</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Transmission Type: The method of transmission, categorized as automatic or manual</a:t>
            </a:r>
          </a:p>
          <a:p>
            <a:pPr marL="342900" lvl="0" indent="-342900">
              <a:buFont typeface="Wingdings" panose="05000000000000000000" pitchFamily="2" charset="2"/>
              <a:buChar char="Ø"/>
            </a:pPr>
            <a:r>
              <a:rPr lang="en-US" sz="1600" u="none" strike="noStrike" dirty="0" err="1">
                <a:solidFill>
                  <a:schemeClr val="bg2"/>
                </a:solidFill>
                <a:effectLst/>
                <a:latin typeface="Arial" panose="020B0604020202020204" pitchFamily="34" charset="0"/>
                <a:ea typeface="Arial" panose="020B0604020202020204" pitchFamily="34" charset="0"/>
              </a:rPr>
              <a:t>Driven_Wheels</a:t>
            </a:r>
            <a:r>
              <a:rPr lang="en-US" sz="1600" u="none" strike="noStrike" dirty="0">
                <a:solidFill>
                  <a:schemeClr val="bg2"/>
                </a:solidFill>
                <a:effectLst/>
                <a:latin typeface="Arial" panose="020B0604020202020204" pitchFamily="34" charset="0"/>
                <a:ea typeface="Arial" panose="020B0604020202020204" pitchFamily="34" charset="0"/>
              </a:rPr>
              <a:t>: The wheels powered by the car's engine (front, rear, or all)</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Number of Doors: The total count of doors on the car</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Market Category: The market segment to which the car belongs (Luxury, Performance, etc.)</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Vehicle Size: The dimensions and scale of the car</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Vehicle Style: The distinctive style or design of the car (Sedan, Coupe, etc.)</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Highway MPG: The anticipated miles per gallon the car achieves on the highway</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City MPG: The expected miles per gallon the car achieves in city conditions</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Popularity: A ranking of the car's popularity based on the number of views on Edmunds.com</a:t>
            </a:r>
          </a:p>
          <a:p>
            <a:pPr marL="342900" lvl="0" indent="-342900">
              <a:buFont typeface="Wingdings" panose="05000000000000000000" pitchFamily="2" charset="2"/>
              <a:buChar char="Ø"/>
            </a:pPr>
            <a:r>
              <a:rPr lang="en-US" sz="1600" u="none" strike="noStrike" dirty="0">
                <a:solidFill>
                  <a:schemeClr val="bg2"/>
                </a:solidFill>
                <a:effectLst/>
                <a:latin typeface="Arial" panose="020B0604020202020204" pitchFamily="34" charset="0"/>
                <a:ea typeface="Arial" panose="020B0604020202020204" pitchFamily="34" charset="0"/>
              </a:rPr>
              <a:t>MSRP: The manufacturer's suggested retail price for the car</a:t>
            </a:r>
            <a:endParaRPr lang="en-IN" sz="1600" u="none" strike="noStrike" dirty="0">
              <a:solidFill>
                <a:schemeClr val="bg2"/>
              </a:solidFill>
              <a:effectLst/>
              <a:latin typeface="Arial" panose="020B0604020202020204" pitchFamily="34" charset="0"/>
              <a:ea typeface="Arial" panose="020B0604020202020204" pitchFamily="34" charset="0"/>
            </a:endParaRPr>
          </a:p>
        </p:txBody>
      </p:sp>
      <p:pic>
        <p:nvPicPr>
          <p:cNvPr id="10" name="Picture 9" descr="Close-up of fuel gauge">
            <a:extLst>
              <a:ext uri="{FF2B5EF4-FFF2-40B4-BE49-F238E27FC236}">
                <a16:creationId xmlns:a16="http://schemas.microsoft.com/office/drawing/2014/main" id="{45A4C55E-2456-7716-D8C4-E9E5F0A08D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1446245"/>
          </a:xfrm>
          <a:prstGeom prst="rect">
            <a:avLst/>
          </a:prstGeom>
        </p:spPr>
      </p:pic>
      <p:sp>
        <p:nvSpPr>
          <p:cNvPr id="2" name="Title 1">
            <a:extLst>
              <a:ext uri="{FF2B5EF4-FFF2-40B4-BE49-F238E27FC236}">
                <a16:creationId xmlns:a16="http://schemas.microsoft.com/office/drawing/2014/main" id="{618E90E9-45A7-E1C7-B4E6-BBD7D444D4DD}"/>
              </a:ext>
            </a:extLst>
          </p:cNvPr>
          <p:cNvSpPr>
            <a:spLocks noGrp="1"/>
          </p:cNvSpPr>
          <p:nvPr>
            <p:ph type="title"/>
          </p:nvPr>
        </p:nvSpPr>
        <p:spPr>
          <a:xfrm>
            <a:off x="983361" y="465540"/>
            <a:ext cx="6598762" cy="1294228"/>
          </a:xfrm>
        </p:spPr>
        <p:txBody>
          <a:bodyPr/>
          <a:lstStyle/>
          <a:p>
            <a:r>
              <a:rPr lang="en-IN" dirty="0">
                <a:solidFill>
                  <a:schemeClr val="bg2"/>
                </a:solidFill>
              </a:rPr>
              <a:t>Understanding Data</a:t>
            </a:r>
          </a:p>
        </p:txBody>
      </p:sp>
    </p:spTree>
    <p:extLst>
      <p:ext uri="{BB962C8B-B14F-4D97-AF65-F5344CB8AC3E}">
        <p14:creationId xmlns:p14="http://schemas.microsoft.com/office/powerpoint/2010/main" val="2625026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BF8EACC-7069-951E-81A8-AD1BB3914662}"/>
              </a:ext>
            </a:extLst>
          </p:cNvPr>
          <p:cNvSpPr/>
          <p:nvPr/>
        </p:nvSpPr>
        <p:spPr>
          <a:xfrm>
            <a:off x="0" y="1520890"/>
            <a:ext cx="12192000" cy="533711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pic>
        <p:nvPicPr>
          <p:cNvPr id="10" name="Picture 9" descr="Close-up of fuel gauge">
            <a:extLst>
              <a:ext uri="{FF2B5EF4-FFF2-40B4-BE49-F238E27FC236}">
                <a16:creationId xmlns:a16="http://schemas.microsoft.com/office/drawing/2014/main" id="{45A4C55E-2456-7716-D8C4-E9E5F0A08D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1446245"/>
          </a:xfrm>
          <a:prstGeom prst="rect">
            <a:avLst/>
          </a:prstGeom>
        </p:spPr>
      </p:pic>
      <p:sp>
        <p:nvSpPr>
          <p:cNvPr id="2" name="Title 1">
            <a:extLst>
              <a:ext uri="{FF2B5EF4-FFF2-40B4-BE49-F238E27FC236}">
                <a16:creationId xmlns:a16="http://schemas.microsoft.com/office/drawing/2014/main" id="{618E90E9-45A7-E1C7-B4E6-BBD7D444D4DD}"/>
              </a:ext>
            </a:extLst>
          </p:cNvPr>
          <p:cNvSpPr>
            <a:spLocks noGrp="1"/>
          </p:cNvSpPr>
          <p:nvPr>
            <p:ph type="title"/>
          </p:nvPr>
        </p:nvSpPr>
        <p:spPr>
          <a:xfrm>
            <a:off x="983361" y="465540"/>
            <a:ext cx="6598762" cy="1294228"/>
          </a:xfrm>
        </p:spPr>
        <p:txBody>
          <a:bodyPr/>
          <a:lstStyle/>
          <a:p>
            <a:r>
              <a:rPr lang="en-IN" dirty="0">
                <a:solidFill>
                  <a:schemeClr val="bg2"/>
                </a:solidFill>
              </a:rPr>
              <a:t>Understanding Data</a:t>
            </a:r>
          </a:p>
        </p:txBody>
      </p:sp>
      <p:graphicFrame>
        <p:nvGraphicFramePr>
          <p:cNvPr id="4" name="Content Placeholder 3">
            <a:extLst>
              <a:ext uri="{FF2B5EF4-FFF2-40B4-BE49-F238E27FC236}">
                <a16:creationId xmlns:a16="http://schemas.microsoft.com/office/drawing/2014/main" id="{FD1445D9-B0CF-D0C6-0A72-5A1CBF9E0B81}"/>
              </a:ext>
            </a:extLst>
          </p:cNvPr>
          <p:cNvGraphicFramePr>
            <a:graphicFrameLocks noGrp="1"/>
          </p:cNvGraphicFramePr>
          <p:nvPr>
            <p:ph idx="1"/>
            <p:extLst>
              <p:ext uri="{D42A27DB-BD31-4B8C-83A1-F6EECF244321}">
                <p14:modId xmlns:p14="http://schemas.microsoft.com/office/powerpoint/2010/main" val="1273832183"/>
              </p:ext>
            </p:extLst>
          </p:nvPr>
        </p:nvGraphicFramePr>
        <p:xfrm>
          <a:off x="455842" y="3776809"/>
          <a:ext cx="5220664" cy="2485927"/>
        </p:xfrm>
        <a:graphic>
          <a:graphicData uri="http://schemas.openxmlformats.org/drawingml/2006/chart">
            <c:chart xmlns:c="http://schemas.openxmlformats.org/drawingml/2006/chart" xmlns:r="http://schemas.openxmlformats.org/officeDocument/2006/relationships" r:id="rId3"/>
          </a:graphicData>
        </a:graphic>
      </p:graphicFrame>
      <p:sp>
        <p:nvSpPr>
          <p:cNvPr id="5" name="Rectangle: Rounded Corners 4">
            <a:extLst>
              <a:ext uri="{FF2B5EF4-FFF2-40B4-BE49-F238E27FC236}">
                <a16:creationId xmlns:a16="http://schemas.microsoft.com/office/drawing/2014/main" id="{5EDA8684-0227-6AEA-D825-69211CDCAEF5}"/>
              </a:ext>
            </a:extLst>
          </p:cNvPr>
          <p:cNvSpPr/>
          <p:nvPr/>
        </p:nvSpPr>
        <p:spPr>
          <a:xfrm>
            <a:off x="279919" y="1855262"/>
            <a:ext cx="2164701" cy="1200248"/>
          </a:xfrm>
          <a:prstGeom prst="round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Number of Rows</a:t>
            </a:r>
          </a:p>
          <a:p>
            <a:pPr algn="ctr"/>
            <a:r>
              <a:rPr lang="en-IN" sz="3200" b="1" dirty="0">
                <a:solidFill>
                  <a:schemeClr val="tx1"/>
                </a:solidFill>
              </a:rPr>
              <a:t>11,914</a:t>
            </a:r>
          </a:p>
        </p:txBody>
      </p:sp>
      <p:sp>
        <p:nvSpPr>
          <p:cNvPr id="6" name="Rectangle: Rounded Corners 5">
            <a:extLst>
              <a:ext uri="{FF2B5EF4-FFF2-40B4-BE49-F238E27FC236}">
                <a16:creationId xmlns:a16="http://schemas.microsoft.com/office/drawing/2014/main" id="{398E4DE5-5A48-5F01-C42B-0F4E318AE5F3}"/>
              </a:ext>
            </a:extLst>
          </p:cNvPr>
          <p:cNvSpPr/>
          <p:nvPr/>
        </p:nvSpPr>
        <p:spPr>
          <a:xfrm>
            <a:off x="2912978" y="1880943"/>
            <a:ext cx="2377480" cy="1200248"/>
          </a:xfrm>
          <a:prstGeom prst="round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Number of Columns</a:t>
            </a:r>
          </a:p>
          <a:p>
            <a:pPr algn="ctr"/>
            <a:r>
              <a:rPr lang="en-IN" sz="3200" b="1" dirty="0">
                <a:solidFill>
                  <a:schemeClr val="tx1"/>
                </a:solidFill>
              </a:rPr>
              <a:t>16</a:t>
            </a:r>
          </a:p>
        </p:txBody>
      </p:sp>
      <p:sp>
        <p:nvSpPr>
          <p:cNvPr id="7" name="Rectangle: Rounded Corners 6">
            <a:extLst>
              <a:ext uri="{FF2B5EF4-FFF2-40B4-BE49-F238E27FC236}">
                <a16:creationId xmlns:a16="http://schemas.microsoft.com/office/drawing/2014/main" id="{05049082-9B7E-6F9E-566D-86E86E2852C5}"/>
              </a:ext>
            </a:extLst>
          </p:cNvPr>
          <p:cNvSpPr/>
          <p:nvPr/>
        </p:nvSpPr>
        <p:spPr>
          <a:xfrm>
            <a:off x="5774651" y="1855262"/>
            <a:ext cx="2253786" cy="1200248"/>
          </a:xfrm>
          <a:prstGeom prst="round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Car Manufacturer</a:t>
            </a:r>
          </a:p>
          <a:p>
            <a:pPr algn="ctr"/>
            <a:r>
              <a:rPr lang="en-IN" sz="3200" b="1" dirty="0">
                <a:solidFill>
                  <a:schemeClr val="tx1"/>
                </a:solidFill>
              </a:rPr>
              <a:t>48</a:t>
            </a:r>
          </a:p>
        </p:txBody>
      </p:sp>
      <p:graphicFrame>
        <p:nvGraphicFramePr>
          <p:cNvPr id="8" name="Chart 7">
            <a:extLst>
              <a:ext uri="{FF2B5EF4-FFF2-40B4-BE49-F238E27FC236}">
                <a16:creationId xmlns:a16="http://schemas.microsoft.com/office/drawing/2014/main" id="{559A388C-EBEE-8470-2D15-073A33D4121C}"/>
              </a:ext>
            </a:extLst>
          </p:cNvPr>
          <p:cNvGraphicFramePr>
            <a:graphicFrameLocks/>
          </p:cNvGraphicFramePr>
          <p:nvPr>
            <p:extLst>
              <p:ext uri="{D42A27DB-BD31-4B8C-83A1-F6EECF244321}">
                <p14:modId xmlns:p14="http://schemas.microsoft.com/office/powerpoint/2010/main" val="3485601237"/>
              </p:ext>
            </p:extLst>
          </p:nvPr>
        </p:nvGraphicFramePr>
        <p:xfrm>
          <a:off x="6438900" y="3648172"/>
          <a:ext cx="4572000"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9" name="Rectangle: Rounded Corners 8">
            <a:extLst>
              <a:ext uri="{FF2B5EF4-FFF2-40B4-BE49-F238E27FC236}">
                <a16:creationId xmlns:a16="http://schemas.microsoft.com/office/drawing/2014/main" id="{20B0CB51-D4F9-4DBD-6E86-2807D2895A25}"/>
              </a:ext>
            </a:extLst>
          </p:cNvPr>
          <p:cNvSpPr/>
          <p:nvPr/>
        </p:nvSpPr>
        <p:spPr>
          <a:xfrm>
            <a:off x="8724900" y="1880943"/>
            <a:ext cx="2095894" cy="1200248"/>
          </a:xfrm>
          <a:prstGeom prst="round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Car Models</a:t>
            </a:r>
          </a:p>
          <a:p>
            <a:pPr algn="ctr"/>
            <a:r>
              <a:rPr lang="en-IN" sz="3200" b="1" dirty="0">
                <a:solidFill>
                  <a:schemeClr val="tx1"/>
                </a:solidFill>
              </a:rPr>
              <a:t>11,000</a:t>
            </a:r>
          </a:p>
        </p:txBody>
      </p:sp>
    </p:spTree>
    <p:extLst>
      <p:ext uri="{BB962C8B-B14F-4D97-AF65-F5344CB8AC3E}">
        <p14:creationId xmlns:p14="http://schemas.microsoft.com/office/powerpoint/2010/main" val="2482724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8614DBF-B62A-2386-DECC-77FB8708B039}"/>
              </a:ext>
            </a:extLst>
          </p:cNvPr>
          <p:cNvSpPr/>
          <p:nvPr/>
        </p:nvSpPr>
        <p:spPr>
          <a:xfrm>
            <a:off x="0" y="1327785"/>
            <a:ext cx="12192000" cy="551926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pic>
        <p:nvPicPr>
          <p:cNvPr id="10" name="Picture 9" descr="Close-up of fuel gauge">
            <a:extLst>
              <a:ext uri="{FF2B5EF4-FFF2-40B4-BE49-F238E27FC236}">
                <a16:creationId xmlns:a16="http://schemas.microsoft.com/office/drawing/2014/main" id="{45A4C55E-2456-7716-D8C4-E9E5F0A08D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1327784"/>
          </a:xfrm>
          <a:prstGeom prst="rect">
            <a:avLst/>
          </a:prstGeom>
        </p:spPr>
      </p:pic>
      <p:sp>
        <p:nvSpPr>
          <p:cNvPr id="2" name="Title 1">
            <a:extLst>
              <a:ext uri="{FF2B5EF4-FFF2-40B4-BE49-F238E27FC236}">
                <a16:creationId xmlns:a16="http://schemas.microsoft.com/office/drawing/2014/main" id="{618E90E9-45A7-E1C7-B4E6-BBD7D444D4DD}"/>
              </a:ext>
            </a:extLst>
          </p:cNvPr>
          <p:cNvSpPr>
            <a:spLocks noGrp="1"/>
          </p:cNvSpPr>
          <p:nvPr>
            <p:ph type="title"/>
          </p:nvPr>
        </p:nvSpPr>
        <p:spPr>
          <a:xfrm>
            <a:off x="983361" y="465540"/>
            <a:ext cx="6598762" cy="1294228"/>
          </a:xfrm>
        </p:spPr>
        <p:txBody>
          <a:bodyPr/>
          <a:lstStyle/>
          <a:p>
            <a:r>
              <a:rPr lang="en-IN" dirty="0">
                <a:solidFill>
                  <a:schemeClr val="bg2"/>
                </a:solidFill>
              </a:rPr>
              <a:t>Understanding Data</a:t>
            </a:r>
          </a:p>
        </p:txBody>
      </p:sp>
      <mc:AlternateContent xmlns:mc="http://schemas.openxmlformats.org/markup-compatibility/2006" xmlns:cx1="http://schemas.microsoft.com/office/drawing/2015/9/8/chartex">
        <mc:Choice Requires="cx1">
          <p:graphicFrame>
            <p:nvGraphicFramePr>
              <p:cNvPr id="17" name="Chart 16">
                <a:extLst>
                  <a:ext uri="{FF2B5EF4-FFF2-40B4-BE49-F238E27FC236}">
                    <a16:creationId xmlns:a16="http://schemas.microsoft.com/office/drawing/2014/main" id="{FDFD2E9E-0EC0-4326-BEBA-72FCD63526D1}"/>
                  </a:ext>
                </a:extLst>
              </p:cNvPr>
              <p:cNvGraphicFramePr/>
              <p:nvPr>
                <p:extLst>
                  <p:ext uri="{D42A27DB-BD31-4B8C-83A1-F6EECF244321}">
                    <p14:modId xmlns:p14="http://schemas.microsoft.com/office/powerpoint/2010/main" val="2334103421"/>
                  </p:ext>
                </p:extLst>
              </p:nvPr>
            </p:nvGraphicFramePr>
            <p:xfrm>
              <a:off x="375285" y="1327785"/>
              <a:ext cx="2653665" cy="1853565"/>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17" name="Chart 16">
                <a:extLst>
                  <a:ext uri="{FF2B5EF4-FFF2-40B4-BE49-F238E27FC236}">
                    <a16:creationId xmlns:a16="http://schemas.microsoft.com/office/drawing/2014/main" id="{FDFD2E9E-0EC0-4326-BEBA-72FCD63526D1}"/>
                  </a:ext>
                </a:extLst>
              </p:cNvPr>
              <p:cNvPicPr>
                <a:picLocks noGrp="1" noRot="1" noChangeAspect="1" noMove="1" noResize="1" noEditPoints="1" noAdjustHandles="1" noChangeArrowheads="1" noChangeShapeType="1"/>
              </p:cNvPicPr>
              <p:nvPr/>
            </p:nvPicPr>
            <p:blipFill>
              <a:blip r:embed="rId4"/>
              <a:stretch>
                <a:fillRect/>
              </a:stretch>
            </p:blipFill>
            <p:spPr>
              <a:xfrm>
                <a:off x="375285" y="1327785"/>
                <a:ext cx="2653665" cy="1853565"/>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18" name="Chart 17">
                <a:extLst>
                  <a:ext uri="{FF2B5EF4-FFF2-40B4-BE49-F238E27FC236}">
                    <a16:creationId xmlns:a16="http://schemas.microsoft.com/office/drawing/2014/main" id="{6E9B2575-D6E8-406D-B0D7-CE5ACA29E343}"/>
                  </a:ext>
                </a:extLst>
              </p:cNvPr>
              <p:cNvGraphicFramePr/>
              <p:nvPr>
                <p:extLst>
                  <p:ext uri="{D42A27DB-BD31-4B8C-83A1-F6EECF244321}">
                    <p14:modId xmlns:p14="http://schemas.microsoft.com/office/powerpoint/2010/main" val="630147263"/>
                  </p:ext>
                </p:extLst>
              </p:nvPr>
            </p:nvGraphicFramePr>
            <p:xfrm>
              <a:off x="3178986" y="1327785"/>
              <a:ext cx="2564590" cy="1853565"/>
            </p:xfrm>
            <a:graphic>
              <a:graphicData uri="http://schemas.microsoft.com/office/drawing/2014/chartex">
                <cx:chart xmlns:cx="http://schemas.microsoft.com/office/drawing/2014/chartex" xmlns:r="http://schemas.openxmlformats.org/officeDocument/2006/relationships" r:id="rId5"/>
              </a:graphicData>
            </a:graphic>
          </p:graphicFrame>
        </mc:Choice>
        <mc:Fallback xmlns="">
          <p:pic>
            <p:nvPicPr>
              <p:cNvPr id="18" name="Chart 17">
                <a:extLst>
                  <a:ext uri="{FF2B5EF4-FFF2-40B4-BE49-F238E27FC236}">
                    <a16:creationId xmlns:a16="http://schemas.microsoft.com/office/drawing/2014/main" id="{6E9B2575-D6E8-406D-B0D7-CE5ACA29E343}"/>
                  </a:ext>
                </a:extLst>
              </p:cNvPr>
              <p:cNvPicPr>
                <a:picLocks noGrp="1" noRot="1" noChangeAspect="1" noMove="1" noResize="1" noEditPoints="1" noAdjustHandles="1" noChangeArrowheads="1" noChangeShapeType="1"/>
              </p:cNvPicPr>
              <p:nvPr/>
            </p:nvPicPr>
            <p:blipFill>
              <a:blip r:embed="rId6"/>
              <a:stretch>
                <a:fillRect/>
              </a:stretch>
            </p:blipFill>
            <p:spPr>
              <a:xfrm>
                <a:off x="3178986" y="1327785"/>
                <a:ext cx="2564590" cy="1853565"/>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19" name="Chart 18">
                <a:extLst>
                  <a:ext uri="{FF2B5EF4-FFF2-40B4-BE49-F238E27FC236}">
                    <a16:creationId xmlns:a16="http://schemas.microsoft.com/office/drawing/2014/main" id="{38692294-2094-4E0D-A12F-12E1D5E5C85B}"/>
                  </a:ext>
                </a:extLst>
              </p:cNvPr>
              <p:cNvGraphicFramePr/>
              <p:nvPr>
                <p:extLst>
                  <p:ext uri="{D42A27DB-BD31-4B8C-83A1-F6EECF244321}">
                    <p14:modId xmlns:p14="http://schemas.microsoft.com/office/powerpoint/2010/main" val="954070012"/>
                  </p:ext>
                </p:extLst>
              </p:nvPr>
            </p:nvGraphicFramePr>
            <p:xfrm>
              <a:off x="409936" y="3359224"/>
              <a:ext cx="2520315" cy="1650926"/>
            </p:xfrm>
            <a:graphic>
              <a:graphicData uri="http://schemas.microsoft.com/office/drawing/2014/chartex">
                <cx:chart xmlns:cx="http://schemas.microsoft.com/office/drawing/2014/chartex" xmlns:r="http://schemas.openxmlformats.org/officeDocument/2006/relationships" r:id="rId7"/>
              </a:graphicData>
            </a:graphic>
          </p:graphicFrame>
        </mc:Choice>
        <mc:Fallback xmlns="">
          <p:pic>
            <p:nvPicPr>
              <p:cNvPr id="19" name="Chart 18">
                <a:extLst>
                  <a:ext uri="{FF2B5EF4-FFF2-40B4-BE49-F238E27FC236}">
                    <a16:creationId xmlns:a16="http://schemas.microsoft.com/office/drawing/2014/main" id="{38692294-2094-4E0D-A12F-12E1D5E5C85B}"/>
                  </a:ext>
                </a:extLst>
              </p:cNvPr>
              <p:cNvPicPr>
                <a:picLocks noGrp="1" noRot="1" noChangeAspect="1" noMove="1" noResize="1" noEditPoints="1" noAdjustHandles="1" noChangeArrowheads="1" noChangeShapeType="1"/>
              </p:cNvPicPr>
              <p:nvPr/>
            </p:nvPicPr>
            <p:blipFill>
              <a:blip r:embed="rId8"/>
              <a:stretch>
                <a:fillRect/>
              </a:stretch>
            </p:blipFill>
            <p:spPr>
              <a:xfrm>
                <a:off x="409936" y="3359224"/>
                <a:ext cx="2520315" cy="1650926"/>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20" name="Chart 19">
                <a:extLst>
                  <a:ext uri="{FF2B5EF4-FFF2-40B4-BE49-F238E27FC236}">
                    <a16:creationId xmlns:a16="http://schemas.microsoft.com/office/drawing/2014/main" id="{A4BFB3BE-61E1-49E2-A21D-254137FF29A6}"/>
                  </a:ext>
                </a:extLst>
              </p:cNvPr>
              <p:cNvGraphicFramePr/>
              <p:nvPr>
                <p:extLst>
                  <p:ext uri="{D42A27DB-BD31-4B8C-83A1-F6EECF244321}">
                    <p14:modId xmlns:p14="http://schemas.microsoft.com/office/powerpoint/2010/main" val="3503979444"/>
                  </p:ext>
                </p:extLst>
              </p:nvPr>
            </p:nvGraphicFramePr>
            <p:xfrm>
              <a:off x="407433" y="5196120"/>
              <a:ext cx="2520315" cy="1650926"/>
            </p:xfrm>
            <a:graphic>
              <a:graphicData uri="http://schemas.microsoft.com/office/drawing/2014/chartex">
                <cx:chart xmlns:cx="http://schemas.microsoft.com/office/drawing/2014/chartex" xmlns:r="http://schemas.openxmlformats.org/officeDocument/2006/relationships" r:id="rId9"/>
              </a:graphicData>
            </a:graphic>
          </p:graphicFrame>
        </mc:Choice>
        <mc:Fallback xmlns="">
          <p:pic>
            <p:nvPicPr>
              <p:cNvPr id="20" name="Chart 19">
                <a:extLst>
                  <a:ext uri="{FF2B5EF4-FFF2-40B4-BE49-F238E27FC236}">
                    <a16:creationId xmlns:a16="http://schemas.microsoft.com/office/drawing/2014/main" id="{A4BFB3BE-61E1-49E2-A21D-254137FF29A6}"/>
                  </a:ext>
                </a:extLst>
              </p:cNvPr>
              <p:cNvPicPr>
                <a:picLocks noGrp="1" noRot="1" noChangeAspect="1" noMove="1" noResize="1" noEditPoints="1" noAdjustHandles="1" noChangeArrowheads="1" noChangeShapeType="1"/>
              </p:cNvPicPr>
              <p:nvPr/>
            </p:nvPicPr>
            <p:blipFill>
              <a:blip r:embed="rId10"/>
              <a:stretch>
                <a:fillRect/>
              </a:stretch>
            </p:blipFill>
            <p:spPr>
              <a:xfrm>
                <a:off x="407433" y="5196120"/>
                <a:ext cx="2520315" cy="1650926"/>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21" name="Chart 20">
                <a:extLst>
                  <a:ext uri="{FF2B5EF4-FFF2-40B4-BE49-F238E27FC236}">
                    <a16:creationId xmlns:a16="http://schemas.microsoft.com/office/drawing/2014/main" id="{93559104-F7E8-4633-8B03-3524D1E5C03F}"/>
                  </a:ext>
                </a:extLst>
              </p:cNvPr>
              <p:cNvGraphicFramePr/>
              <p:nvPr>
                <p:extLst>
                  <p:ext uri="{D42A27DB-BD31-4B8C-83A1-F6EECF244321}">
                    <p14:modId xmlns:p14="http://schemas.microsoft.com/office/powerpoint/2010/main" val="2848092545"/>
                  </p:ext>
                </p:extLst>
              </p:nvPr>
            </p:nvGraphicFramePr>
            <p:xfrm>
              <a:off x="3178986" y="3359224"/>
              <a:ext cx="2564590" cy="1650926"/>
            </p:xfrm>
            <a:graphic>
              <a:graphicData uri="http://schemas.microsoft.com/office/drawing/2014/chartex">
                <cx:chart xmlns:cx="http://schemas.microsoft.com/office/drawing/2014/chartex" xmlns:r="http://schemas.openxmlformats.org/officeDocument/2006/relationships" r:id="rId11"/>
              </a:graphicData>
            </a:graphic>
          </p:graphicFrame>
        </mc:Choice>
        <mc:Fallback xmlns="">
          <p:pic>
            <p:nvPicPr>
              <p:cNvPr id="21" name="Chart 20">
                <a:extLst>
                  <a:ext uri="{FF2B5EF4-FFF2-40B4-BE49-F238E27FC236}">
                    <a16:creationId xmlns:a16="http://schemas.microsoft.com/office/drawing/2014/main" id="{93559104-F7E8-4633-8B03-3524D1E5C03F}"/>
                  </a:ext>
                </a:extLst>
              </p:cNvPr>
              <p:cNvPicPr>
                <a:picLocks noGrp="1" noRot="1" noChangeAspect="1" noMove="1" noResize="1" noEditPoints="1" noAdjustHandles="1" noChangeArrowheads="1" noChangeShapeType="1"/>
              </p:cNvPicPr>
              <p:nvPr/>
            </p:nvPicPr>
            <p:blipFill>
              <a:blip r:embed="rId12"/>
              <a:stretch>
                <a:fillRect/>
              </a:stretch>
            </p:blipFill>
            <p:spPr>
              <a:xfrm>
                <a:off x="3178986" y="3359224"/>
                <a:ext cx="2564590" cy="1650926"/>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22" name="Chart 21">
                <a:extLst>
                  <a:ext uri="{FF2B5EF4-FFF2-40B4-BE49-F238E27FC236}">
                    <a16:creationId xmlns:a16="http://schemas.microsoft.com/office/drawing/2014/main" id="{A1FE2CD7-933D-44EA-A0A8-7973C9D0CDDF}"/>
                  </a:ext>
                </a:extLst>
              </p:cNvPr>
              <p:cNvGraphicFramePr/>
              <p:nvPr>
                <p:extLst>
                  <p:ext uri="{D42A27DB-BD31-4B8C-83A1-F6EECF244321}">
                    <p14:modId xmlns:p14="http://schemas.microsoft.com/office/powerpoint/2010/main" val="3444162198"/>
                  </p:ext>
                </p:extLst>
              </p:nvPr>
            </p:nvGraphicFramePr>
            <p:xfrm>
              <a:off x="3178986" y="5196121"/>
              <a:ext cx="2564590" cy="1650926"/>
            </p:xfrm>
            <a:graphic>
              <a:graphicData uri="http://schemas.microsoft.com/office/drawing/2014/chartex">
                <cx:chart xmlns:cx="http://schemas.microsoft.com/office/drawing/2014/chartex" xmlns:r="http://schemas.openxmlformats.org/officeDocument/2006/relationships" r:id="rId13"/>
              </a:graphicData>
            </a:graphic>
          </p:graphicFrame>
        </mc:Choice>
        <mc:Fallback xmlns="">
          <p:pic>
            <p:nvPicPr>
              <p:cNvPr id="22" name="Chart 21">
                <a:extLst>
                  <a:ext uri="{FF2B5EF4-FFF2-40B4-BE49-F238E27FC236}">
                    <a16:creationId xmlns:a16="http://schemas.microsoft.com/office/drawing/2014/main" id="{A1FE2CD7-933D-44EA-A0A8-7973C9D0CDDF}"/>
                  </a:ext>
                </a:extLst>
              </p:cNvPr>
              <p:cNvPicPr>
                <a:picLocks noGrp="1" noRot="1" noChangeAspect="1" noMove="1" noResize="1" noEditPoints="1" noAdjustHandles="1" noChangeArrowheads="1" noChangeShapeType="1"/>
              </p:cNvPicPr>
              <p:nvPr/>
            </p:nvPicPr>
            <p:blipFill>
              <a:blip r:embed="rId14"/>
              <a:stretch>
                <a:fillRect/>
              </a:stretch>
            </p:blipFill>
            <p:spPr>
              <a:xfrm>
                <a:off x="3178986" y="5196121"/>
                <a:ext cx="2564590" cy="1650926"/>
              </a:xfrm>
              <a:prstGeom prst="rect">
                <a:avLst/>
              </a:prstGeom>
            </p:spPr>
          </p:pic>
        </mc:Fallback>
      </mc:AlternateContent>
      <p:sp>
        <p:nvSpPr>
          <p:cNvPr id="24" name="TextBox 23">
            <a:extLst>
              <a:ext uri="{FF2B5EF4-FFF2-40B4-BE49-F238E27FC236}">
                <a16:creationId xmlns:a16="http://schemas.microsoft.com/office/drawing/2014/main" id="{63F690A3-C13E-DB87-F9C8-1C4EC7608220}"/>
              </a:ext>
            </a:extLst>
          </p:cNvPr>
          <p:cNvSpPr txBox="1"/>
          <p:nvPr/>
        </p:nvSpPr>
        <p:spPr>
          <a:xfrm>
            <a:off x="5875104" y="1164111"/>
            <a:ext cx="6094915" cy="5414624"/>
          </a:xfrm>
          <a:prstGeom prst="rect">
            <a:avLst/>
          </a:prstGeom>
          <a:noFill/>
        </p:spPr>
        <p:txBody>
          <a:bodyPr wrap="square">
            <a:spAutoFit/>
          </a:bodyPr>
          <a:lstStyle/>
          <a:p>
            <a:pPr marL="0" lvl="0" indent="0" algn="just" rtl="0">
              <a:lnSpc>
                <a:spcPct val="150000"/>
              </a:lnSpc>
              <a:spcBef>
                <a:spcPts val="1000"/>
              </a:spcBef>
              <a:spcAft>
                <a:spcPts val="0"/>
              </a:spcAft>
              <a:buClr>
                <a:schemeClr val="lt1"/>
              </a:buClr>
              <a:buSzPts val="1100"/>
              <a:buNone/>
            </a:pPr>
            <a:r>
              <a:rPr lang="en-US" sz="1800" dirty="0">
                <a:solidFill>
                  <a:schemeClr val="bg2"/>
                </a:solidFill>
              </a:rPr>
              <a:t>The outliers present are not removed as :</a:t>
            </a:r>
            <a:endParaRPr lang="en-US" dirty="0">
              <a:solidFill>
                <a:schemeClr val="bg2"/>
              </a:solidFill>
            </a:endParaRPr>
          </a:p>
          <a:p>
            <a:pPr marL="285750" lvl="0" indent="-285750" algn="just" rtl="0">
              <a:lnSpc>
                <a:spcPct val="150000"/>
              </a:lnSpc>
              <a:spcBef>
                <a:spcPts val="1000"/>
              </a:spcBef>
              <a:spcAft>
                <a:spcPts val="0"/>
              </a:spcAft>
              <a:buClr>
                <a:schemeClr val="lt1"/>
              </a:buClr>
              <a:buSzPts val="1100"/>
              <a:buFont typeface="Noto Sans Symbols"/>
              <a:buChar char="❖"/>
            </a:pPr>
            <a:r>
              <a:rPr lang="en-US" sz="1800" dirty="0">
                <a:solidFill>
                  <a:schemeClr val="bg2"/>
                </a:solidFill>
              </a:rPr>
              <a:t>Removing Outliers from Engine Cylinder(0) would remove all Electric Cars Category as They do not have a Naturally Aspirated Engine, They have Motors.</a:t>
            </a:r>
            <a:endParaRPr lang="en-US" dirty="0">
              <a:solidFill>
                <a:schemeClr val="bg2"/>
              </a:solidFill>
            </a:endParaRPr>
          </a:p>
          <a:p>
            <a:pPr marL="285750" lvl="0" indent="-285750" algn="just" rtl="0">
              <a:lnSpc>
                <a:spcPct val="150000"/>
              </a:lnSpc>
              <a:spcBef>
                <a:spcPts val="1000"/>
              </a:spcBef>
              <a:spcAft>
                <a:spcPts val="0"/>
              </a:spcAft>
              <a:buClr>
                <a:schemeClr val="lt1"/>
              </a:buClr>
              <a:buSzPts val="1100"/>
              <a:buFont typeface="Noto Sans Symbols"/>
              <a:buChar char="❖"/>
            </a:pPr>
            <a:r>
              <a:rPr lang="en-US" sz="1800" dirty="0">
                <a:solidFill>
                  <a:schemeClr val="bg2"/>
                </a:solidFill>
              </a:rPr>
              <a:t>Removing Outliers from Highway MPG / City MPG would again remove majority of Electric Cars and Hybrids. The outlier in Highway MPG which was at extreme end was removed as it was a petrol car with MPG as 354 which is not possible.</a:t>
            </a:r>
            <a:endParaRPr lang="en-US" dirty="0">
              <a:solidFill>
                <a:schemeClr val="bg2"/>
              </a:solidFill>
            </a:endParaRPr>
          </a:p>
          <a:p>
            <a:pPr marL="285750" lvl="0" indent="-285750" algn="just" rtl="0">
              <a:lnSpc>
                <a:spcPct val="150000"/>
              </a:lnSpc>
              <a:spcBef>
                <a:spcPts val="1000"/>
              </a:spcBef>
              <a:spcAft>
                <a:spcPts val="0"/>
              </a:spcAft>
              <a:buClr>
                <a:schemeClr val="lt1"/>
              </a:buClr>
              <a:buSzPts val="1100"/>
              <a:buFont typeface="Noto Sans Symbols"/>
              <a:buChar char="❖"/>
            </a:pPr>
            <a:r>
              <a:rPr lang="en-US" sz="1800" dirty="0">
                <a:solidFill>
                  <a:schemeClr val="bg2"/>
                </a:solidFill>
              </a:rPr>
              <a:t>Removing outliers from MSRP would remove almost all The luxury car brands</a:t>
            </a:r>
          </a:p>
        </p:txBody>
      </p:sp>
    </p:spTree>
    <p:extLst>
      <p:ext uri="{BB962C8B-B14F-4D97-AF65-F5344CB8AC3E}">
        <p14:creationId xmlns:p14="http://schemas.microsoft.com/office/powerpoint/2010/main" val="37725607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41D7B59F-C43F-435D-A754-00854140FD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erson cleaning a car with a brush">
            <a:extLst>
              <a:ext uri="{FF2B5EF4-FFF2-40B4-BE49-F238E27FC236}">
                <a16:creationId xmlns:a16="http://schemas.microsoft.com/office/drawing/2014/main" id="{0A8975FE-C2EB-555D-F755-3F251A08555A}"/>
              </a:ext>
            </a:extLst>
          </p:cNvPr>
          <p:cNvPicPr>
            <a:picLocks noGrp="1" noChangeAspect="1"/>
          </p:cNvPicPr>
          <p:nvPr>
            <p:ph idx="1"/>
          </p:nvPr>
        </p:nvPicPr>
        <p:blipFill rotWithShape="1">
          <a:blip r:embed="rId2">
            <a:alphaModFix/>
            <a:extLst>
              <a:ext uri="{28A0092B-C50C-407E-A947-70E740481C1C}">
                <a14:useLocalDpi xmlns:a14="http://schemas.microsoft.com/office/drawing/2010/main" val="0"/>
              </a:ext>
            </a:extLst>
          </a:blip>
          <a:srcRect t="1998" b="13415"/>
          <a:stretch/>
        </p:blipFill>
        <p:spPr>
          <a:xfrm>
            <a:off x="20" y="10"/>
            <a:ext cx="12191979" cy="6857990"/>
          </a:xfrm>
          <a:prstGeom prst="rect">
            <a:avLst/>
          </a:prstGeom>
        </p:spPr>
      </p:pic>
      <p:sp>
        <p:nvSpPr>
          <p:cNvPr id="14" name="Rectangle 13">
            <a:extLst>
              <a:ext uri="{FF2B5EF4-FFF2-40B4-BE49-F238E27FC236}">
                <a16:creationId xmlns:a16="http://schemas.microsoft.com/office/drawing/2014/main" id="{7EEAEB7F-657B-DEB0-ADDC-03CAE43EF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525254"/>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40FAF6-C949-5132-8761-5BF52B525947}"/>
              </a:ext>
            </a:extLst>
          </p:cNvPr>
          <p:cNvSpPr>
            <a:spLocks noGrp="1"/>
          </p:cNvSpPr>
          <p:nvPr>
            <p:ph type="title"/>
          </p:nvPr>
        </p:nvSpPr>
        <p:spPr>
          <a:xfrm>
            <a:off x="1052146" y="1082439"/>
            <a:ext cx="9958754" cy="2966487"/>
          </a:xfrm>
        </p:spPr>
        <p:txBody>
          <a:bodyPr vert="horz" lIns="91440" tIns="45720" rIns="91440" bIns="45720" rtlCol="0" anchor="t">
            <a:normAutofit/>
          </a:bodyPr>
          <a:lstStyle/>
          <a:p>
            <a:r>
              <a:rPr lang="en-US" sz="6000" cap="all">
                <a:solidFill>
                  <a:srgbClr val="FFFFFF"/>
                </a:solidFill>
              </a:rPr>
              <a:t>Data Cleaning</a:t>
            </a:r>
          </a:p>
        </p:txBody>
      </p:sp>
      <p:sp>
        <p:nvSpPr>
          <p:cNvPr id="16" name="Rectangle 15">
            <a:extLst>
              <a:ext uri="{FF2B5EF4-FFF2-40B4-BE49-F238E27FC236}">
                <a16:creationId xmlns:a16="http://schemas.microsoft.com/office/drawing/2014/main" id="{FC542542-348B-FB37-590A-1A0C034F4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851917"/>
            <a:ext cx="12192000" cy="2006082"/>
          </a:xfrm>
          <a:prstGeom prst="rect">
            <a:avLst/>
          </a:prstGeom>
          <a:gradFill>
            <a:gsLst>
              <a:gs pos="0">
                <a:srgbClr val="000000">
                  <a:alpha val="42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B0AA360F-DECB-4836-8FB6-22C4BC3FB0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14"/>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graphicFrame>
        <p:nvGraphicFramePr>
          <p:cNvPr id="6" name="Table 5">
            <a:extLst>
              <a:ext uri="{FF2B5EF4-FFF2-40B4-BE49-F238E27FC236}">
                <a16:creationId xmlns:a16="http://schemas.microsoft.com/office/drawing/2014/main" id="{F108C9E9-5BE1-DDAC-E79F-2A6AE9CC8493}"/>
              </a:ext>
            </a:extLst>
          </p:cNvPr>
          <p:cNvGraphicFramePr>
            <a:graphicFrameLocks noGrp="1"/>
          </p:cNvGraphicFramePr>
          <p:nvPr>
            <p:extLst>
              <p:ext uri="{D42A27DB-BD31-4B8C-83A1-F6EECF244321}">
                <p14:modId xmlns:p14="http://schemas.microsoft.com/office/powerpoint/2010/main" val="1815443570"/>
              </p:ext>
            </p:extLst>
          </p:nvPr>
        </p:nvGraphicFramePr>
        <p:xfrm>
          <a:off x="1279525" y="2103205"/>
          <a:ext cx="8128000" cy="4513580"/>
        </p:xfrm>
        <a:graphic>
          <a:graphicData uri="http://schemas.openxmlformats.org/drawingml/2006/table">
            <a:tbl>
              <a:tblPr firstRow="1" bandRow="1">
                <a:tableStyleId>{5202B0CA-FC54-4496-8BCA-5EF66A818D29}</a:tableStyleId>
              </a:tblPr>
              <a:tblGrid>
                <a:gridCol w="3908701">
                  <a:extLst>
                    <a:ext uri="{9D8B030D-6E8A-4147-A177-3AD203B41FA5}">
                      <a16:colId xmlns:a16="http://schemas.microsoft.com/office/drawing/2014/main" val="1600484135"/>
                    </a:ext>
                  </a:extLst>
                </a:gridCol>
                <a:gridCol w="4219299">
                  <a:extLst>
                    <a:ext uri="{9D8B030D-6E8A-4147-A177-3AD203B41FA5}">
                      <a16:colId xmlns:a16="http://schemas.microsoft.com/office/drawing/2014/main" val="2432977529"/>
                    </a:ext>
                  </a:extLst>
                </a:gridCol>
              </a:tblGrid>
              <a:tr h="370840">
                <a:tc>
                  <a:txBody>
                    <a:bodyPr/>
                    <a:lstStyle/>
                    <a:p>
                      <a:pPr algn="ctr" fontAlgn="b"/>
                      <a:r>
                        <a:rPr lang="en-IN" sz="1800" b="1" u="none" strike="noStrike" dirty="0">
                          <a:solidFill>
                            <a:srgbClr val="FFFFFF"/>
                          </a:solidFill>
                          <a:effectLst/>
                        </a:rPr>
                        <a:t>Old Engine Fuel Type</a:t>
                      </a:r>
                      <a:endParaRPr lang="en-IN" sz="1800" b="1" i="0" u="none" strike="noStrike" dirty="0">
                        <a:solidFill>
                          <a:srgbClr val="FFFFFF"/>
                        </a:solidFill>
                        <a:effectLst/>
                        <a:latin typeface="Calibri" panose="020F0502020204030204" pitchFamily="34" charset="0"/>
                      </a:endParaRPr>
                    </a:p>
                  </a:txBody>
                  <a:tcPr marL="7620" marR="7620" marT="7620" marB="0" anchor="b"/>
                </a:tc>
                <a:tc>
                  <a:txBody>
                    <a:bodyPr/>
                    <a:lstStyle/>
                    <a:p>
                      <a:pPr algn="ctr" fontAlgn="b"/>
                      <a:r>
                        <a:rPr lang="en-IN" sz="1800" b="1" u="none" strike="noStrike" dirty="0">
                          <a:solidFill>
                            <a:srgbClr val="FFFFFF"/>
                          </a:solidFill>
                          <a:effectLst/>
                        </a:rPr>
                        <a:t>New Engine Fuel Type</a:t>
                      </a:r>
                      <a:endParaRPr lang="en-IN" sz="1800" b="1" i="0" u="none" strike="noStrike" dirty="0">
                        <a:solidFill>
                          <a:srgbClr val="FFFFFF"/>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258453649"/>
                  </a:ext>
                </a:extLst>
              </a:tr>
              <a:tr h="370840">
                <a:tc>
                  <a:txBody>
                    <a:bodyPr/>
                    <a:lstStyle/>
                    <a:p>
                      <a:pPr algn="l" fontAlgn="b"/>
                      <a:r>
                        <a:rPr lang="en-IN" sz="1400" b="0" u="none" strike="noStrike" dirty="0">
                          <a:solidFill>
                            <a:srgbClr val="000000"/>
                          </a:solidFill>
                          <a:effectLst/>
                        </a:rPr>
                        <a:t>diesel</a:t>
                      </a:r>
                      <a:endParaRPr lang="en-IN"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0" u="none" strike="noStrike">
                          <a:solidFill>
                            <a:srgbClr val="000000"/>
                          </a:solidFill>
                          <a:effectLst/>
                        </a:rPr>
                        <a:t>Diesel</a:t>
                      </a:r>
                      <a:endParaRPr lang="en-IN"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81325541"/>
                  </a:ext>
                </a:extLst>
              </a:tr>
              <a:tr h="370840">
                <a:tc>
                  <a:txBody>
                    <a:bodyPr/>
                    <a:lstStyle/>
                    <a:p>
                      <a:pPr algn="l" fontAlgn="b"/>
                      <a:r>
                        <a:rPr lang="en-IN" sz="1400" b="0" u="none" strike="noStrike" dirty="0">
                          <a:solidFill>
                            <a:srgbClr val="000000"/>
                          </a:solidFill>
                          <a:effectLst/>
                        </a:rPr>
                        <a:t>electric</a:t>
                      </a:r>
                      <a:endParaRPr lang="en-IN"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0" u="none" strike="noStrike">
                          <a:solidFill>
                            <a:srgbClr val="000000"/>
                          </a:solidFill>
                          <a:effectLst/>
                        </a:rPr>
                        <a:t>electric</a:t>
                      </a:r>
                      <a:endParaRPr lang="en-IN"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456227279"/>
                  </a:ext>
                </a:extLst>
              </a:tr>
              <a:tr h="370840">
                <a:tc>
                  <a:txBody>
                    <a:bodyPr/>
                    <a:lstStyle/>
                    <a:p>
                      <a:pPr algn="l" fontAlgn="b"/>
                      <a:r>
                        <a:rPr lang="en-US" sz="1400" b="0" u="none" strike="noStrike" dirty="0">
                          <a:solidFill>
                            <a:srgbClr val="000000"/>
                          </a:solidFill>
                          <a:effectLst/>
                        </a:rPr>
                        <a:t>flex-fuel (premium unleaded recommended/E85)</a:t>
                      </a:r>
                      <a:endParaRPr lang="en-US"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0" u="none" strike="noStrike">
                          <a:solidFill>
                            <a:srgbClr val="000000"/>
                          </a:solidFill>
                          <a:effectLst/>
                        </a:rPr>
                        <a:t>Flex-Fuel</a:t>
                      </a:r>
                      <a:endParaRPr lang="en-IN"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083969985"/>
                  </a:ext>
                </a:extLst>
              </a:tr>
              <a:tr h="370840">
                <a:tc>
                  <a:txBody>
                    <a:bodyPr/>
                    <a:lstStyle/>
                    <a:p>
                      <a:pPr algn="l" fontAlgn="b"/>
                      <a:r>
                        <a:rPr lang="en-US" sz="1400" b="0" u="none" strike="noStrike" dirty="0">
                          <a:solidFill>
                            <a:srgbClr val="000000"/>
                          </a:solidFill>
                          <a:effectLst/>
                        </a:rPr>
                        <a:t>flex-fuel (premium unleaded required/E85)</a:t>
                      </a:r>
                      <a:endParaRPr lang="en-US"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0" u="none" strike="noStrike">
                          <a:solidFill>
                            <a:srgbClr val="000000"/>
                          </a:solidFill>
                          <a:effectLst/>
                        </a:rPr>
                        <a:t>Flex-Fuel</a:t>
                      </a:r>
                      <a:endParaRPr lang="en-IN"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07672598"/>
                  </a:ext>
                </a:extLst>
              </a:tr>
              <a:tr h="370840">
                <a:tc>
                  <a:txBody>
                    <a:bodyPr/>
                    <a:lstStyle/>
                    <a:p>
                      <a:pPr algn="l" fontAlgn="b"/>
                      <a:r>
                        <a:rPr lang="en-IN" sz="1400" b="0" u="none" strike="noStrike" dirty="0">
                          <a:solidFill>
                            <a:srgbClr val="000000"/>
                          </a:solidFill>
                          <a:effectLst/>
                        </a:rPr>
                        <a:t>flex-fuel (unleaded/E85)</a:t>
                      </a:r>
                      <a:endParaRPr lang="en-IN"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0" u="none" strike="noStrike" dirty="0">
                          <a:solidFill>
                            <a:srgbClr val="000000"/>
                          </a:solidFill>
                          <a:effectLst/>
                        </a:rPr>
                        <a:t>Flex-Fuel</a:t>
                      </a:r>
                      <a:endParaRPr lang="en-IN"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56848866"/>
                  </a:ext>
                </a:extLst>
              </a:tr>
              <a:tr h="370840">
                <a:tc>
                  <a:txBody>
                    <a:bodyPr/>
                    <a:lstStyle/>
                    <a:p>
                      <a:pPr algn="l" fontAlgn="b"/>
                      <a:r>
                        <a:rPr lang="en-IN" sz="1400" b="0" u="none" strike="noStrike" dirty="0">
                          <a:solidFill>
                            <a:srgbClr val="000000"/>
                          </a:solidFill>
                          <a:effectLst/>
                        </a:rPr>
                        <a:t>flex-fuel (unleaded/natural gas)</a:t>
                      </a:r>
                      <a:endParaRPr lang="en-IN"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0" u="none" strike="noStrike" dirty="0">
                          <a:solidFill>
                            <a:srgbClr val="000000"/>
                          </a:solidFill>
                          <a:effectLst/>
                        </a:rPr>
                        <a:t>Flex-Fuel</a:t>
                      </a:r>
                      <a:endParaRPr lang="en-IN"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78030635"/>
                  </a:ext>
                </a:extLst>
              </a:tr>
              <a:tr h="370840">
                <a:tc>
                  <a:txBody>
                    <a:bodyPr/>
                    <a:lstStyle/>
                    <a:p>
                      <a:pPr algn="l" fontAlgn="b"/>
                      <a:r>
                        <a:rPr lang="en-IN" sz="1400" b="0" u="none" strike="noStrike" dirty="0">
                          <a:solidFill>
                            <a:srgbClr val="000000"/>
                          </a:solidFill>
                          <a:effectLst/>
                        </a:rPr>
                        <a:t>Gasoline</a:t>
                      </a:r>
                      <a:endParaRPr lang="en-IN"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0" u="none" strike="noStrike" dirty="0">
                          <a:solidFill>
                            <a:srgbClr val="000000"/>
                          </a:solidFill>
                          <a:effectLst/>
                        </a:rPr>
                        <a:t>Gasoline</a:t>
                      </a:r>
                      <a:endParaRPr lang="en-IN"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520142100"/>
                  </a:ext>
                </a:extLst>
              </a:tr>
              <a:tr h="370840">
                <a:tc>
                  <a:txBody>
                    <a:bodyPr/>
                    <a:lstStyle/>
                    <a:p>
                      <a:pPr algn="l" fontAlgn="b"/>
                      <a:r>
                        <a:rPr lang="en-IN" sz="1400" b="0" u="none" strike="noStrike" dirty="0">
                          <a:solidFill>
                            <a:srgbClr val="000000"/>
                          </a:solidFill>
                          <a:effectLst/>
                        </a:rPr>
                        <a:t>natural gas</a:t>
                      </a:r>
                      <a:endParaRPr lang="en-IN"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0" u="none" strike="noStrike" dirty="0">
                          <a:solidFill>
                            <a:srgbClr val="000000"/>
                          </a:solidFill>
                          <a:effectLst/>
                        </a:rPr>
                        <a:t>natural gas</a:t>
                      </a:r>
                      <a:endParaRPr lang="en-IN"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644852601"/>
                  </a:ext>
                </a:extLst>
              </a:tr>
              <a:tr h="370840">
                <a:tc>
                  <a:txBody>
                    <a:bodyPr/>
                    <a:lstStyle/>
                    <a:p>
                      <a:pPr algn="l" fontAlgn="b"/>
                      <a:r>
                        <a:rPr lang="en-IN" sz="1400" b="0" u="none" strike="noStrike" dirty="0">
                          <a:solidFill>
                            <a:srgbClr val="000000"/>
                          </a:solidFill>
                          <a:effectLst/>
                        </a:rPr>
                        <a:t>premium unleaded (recommended)</a:t>
                      </a:r>
                      <a:endParaRPr lang="en-IN"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0" u="none" strike="noStrike" dirty="0">
                          <a:solidFill>
                            <a:srgbClr val="000000"/>
                          </a:solidFill>
                          <a:effectLst/>
                        </a:rPr>
                        <a:t>Premium Unleaded</a:t>
                      </a:r>
                      <a:endParaRPr lang="en-IN"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64252706"/>
                  </a:ext>
                </a:extLst>
              </a:tr>
              <a:tr h="370840">
                <a:tc>
                  <a:txBody>
                    <a:bodyPr/>
                    <a:lstStyle/>
                    <a:p>
                      <a:pPr algn="l" fontAlgn="b"/>
                      <a:r>
                        <a:rPr lang="en-IN" sz="1400" b="0" u="none" strike="noStrike" dirty="0">
                          <a:solidFill>
                            <a:srgbClr val="000000"/>
                          </a:solidFill>
                          <a:effectLst/>
                        </a:rPr>
                        <a:t>premium unleaded (required)</a:t>
                      </a:r>
                      <a:endParaRPr lang="en-IN"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0" u="none" strike="noStrike" dirty="0">
                          <a:solidFill>
                            <a:srgbClr val="000000"/>
                          </a:solidFill>
                          <a:effectLst/>
                        </a:rPr>
                        <a:t>Premium Unleaded</a:t>
                      </a:r>
                      <a:endParaRPr lang="en-IN"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63508307"/>
                  </a:ext>
                </a:extLst>
              </a:tr>
              <a:tr h="370840">
                <a:tc>
                  <a:txBody>
                    <a:bodyPr/>
                    <a:lstStyle/>
                    <a:p>
                      <a:pPr algn="l" fontAlgn="b"/>
                      <a:r>
                        <a:rPr lang="en-IN" sz="1400" b="0" u="none" strike="noStrike" dirty="0">
                          <a:solidFill>
                            <a:srgbClr val="000000"/>
                          </a:solidFill>
                          <a:effectLst/>
                        </a:rPr>
                        <a:t>regular unleaded</a:t>
                      </a:r>
                      <a:endParaRPr lang="en-IN"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0" u="none" strike="noStrike" dirty="0">
                          <a:solidFill>
                            <a:srgbClr val="000000"/>
                          </a:solidFill>
                          <a:effectLst/>
                        </a:rPr>
                        <a:t>Regular Unleaded</a:t>
                      </a:r>
                      <a:endParaRPr lang="en-IN"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048241017"/>
                  </a:ext>
                </a:extLst>
              </a:tr>
            </a:tbl>
          </a:graphicData>
        </a:graphic>
      </p:graphicFrame>
    </p:spTree>
    <p:extLst>
      <p:ext uri="{BB962C8B-B14F-4D97-AF65-F5344CB8AC3E}">
        <p14:creationId xmlns:p14="http://schemas.microsoft.com/office/powerpoint/2010/main" val="909813181"/>
      </p:ext>
    </p:extLst>
  </p:cSld>
  <p:clrMapOvr>
    <a:masterClrMapping/>
  </p:clrMapOvr>
</p:sld>
</file>

<file path=ppt/theme/theme1.xml><?xml version="1.0" encoding="utf-8"?>
<a:theme xmlns:a="http://schemas.openxmlformats.org/drawingml/2006/main" name="BjornVTI">
  <a:themeElements>
    <a:clrScheme name="Bjorn">
      <a:dk1>
        <a:sysClr val="windowText" lastClr="000000"/>
      </a:dk1>
      <a:lt1>
        <a:sysClr val="window" lastClr="FFFFFF"/>
      </a:lt1>
      <a:dk2>
        <a:srgbClr val="252747"/>
      </a:dk2>
      <a:lt2>
        <a:srgbClr val="ECE4E9"/>
      </a:lt2>
      <a:accent1>
        <a:srgbClr val="736EB6"/>
      </a:accent1>
      <a:accent2>
        <a:srgbClr val="AB5991"/>
      </a:accent2>
      <a:accent3>
        <a:srgbClr val="AC9F39"/>
      </a:accent3>
      <a:accent4>
        <a:srgbClr val="756029"/>
      </a:accent4>
      <a:accent5>
        <a:srgbClr val="E87850"/>
      </a:accent5>
      <a:accent6>
        <a:srgbClr val="C6922A"/>
      </a:accent6>
      <a:hlink>
        <a:srgbClr val="736EB6"/>
      </a:hlink>
      <a:folHlink>
        <a:srgbClr val="AB5991"/>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jornVTI" id="{D01443FD-65CF-4AEF-9B9D-4466C96F9785}" vid="{36EF4262-385E-40E6-B073-FB18FD98BF4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Damask</Template>
  <TotalTime>717</TotalTime>
  <Words>2326</Words>
  <Application>Microsoft Office PowerPoint</Application>
  <PresentationFormat>Widescreen</PresentationFormat>
  <Paragraphs>308</Paragraphs>
  <Slides>26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Baguet Script</vt:lpstr>
      <vt:lpstr>Calibri</vt:lpstr>
      <vt:lpstr>Manrope</vt:lpstr>
      <vt:lpstr>Neue Haas Grotesk Text Pro</vt:lpstr>
      <vt:lpstr>Noto Sans Symbols</vt:lpstr>
      <vt:lpstr>Sitka Display</vt:lpstr>
      <vt:lpstr>Wingdings</vt:lpstr>
      <vt:lpstr>BjornVTI</vt:lpstr>
      <vt:lpstr>Analyzing The Impact of Car Features on Price and Profitability </vt:lpstr>
      <vt:lpstr>Content</vt:lpstr>
      <vt:lpstr>Project Description</vt:lpstr>
      <vt:lpstr>Tech-stack Used</vt:lpstr>
      <vt:lpstr>PowerPoint Presentation</vt:lpstr>
      <vt:lpstr>Understanding Data</vt:lpstr>
      <vt:lpstr>Understanding Data</vt:lpstr>
      <vt:lpstr>Understanding Data</vt:lpstr>
      <vt:lpstr>Data Cleaning</vt:lpstr>
      <vt:lpstr>Data Cleaning</vt:lpstr>
      <vt:lpstr>Data Cleaning</vt:lpstr>
      <vt:lpstr>Insights</vt:lpstr>
      <vt:lpstr>Insights</vt:lpstr>
      <vt:lpstr>Task 1: Popularity of Car Models by Market Category</vt:lpstr>
      <vt:lpstr>Task 2 : Relationship between a car's engine power and its price</vt:lpstr>
      <vt:lpstr>Task 3 : Factors Influencing Car Pricing</vt:lpstr>
      <vt:lpstr>Task 4 : Cost Disparities Among Car Manufacturers</vt:lpstr>
      <vt:lpstr>Task 5 : Correlation Between Engine Cylinder Count and Fuel Efficiency in Cars</vt:lpstr>
      <vt:lpstr>Dashboard 1 : Variation in Car Price Distribution Based on Brand and Body Style</vt:lpstr>
      <vt:lpstr>Dashboard 2 : Exploring the Range of Average MSRPs Across Car Brands and its Body Style Variations</vt:lpstr>
      <vt:lpstr>Dashboard 3 : Impact of Transmission Type on MSRP and its Body Style-Dependent Variations</vt:lpstr>
      <vt:lpstr>Dashboard 4 : Variation in Fuel Efficiency Among Different Car Body Styles and Model Years</vt:lpstr>
      <vt:lpstr>Dashboard 5 : Variation in Horsepower, MPG, and Price Among Different Car Brands</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the Impact of Car Features on Price and Profitability </dc:title>
  <dc:creator>satyashree pawar</dc:creator>
  <cp:lastModifiedBy>satyashree pawar</cp:lastModifiedBy>
  <cp:revision>14</cp:revision>
  <dcterms:created xsi:type="dcterms:W3CDTF">2023-12-21T13:23:39Z</dcterms:created>
  <dcterms:modified xsi:type="dcterms:W3CDTF">2023-12-23T08:05:35Z</dcterms:modified>
</cp:coreProperties>
</file>

<file path=docProps/thumbnail.jpeg>
</file>